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69" r:id="rId3"/>
    <p:sldId id="319" r:id="rId4"/>
    <p:sldId id="320" r:id="rId5"/>
    <p:sldId id="316" r:id="rId6"/>
    <p:sldId id="332" r:id="rId7"/>
    <p:sldId id="258" r:id="rId8"/>
    <p:sldId id="317" r:id="rId9"/>
    <p:sldId id="323" r:id="rId10"/>
    <p:sldId id="324" r:id="rId11"/>
    <p:sldId id="328" r:id="rId12"/>
    <p:sldId id="329" r:id="rId13"/>
    <p:sldId id="334" r:id="rId14"/>
    <p:sldId id="335" r:id="rId15"/>
    <p:sldId id="281" r:id="rId16"/>
    <p:sldId id="310" r:id="rId17"/>
    <p:sldId id="311" r:id="rId18"/>
    <p:sldId id="283" r:id="rId19"/>
    <p:sldId id="284" r:id="rId20"/>
    <p:sldId id="286" r:id="rId21"/>
    <p:sldId id="287" r:id="rId22"/>
    <p:sldId id="288" r:id="rId23"/>
    <p:sldId id="289" r:id="rId24"/>
    <p:sldId id="326" r:id="rId25"/>
    <p:sldId id="290" r:id="rId26"/>
    <p:sldId id="291" r:id="rId27"/>
    <p:sldId id="302" r:id="rId28"/>
    <p:sldId id="303" r:id="rId29"/>
    <p:sldId id="313" r:id="rId30"/>
    <p:sldId id="309" r:id="rId31"/>
    <p:sldId id="292" r:id="rId32"/>
    <p:sldId id="293" r:id="rId33"/>
    <p:sldId id="294" r:id="rId34"/>
    <p:sldId id="314" r:id="rId35"/>
    <p:sldId id="295" r:id="rId36"/>
    <p:sldId id="338" r:id="rId37"/>
    <p:sldId id="336" r:id="rId38"/>
    <p:sldId id="331" r:id="rId39"/>
    <p:sldId id="333" r:id="rId40"/>
    <p:sldId id="296" r:id="rId41"/>
    <p:sldId id="297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D4EA2"/>
    <a:srgbClr val="0C4DA2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5948" autoAdjust="0"/>
  </p:normalViewPr>
  <p:slideViewPr>
    <p:cSldViewPr snapToGrid="0" showGuides="1">
      <p:cViewPr varScale="1">
        <p:scale>
          <a:sx n="67" d="100"/>
          <a:sy n="67" d="100"/>
        </p:scale>
        <p:origin x="94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082FC-393B-4621-AADF-2E71099FAF16}" type="datetimeFigureOut">
              <a:rPr lang="fr-FR" smtClean="0"/>
              <a:t>06/04/2021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C2031-C3B8-40A2-A465-83907703850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8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360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46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64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370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7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5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03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64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15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06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7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41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2031-C3B8-40A2-A465-83907703850A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8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ébut de présentation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91AFEE3-84B8-46A6-80FA-2913737CFFD2}"/>
              </a:ext>
            </a:extLst>
          </p:cNvPr>
          <p:cNvGrpSpPr/>
          <p:nvPr userDrawn="1"/>
        </p:nvGrpSpPr>
        <p:grpSpPr>
          <a:xfrm>
            <a:off x="0" y="0"/>
            <a:ext cx="12200878" cy="6934200"/>
            <a:chOff x="0" y="0"/>
            <a:chExt cx="12200878" cy="6934200"/>
          </a:xfrm>
        </p:grpSpPr>
        <p:pic>
          <p:nvPicPr>
            <p:cNvPr id="7" name="Image 6" descr="Une image contenant signe, dessin&#10;&#10;Description générée automatiquement">
              <a:extLst>
                <a:ext uri="{FF2B5EF4-FFF2-40B4-BE49-F238E27FC236}">
                  <a16:creationId xmlns:a16="http://schemas.microsoft.com/office/drawing/2014/main" id="{8C336EC1-1985-4A87-8BED-BA032F5C19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0C4DA2"/>
                </a:clrFrom>
                <a:clrTo>
                  <a:srgbClr val="0C4DA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129" y="1555424"/>
              <a:ext cx="5664491" cy="2846894"/>
            </a:xfrm>
            <a:prstGeom prst="rect">
              <a:avLst/>
            </a:prstGeom>
          </p:spPr>
        </p:pic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44A0BEEA-490F-4573-B263-790B8BC8C24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03675" y="2734186"/>
              <a:ext cx="0" cy="4123814"/>
            </a:xfrm>
            <a:prstGeom prst="line">
              <a:avLst/>
            </a:prstGeom>
            <a:ln w="88900">
              <a:solidFill>
                <a:schemeClr val="bg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94F829-7B72-46D0-8220-1552866140F3}"/>
                </a:ext>
              </a:extLst>
            </p:cNvPr>
            <p:cNvSpPr/>
            <p:nvPr userDrawn="1"/>
          </p:nvSpPr>
          <p:spPr>
            <a:xfrm>
              <a:off x="0" y="5660254"/>
              <a:ext cx="12200878" cy="1273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09A2510-6511-4ADB-8321-4E83D10B71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65737" y="6041504"/>
              <a:ext cx="634043" cy="634043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E5E6F5BF-B26D-4DD1-8E6F-51C02E811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54872" y="5889492"/>
              <a:ext cx="935120" cy="856500"/>
            </a:xfrm>
            <a:prstGeom prst="rect">
              <a:avLst/>
            </a:prstGeom>
          </p:spPr>
        </p:pic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2E0AC821-F8BB-4FC7-B916-4A55C33D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78225" y="6526710"/>
              <a:ext cx="1032523" cy="18612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BB0D8A-7010-4274-8C64-701E04D6AB0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9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8F385-7AF0-462E-BEF8-CA3C5A4D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4" y="987425"/>
            <a:ext cx="3643526" cy="1008000"/>
          </a:xfrm>
          <a:solidFill>
            <a:srgbClr val="164194"/>
          </a:solidFill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4BAD81-416B-4172-B7AC-9186FC8F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204" y="987425"/>
            <a:ext cx="5586184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675475-C9E6-4DAF-9A86-911AB1460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4" y="2057400"/>
            <a:ext cx="3643526" cy="3811588"/>
          </a:xfrm>
          <a:ln>
            <a:solidFill>
              <a:srgbClr val="0C4DA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D7A036-6D92-4138-961A-CCCB4C71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1C9A-9C32-4955-953A-C6313339C120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B88C2-B105-4433-906E-81C51274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EC55BD-DDBE-424A-875C-CE882CCB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76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636" userDrawn="1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53D752-607B-442A-BAF2-708F09E3F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3388" y="2057400"/>
            <a:ext cx="3636962" cy="3811588"/>
          </a:xfrm>
          <a:ln>
            <a:solidFill>
              <a:srgbClr val="164194"/>
            </a:solidFill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E71458-5E27-420B-9093-546C0E80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64" y="987424"/>
            <a:ext cx="3636962" cy="1008000"/>
          </a:xfrm>
          <a:solidFill>
            <a:srgbClr val="164194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fr-FR" sz="32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599F18-68AA-4928-B389-8FA9F15DA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2150" y="987425"/>
            <a:ext cx="55832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2E539F-B5E5-4A90-8C7D-4C682FE6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2A9-31A7-428B-92CD-AF06499F436B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F77F43-C4E7-4236-9C54-C62EB779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CF315A-8CF0-4B68-885A-93B7C572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66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36" userDrawn="1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de présentation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E38B4-886F-42FF-9836-F8B354BB6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824" y="404037"/>
            <a:ext cx="9656975" cy="454970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fin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8E659-4BA4-45E1-BE8D-FDAA2A9B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824" y="6230589"/>
            <a:ext cx="1263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862D5A-1719-495D-9CD9-31D09CDCE1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2FE478-328B-4095-B132-4CFF3D49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3472" y="6230589"/>
            <a:ext cx="618369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F8CD7-5264-40D5-B359-D7D19107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4826" y="6230589"/>
            <a:ext cx="7392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7B549C-E023-4592-B204-D7FE6EFFB9A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5" name="Groupe 194">
            <a:extLst>
              <a:ext uri="{FF2B5EF4-FFF2-40B4-BE49-F238E27FC236}">
                <a16:creationId xmlns:a16="http://schemas.microsoft.com/office/drawing/2014/main" id="{1113CA7A-2140-4D09-ADD5-E82BD0E89D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553FF2B-E30C-4F22-A19A-E208F084BF0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236337-FEFD-4691-A9F3-A694B448C65E}"/>
                </a:ext>
              </a:extLst>
            </p:cNvPr>
            <p:cNvSpPr/>
            <p:nvPr userDrawn="1"/>
          </p:nvSpPr>
          <p:spPr>
            <a:xfrm>
              <a:off x="5012902" y="4988445"/>
              <a:ext cx="3018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0" dirty="0">
                  <a:solidFill>
                    <a:schemeClr val="bg1"/>
                  </a:solidFill>
                </a:rPr>
                <a:t>moncompteformation.gouv.fr</a:t>
              </a:r>
            </a:p>
          </p:txBody>
        </p:sp>
        <p:pic>
          <p:nvPicPr>
            <p:cNvPr id="10" name="Image 9" descr="Une image contenant signe, noir, femme, rouge&#10;&#10;Description générée automatiquement">
              <a:extLst>
                <a:ext uri="{FF2B5EF4-FFF2-40B4-BE49-F238E27FC236}">
                  <a16:creationId xmlns:a16="http://schemas.microsoft.com/office/drawing/2014/main" id="{2AC64DB7-ADB3-407C-A3A9-11F960C54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08353" y="5357777"/>
              <a:ext cx="1860480" cy="720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9149F17-E448-4EAD-923B-7F49B040C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575427" y="5357777"/>
              <a:ext cx="1860479" cy="720000"/>
            </a:xfrm>
            <a:prstGeom prst="rect">
              <a:avLst/>
            </a:prstGeom>
          </p:spPr>
        </p:pic>
        <p:grpSp>
          <p:nvGrpSpPr>
            <p:cNvPr id="13" name="Graphique 39">
              <a:extLst>
                <a:ext uri="{FF2B5EF4-FFF2-40B4-BE49-F238E27FC236}">
                  <a16:creationId xmlns:a16="http://schemas.microsoft.com/office/drawing/2014/main" id="{100E486B-C29F-46C8-BA2C-5D322FA1E9A0}"/>
                </a:ext>
              </a:extLst>
            </p:cNvPr>
            <p:cNvGrpSpPr/>
            <p:nvPr userDrawn="1"/>
          </p:nvGrpSpPr>
          <p:grpSpPr>
            <a:xfrm>
              <a:off x="11432334" y="6219825"/>
              <a:ext cx="444930" cy="444929"/>
              <a:chOff x="2672139" y="5139"/>
              <a:chExt cx="6853431" cy="6853431"/>
            </a:xfrm>
            <a:solidFill>
              <a:schemeClr val="accent1"/>
            </a:solidFill>
          </p:grpSpPr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DE3C20B-AA6E-48E2-82FB-6D86FA7A9EE9}"/>
                  </a:ext>
                </a:extLst>
              </p:cNvPr>
              <p:cNvSpPr/>
              <p:nvPr/>
            </p:nvSpPr>
            <p:spPr>
              <a:xfrm>
                <a:off x="2672139" y="5139"/>
                <a:ext cx="6853431" cy="6853431"/>
              </a:xfrm>
              <a:custGeom>
                <a:avLst/>
                <a:gdLst>
                  <a:gd name="connsiteX0" fmla="*/ 6852861 w 6853431"/>
                  <a:gd name="connsiteY0" fmla="*/ 3192596 h 6853431"/>
                  <a:gd name="connsiteX1" fmla="*/ 6853432 w 6853431"/>
                  <a:gd name="connsiteY1" fmla="*/ 6827165 h 6853431"/>
                  <a:gd name="connsiteX2" fmla="*/ 6827165 w 6853431"/>
                  <a:gd name="connsiteY2" fmla="*/ 6853432 h 6853431"/>
                  <a:gd name="connsiteX3" fmla="*/ 26267 w 6853431"/>
                  <a:gd name="connsiteY3" fmla="*/ 6853432 h 6853431"/>
                  <a:gd name="connsiteX4" fmla="*/ 0 w 6853431"/>
                  <a:gd name="connsiteY4" fmla="*/ 6827165 h 6853431"/>
                  <a:gd name="connsiteX5" fmla="*/ 0 w 6853431"/>
                  <a:gd name="connsiteY5" fmla="*/ 26267 h 6853431"/>
                  <a:gd name="connsiteX6" fmla="*/ 26267 w 6853431"/>
                  <a:gd name="connsiteY6" fmla="*/ 0 h 6853431"/>
                  <a:gd name="connsiteX7" fmla="*/ 4037712 w 6853431"/>
                  <a:gd name="connsiteY7" fmla="*/ 571 h 6853431"/>
                  <a:gd name="connsiteX8" fmla="*/ 3985749 w 6853431"/>
                  <a:gd name="connsiteY8" fmla="*/ 61100 h 6853431"/>
                  <a:gd name="connsiteX9" fmla="*/ 3512941 w 6853431"/>
                  <a:gd name="connsiteY9" fmla="*/ 2049406 h 6853431"/>
                  <a:gd name="connsiteX10" fmla="*/ 5453281 w 6853431"/>
                  <a:gd name="connsiteY10" fmla="*/ 3618009 h 6853431"/>
                  <a:gd name="connsiteX11" fmla="*/ 5936938 w 6853431"/>
                  <a:gd name="connsiteY11" fmla="*/ 3591171 h 6853431"/>
                  <a:gd name="connsiteX12" fmla="*/ 6852861 w 6853431"/>
                  <a:gd name="connsiteY12" fmla="*/ 3192596 h 6853431"/>
                  <a:gd name="connsiteX13" fmla="*/ 2853979 w 6853431"/>
                  <a:gd name="connsiteY13" fmla="*/ 5525230 h 6853431"/>
                  <a:gd name="connsiteX14" fmla="*/ 2853979 w 6853431"/>
                  <a:gd name="connsiteY14" fmla="*/ 5522375 h 6853431"/>
                  <a:gd name="connsiteX15" fmla="*/ 2991025 w 6853431"/>
                  <a:gd name="connsiteY15" fmla="*/ 5522375 h 6853431"/>
                  <a:gd name="connsiteX16" fmla="*/ 3114937 w 6853431"/>
                  <a:gd name="connsiteY16" fmla="*/ 5507528 h 6853431"/>
                  <a:gd name="connsiteX17" fmla="*/ 3340492 w 6853431"/>
                  <a:gd name="connsiteY17" fmla="*/ 5279690 h 6853431"/>
                  <a:gd name="connsiteX18" fmla="*/ 3357622 w 6853431"/>
                  <a:gd name="connsiteY18" fmla="*/ 5005598 h 6853431"/>
                  <a:gd name="connsiteX19" fmla="*/ 3053837 w 6853431"/>
                  <a:gd name="connsiteY19" fmla="*/ 4705239 h 6853431"/>
                  <a:gd name="connsiteX20" fmla="*/ 2657546 w 6853431"/>
                  <a:gd name="connsiteY20" fmla="*/ 4697245 h 6853431"/>
                  <a:gd name="connsiteX21" fmla="*/ 2639845 w 6853431"/>
                  <a:gd name="connsiteY21" fmla="*/ 4718944 h 6853431"/>
                  <a:gd name="connsiteX22" fmla="*/ 2643842 w 6853431"/>
                  <a:gd name="connsiteY22" fmla="*/ 5501247 h 6853431"/>
                  <a:gd name="connsiteX23" fmla="*/ 2668396 w 6853431"/>
                  <a:gd name="connsiteY23" fmla="*/ 5525801 h 6853431"/>
                  <a:gd name="connsiteX24" fmla="*/ 2853979 w 6853431"/>
                  <a:gd name="connsiteY24" fmla="*/ 5525230 h 6853431"/>
                  <a:gd name="connsiteX25" fmla="*/ 1140906 w 6853431"/>
                  <a:gd name="connsiteY25" fmla="*/ 3854413 h 6853431"/>
                  <a:gd name="connsiteX26" fmla="*/ 1212284 w 6853431"/>
                  <a:gd name="connsiteY26" fmla="*/ 3854984 h 6853431"/>
                  <a:gd name="connsiteX27" fmla="*/ 1228273 w 6853431"/>
                  <a:gd name="connsiteY27" fmla="*/ 3836711 h 6853431"/>
                  <a:gd name="connsiteX28" fmla="*/ 1184875 w 6853431"/>
                  <a:gd name="connsiteY28" fmla="*/ 3717367 h 6853431"/>
                  <a:gd name="connsiteX29" fmla="*/ 914210 w 6853431"/>
                  <a:gd name="connsiteY29" fmla="*/ 3560907 h 6853431"/>
                  <a:gd name="connsiteX30" fmla="*/ 505927 w 6853431"/>
                  <a:gd name="connsiteY30" fmla="*/ 3815012 h 6853431"/>
                  <a:gd name="connsiteX31" fmla="*/ 480231 w 6853431"/>
                  <a:gd name="connsiteY31" fmla="*/ 4037141 h 6853431"/>
                  <a:gd name="connsiteX32" fmla="*/ 995866 w 6853431"/>
                  <a:gd name="connsiteY32" fmla="*/ 4403167 h 6853431"/>
                  <a:gd name="connsiteX33" fmla="*/ 1235125 w 6853431"/>
                  <a:gd name="connsiteY33" fmla="*/ 4110803 h 6853431"/>
                  <a:gd name="connsiteX34" fmla="*/ 1209429 w 6853431"/>
                  <a:gd name="connsiteY34" fmla="*/ 4083965 h 6853431"/>
                  <a:gd name="connsiteX35" fmla="*/ 1103790 w 6853431"/>
                  <a:gd name="connsiteY35" fmla="*/ 4087391 h 6853431"/>
                  <a:gd name="connsiteX36" fmla="*/ 1054682 w 6853431"/>
                  <a:gd name="connsiteY36" fmla="*/ 4125078 h 6853431"/>
                  <a:gd name="connsiteX37" fmla="*/ 947329 w 6853431"/>
                  <a:gd name="connsiteY37" fmla="*/ 4255843 h 6853431"/>
                  <a:gd name="connsiteX38" fmla="*/ 674951 w 6853431"/>
                  <a:gd name="connsiteY38" fmla="*/ 4114229 h 6853431"/>
                  <a:gd name="connsiteX39" fmla="*/ 661817 w 6853431"/>
                  <a:gd name="connsiteY39" fmla="*/ 3933215 h 6853431"/>
                  <a:gd name="connsiteX40" fmla="*/ 720061 w 6853431"/>
                  <a:gd name="connsiteY40" fmla="*/ 3780751 h 6853431"/>
                  <a:gd name="connsiteX41" fmla="*/ 1037551 w 6853431"/>
                  <a:gd name="connsiteY41" fmla="*/ 3806447 h 6853431"/>
                  <a:gd name="connsiteX42" fmla="*/ 1120920 w 6853431"/>
                  <a:gd name="connsiteY42" fmla="*/ 3854984 h 6853431"/>
                  <a:gd name="connsiteX43" fmla="*/ 1140906 w 6853431"/>
                  <a:gd name="connsiteY43" fmla="*/ 3854413 h 6853431"/>
                  <a:gd name="connsiteX44" fmla="*/ 919349 w 6853431"/>
                  <a:gd name="connsiteY44" fmla="*/ 5456136 h 6853431"/>
                  <a:gd name="connsiteX45" fmla="*/ 919349 w 6853431"/>
                  <a:gd name="connsiteY45" fmla="*/ 5506957 h 6853431"/>
                  <a:gd name="connsiteX46" fmla="*/ 939335 w 6853431"/>
                  <a:gd name="connsiteY46" fmla="*/ 5528085 h 6853431"/>
                  <a:gd name="connsiteX47" fmla="*/ 1047829 w 6853431"/>
                  <a:gd name="connsiteY47" fmla="*/ 5524659 h 6853431"/>
                  <a:gd name="connsiteX48" fmla="*/ 1067815 w 6853431"/>
                  <a:gd name="connsiteY48" fmla="*/ 5502389 h 6853431"/>
                  <a:gd name="connsiteX49" fmla="*/ 1070099 w 6853431"/>
                  <a:gd name="connsiteY49" fmla="*/ 4720657 h 6853431"/>
                  <a:gd name="connsiteX50" fmla="*/ 1045545 w 6853431"/>
                  <a:gd name="connsiteY50" fmla="*/ 4697245 h 6853431"/>
                  <a:gd name="connsiteX51" fmla="*/ 928485 w 6853431"/>
                  <a:gd name="connsiteY51" fmla="*/ 4697245 h 6853431"/>
                  <a:gd name="connsiteX52" fmla="*/ 905073 w 6853431"/>
                  <a:gd name="connsiteY52" fmla="*/ 4721799 h 6853431"/>
                  <a:gd name="connsiteX53" fmla="*/ 905073 w 6853431"/>
                  <a:gd name="connsiteY53" fmla="*/ 4958774 h 6853431"/>
                  <a:gd name="connsiteX54" fmla="*/ 899934 w 6853431"/>
                  <a:gd name="connsiteY54" fmla="*/ 4987896 h 6853431"/>
                  <a:gd name="connsiteX55" fmla="*/ 528768 w 6853431"/>
                  <a:gd name="connsiteY55" fmla="*/ 5015876 h 6853431"/>
                  <a:gd name="connsiteX56" fmla="*/ 537334 w 6853431"/>
                  <a:gd name="connsiteY56" fmla="*/ 5443574 h 6853431"/>
                  <a:gd name="connsiteX57" fmla="*/ 891369 w 6853431"/>
                  <a:gd name="connsiteY57" fmla="*/ 5475551 h 6853431"/>
                  <a:gd name="connsiteX58" fmla="*/ 919349 w 6853431"/>
                  <a:gd name="connsiteY58" fmla="*/ 5456136 h 6853431"/>
                  <a:gd name="connsiteX59" fmla="*/ 4225008 w 6853431"/>
                  <a:gd name="connsiteY59" fmla="*/ 5449855 h 6853431"/>
                  <a:gd name="connsiteX60" fmla="*/ 4336929 w 6853431"/>
                  <a:gd name="connsiteY60" fmla="*/ 5528656 h 6853431"/>
                  <a:gd name="connsiteX61" fmla="*/ 4636145 w 6853431"/>
                  <a:gd name="connsiteY61" fmla="*/ 5379619 h 6853431"/>
                  <a:gd name="connsiteX62" fmla="*/ 4643568 w 6853431"/>
                  <a:gd name="connsiteY62" fmla="*/ 5096962 h 6853431"/>
                  <a:gd name="connsiteX63" fmla="*/ 4224437 w 6853431"/>
                  <a:gd name="connsiteY63" fmla="*/ 4991893 h 6853431"/>
                  <a:gd name="connsiteX64" fmla="*/ 4217585 w 6853431"/>
                  <a:gd name="connsiteY64" fmla="*/ 4990751 h 6853431"/>
                  <a:gd name="connsiteX65" fmla="*/ 4217585 w 6853431"/>
                  <a:gd name="connsiteY65" fmla="*/ 4946211 h 6853431"/>
                  <a:gd name="connsiteX66" fmla="*/ 4195886 w 6853431"/>
                  <a:gd name="connsiteY66" fmla="*/ 4923370 h 6853431"/>
                  <a:gd name="connsiteX67" fmla="*/ 4081681 w 6853431"/>
                  <a:gd name="connsiteY67" fmla="*/ 4927368 h 6853431"/>
                  <a:gd name="connsiteX68" fmla="*/ 4062266 w 6853431"/>
                  <a:gd name="connsiteY68" fmla="*/ 4947353 h 6853431"/>
                  <a:gd name="connsiteX69" fmla="*/ 4059411 w 6853431"/>
                  <a:gd name="connsiteY69" fmla="*/ 5714810 h 6853431"/>
                  <a:gd name="connsiteX70" fmla="*/ 4078826 w 6853431"/>
                  <a:gd name="connsiteY70" fmla="*/ 5734225 h 6853431"/>
                  <a:gd name="connsiteX71" fmla="*/ 4193031 w 6853431"/>
                  <a:gd name="connsiteY71" fmla="*/ 5734796 h 6853431"/>
                  <a:gd name="connsiteX72" fmla="*/ 4225579 w 6853431"/>
                  <a:gd name="connsiteY72" fmla="*/ 5701676 h 6853431"/>
                  <a:gd name="connsiteX73" fmla="*/ 4225008 w 6853431"/>
                  <a:gd name="connsiteY73" fmla="*/ 5449855 h 6853431"/>
                  <a:gd name="connsiteX74" fmla="*/ 1854116 w 6853431"/>
                  <a:gd name="connsiteY74" fmla="*/ 4174758 h 6853431"/>
                  <a:gd name="connsiteX75" fmla="*/ 1846121 w 6853431"/>
                  <a:gd name="connsiteY75" fmla="*/ 3932072 h 6853431"/>
                  <a:gd name="connsiteX76" fmla="*/ 1789019 w 6853431"/>
                  <a:gd name="connsiteY76" fmla="*/ 3833285 h 6853431"/>
                  <a:gd name="connsiteX77" fmla="*/ 1721638 w 6853431"/>
                  <a:gd name="connsiteY77" fmla="*/ 3803592 h 6853431"/>
                  <a:gd name="connsiteX78" fmla="*/ 1486947 w 6853431"/>
                  <a:gd name="connsiteY78" fmla="*/ 3800166 h 6853431"/>
                  <a:gd name="connsiteX79" fmla="*/ 1316211 w 6853431"/>
                  <a:gd name="connsiteY79" fmla="*/ 3962337 h 6853431"/>
                  <a:gd name="connsiteX80" fmla="*/ 1332199 w 6853431"/>
                  <a:gd name="connsiteY80" fmla="*/ 3985178 h 6853431"/>
                  <a:gd name="connsiteX81" fmla="*/ 1457825 w 6853431"/>
                  <a:gd name="connsiteY81" fmla="*/ 3985178 h 6853431"/>
                  <a:gd name="connsiteX82" fmla="*/ 1478953 w 6853431"/>
                  <a:gd name="connsiteY82" fmla="*/ 3971473 h 6853431"/>
                  <a:gd name="connsiteX83" fmla="*/ 1640553 w 6853431"/>
                  <a:gd name="connsiteY83" fmla="*/ 3905805 h 6853431"/>
                  <a:gd name="connsiteX84" fmla="*/ 1686234 w 6853431"/>
                  <a:gd name="connsiteY84" fmla="*/ 3969760 h 6853431"/>
                  <a:gd name="connsiteX85" fmla="*/ 1637697 w 6853431"/>
                  <a:gd name="connsiteY85" fmla="*/ 4033715 h 6853431"/>
                  <a:gd name="connsiteX86" fmla="*/ 1593157 w 6853431"/>
                  <a:gd name="connsiteY86" fmla="*/ 4043422 h 6853431"/>
                  <a:gd name="connsiteX87" fmla="*/ 1403577 w 6853431"/>
                  <a:gd name="connsiteY87" fmla="*/ 4081681 h 6853431"/>
                  <a:gd name="connsiteX88" fmla="*/ 1297938 w 6853431"/>
                  <a:gd name="connsiteY88" fmla="*/ 4225579 h 6853431"/>
                  <a:gd name="connsiteX89" fmla="*/ 1390444 w 6853431"/>
                  <a:gd name="connsiteY89" fmla="*/ 4392889 h 6853431"/>
                  <a:gd name="connsiteX90" fmla="*/ 1673101 w 6853431"/>
                  <a:gd name="connsiteY90" fmla="*/ 4363767 h 6853431"/>
                  <a:gd name="connsiteX91" fmla="*/ 1703365 w 6853431"/>
                  <a:gd name="connsiteY91" fmla="*/ 4375758 h 6853431"/>
                  <a:gd name="connsiteX92" fmla="*/ 1723351 w 6853431"/>
                  <a:gd name="connsiteY92" fmla="*/ 4403167 h 6853431"/>
                  <a:gd name="connsiteX93" fmla="*/ 1843266 w 6853431"/>
                  <a:gd name="connsiteY93" fmla="*/ 4402597 h 6853431"/>
                  <a:gd name="connsiteX94" fmla="*/ 1862681 w 6853431"/>
                  <a:gd name="connsiteY94" fmla="*/ 4379756 h 6853431"/>
                  <a:gd name="connsiteX95" fmla="*/ 1854116 w 6853431"/>
                  <a:gd name="connsiteY95" fmla="*/ 4174758 h 6853431"/>
                  <a:gd name="connsiteX96" fmla="*/ 3797311 w 6853431"/>
                  <a:gd name="connsiteY96" fmla="*/ 5265985 h 6853431"/>
                  <a:gd name="connsiteX97" fmla="*/ 3937212 w 6853431"/>
                  <a:gd name="connsiteY97" fmla="*/ 5265985 h 6853431"/>
                  <a:gd name="connsiteX98" fmla="*/ 4009161 w 6853431"/>
                  <a:gd name="connsiteY98" fmla="*/ 5188326 h 6853431"/>
                  <a:gd name="connsiteX99" fmla="*/ 3624861 w 6853431"/>
                  <a:gd name="connsiteY99" fmla="*/ 4927368 h 6853431"/>
                  <a:gd name="connsiteX100" fmla="*/ 3430142 w 6853431"/>
                  <a:gd name="connsiteY100" fmla="*/ 5165485 h 6853431"/>
                  <a:gd name="connsiteX101" fmla="*/ 3814442 w 6853431"/>
                  <a:gd name="connsiteY101" fmla="*/ 5527514 h 6853431"/>
                  <a:gd name="connsiteX102" fmla="*/ 3989175 w 6853431"/>
                  <a:gd name="connsiteY102" fmla="*/ 5372766 h 6853431"/>
                  <a:gd name="connsiteX103" fmla="*/ 3981752 w 6853431"/>
                  <a:gd name="connsiteY103" fmla="*/ 5344786 h 6853431"/>
                  <a:gd name="connsiteX104" fmla="*/ 3865263 w 6853431"/>
                  <a:gd name="connsiteY104" fmla="*/ 5345357 h 6853431"/>
                  <a:gd name="connsiteX105" fmla="*/ 3846419 w 6853431"/>
                  <a:gd name="connsiteY105" fmla="*/ 5361346 h 6853431"/>
                  <a:gd name="connsiteX106" fmla="*/ 3681393 w 6853431"/>
                  <a:gd name="connsiteY106" fmla="*/ 5408741 h 6853431"/>
                  <a:gd name="connsiteX107" fmla="*/ 3587174 w 6853431"/>
                  <a:gd name="connsiteY107" fmla="*/ 5286542 h 6853431"/>
                  <a:gd name="connsiteX108" fmla="*/ 3606589 w 6853431"/>
                  <a:gd name="connsiteY108" fmla="*/ 5265985 h 6853431"/>
                  <a:gd name="connsiteX109" fmla="*/ 3797311 w 6853431"/>
                  <a:gd name="connsiteY109" fmla="*/ 5265985 h 6853431"/>
                  <a:gd name="connsiteX110" fmla="*/ 1507504 w 6853431"/>
                  <a:gd name="connsiteY110" fmla="*/ 5268840 h 6853431"/>
                  <a:gd name="connsiteX111" fmla="*/ 1507504 w 6853431"/>
                  <a:gd name="connsiteY111" fmla="*/ 5266556 h 6853431"/>
                  <a:gd name="connsiteX112" fmla="*/ 1687376 w 6853431"/>
                  <a:gd name="connsiteY112" fmla="*/ 5267127 h 6853431"/>
                  <a:gd name="connsiteX113" fmla="*/ 1708504 w 6853431"/>
                  <a:gd name="connsiteY113" fmla="*/ 5247141 h 6853431"/>
                  <a:gd name="connsiteX114" fmla="*/ 1702223 w 6853431"/>
                  <a:gd name="connsiteY114" fmla="*/ 5159204 h 6853431"/>
                  <a:gd name="connsiteX115" fmla="*/ 1330486 w 6853431"/>
                  <a:gd name="connsiteY115" fmla="*/ 4925655 h 6853431"/>
                  <a:gd name="connsiteX116" fmla="*/ 1122062 w 6853431"/>
                  <a:gd name="connsiteY116" fmla="*/ 5267698 h 6853431"/>
                  <a:gd name="connsiteX117" fmla="*/ 1376168 w 6853431"/>
                  <a:gd name="connsiteY117" fmla="*/ 5536650 h 6853431"/>
                  <a:gd name="connsiteX118" fmla="*/ 1671388 w 6853431"/>
                  <a:gd name="connsiteY118" fmla="*/ 5403602 h 6853431"/>
                  <a:gd name="connsiteX119" fmla="*/ 1637697 w 6853431"/>
                  <a:gd name="connsiteY119" fmla="*/ 5342502 h 6853431"/>
                  <a:gd name="connsiteX120" fmla="*/ 1518353 w 6853431"/>
                  <a:gd name="connsiteY120" fmla="*/ 5383616 h 6853431"/>
                  <a:gd name="connsiteX121" fmla="*/ 1288802 w 6853431"/>
                  <a:gd name="connsiteY121" fmla="*/ 5314522 h 6853431"/>
                  <a:gd name="connsiteX122" fmla="*/ 1319066 w 6853431"/>
                  <a:gd name="connsiteY122" fmla="*/ 5269982 h 6853431"/>
                  <a:gd name="connsiteX123" fmla="*/ 1507504 w 6853431"/>
                  <a:gd name="connsiteY123" fmla="*/ 5268840 h 6853431"/>
                  <a:gd name="connsiteX124" fmla="*/ 4004021 w 6853431"/>
                  <a:gd name="connsiteY124" fmla="*/ 4218155 h 6853431"/>
                  <a:gd name="connsiteX125" fmla="*/ 3895527 w 6853431"/>
                  <a:gd name="connsiteY125" fmla="*/ 4217585 h 6853431"/>
                  <a:gd name="connsiteX126" fmla="*/ 3849845 w 6853431"/>
                  <a:gd name="connsiteY126" fmla="*/ 4237570 h 6853431"/>
                  <a:gd name="connsiteX127" fmla="*/ 3685390 w 6853431"/>
                  <a:gd name="connsiteY127" fmla="*/ 4286678 h 6853431"/>
                  <a:gd name="connsiteX128" fmla="*/ 3590029 w 6853431"/>
                  <a:gd name="connsiteY128" fmla="*/ 4167905 h 6853431"/>
                  <a:gd name="connsiteX129" fmla="*/ 3612870 w 6853431"/>
                  <a:gd name="connsiteY129" fmla="*/ 4141638 h 6853431"/>
                  <a:gd name="connsiteX130" fmla="*/ 3995456 w 6853431"/>
                  <a:gd name="connsiteY130" fmla="*/ 4142780 h 6853431"/>
                  <a:gd name="connsiteX131" fmla="*/ 4019439 w 6853431"/>
                  <a:gd name="connsiteY131" fmla="*/ 4117084 h 6853431"/>
                  <a:gd name="connsiteX132" fmla="*/ 4009161 w 6853431"/>
                  <a:gd name="connsiteY132" fmla="*/ 4040567 h 6853431"/>
                  <a:gd name="connsiteX133" fmla="*/ 3823007 w 6853431"/>
                  <a:gd name="connsiteY133" fmla="*/ 3804163 h 6853431"/>
                  <a:gd name="connsiteX134" fmla="*/ 3527787 w 6853431"/>
                  <a:gd name="connsiteY134" fmla="*/ 3864120 h 6853431"/>
                  <a:gd name="connsiteX135" fmla="*/ 3436424 w 6853431"/>
                  <a:gd name="connsiteY135" fmla="*/ 4186178 h 6853431"/>
                  <a:gd name="connsiteX136" fmla="*/ 3689958 w 6853431"/>
                  <a:gd name="connsiteY136" fmla="*/ 4414588 h 6853431"/>
                  <a:gd name="connsiteX137" fmla="*/ 4004021 w 6853431"/>
                  <a:gd name="connsiteY137" fmla="*/ 4218155 h 6853431"/>
                  <a:gd name="connsiteX138" fmla="*/ 5049567 w 6853431"/>
                  <a:gd name="connsiteY138" fmla="*/ 4910808 h 6853431"/>
                  <a:gd name="connsiteX139" fmla="*/ 4765197 w 6853431"/>
                  <a:gd name="connsiteY139" fmla="*/ 5104956 h 6853431"/>
                  <a:gd name="connsiteX140" fmla="*/ 4746353 w 6853431"/>
                  <a:gd name="connsiteY140" fmla="*/ 5256849 h 6853431"/>
                  <a:gd name="connsiteX141" fmla="*/ 4885112 w 6853431"/>
                  <a:gd name="connsiteY141" fmla="*/ 5495537 h 6853431"/>
                  <a:gd name="connsiteX142" fmla="*/ 5353352 w 6853431"/>
                  <a:gd name="connsiteY142" fmla="*/ 5263130 h 6853431"/>
                  <a:gd name="connsiteX143" fmla="*/ 5049567 w 6853431"/>
                  <a:gd name="connsiteY143" fmla="*/ 4910808 h 6853431"/>
                  <a:gd name="connsiteX144" fmla="*/ 5875839 w 6853431"/>
                  <a:gd name="connsiteY144" fmla="*/ 5328227 h 6853431"/>
                  <a:gd name="connsiteX145" fmla="*/ 5821592 w 6853431"/>
                  <a:gd name="connsiteY145" fmla="*/ 5327656 h 6853431"/>
                  <a:gd name="connsiteX146" fmla="*/ 5802747 w 6853431"/>
                  <a:gd name="connsiteY146" fmla="*/ 5350497 h 6853431"/>
                  <a:gd name="connsiteX147" fmla="*/ 5916381 w 6853431"/>
                  <a:gd name="connsiteY147" fmla="*/ 5506957 h 6853431"/>
                  <a:gd name="connsiteX148" fmla="*/ 6031728 w 6853431"/>
                  <a:gd name="connsiteY148" fmla="*/ 5537221 h 6853431"/>
                  <a:gd name="connsiteX149" fmla="*/ 6255570 w 6853431"/>
                  <a:gd name="connsiteY149" fmla="*/ 5497821 h 6853431"/>
                  <a:gd name="connsiteX150" fmla="*/ 6344650 w 6853431"/>
                  <a:gd name="connsiteY150" fmla="*/ 5306528 h 6853431"/>
                  <a:gd name="connsiteX151" fmla="*/ 6231586 w 6853431"/>
                  <a:gd name="connsiteY151" fmla="*/ 5187184 h 6853431"/>
                  <a:gd name="connsiteX152" fmla="*/ 6103106 w 6853431"/>
                  <a:gd name="connsiteY152" fmla="*/ 5150638 h 6853431"/>
                  <a:gd name="connsiteX153" fmla="*/ 6003748 w 6853431"/>
                  <a:gd name="connsiteY153" fmla="*/ 5116948 h 6853431"/>
                  <a:gd name="connsiteX154" fmla="*/ 5977481 w 6853431"/>
                  <a:gd name="connsiteY154" fmla="*/ 5072408 h 6853431"/>
                  <a:gd name="connsiteX155" fmla="*/ 6007745 w 6853431"/>
                  <a:gd name="connsiteY155" fmla="*/ 5031294 h 6853431"/>
                  <a:gd name="connsiteX156" fmla="*/ 6037438 w 6853431"/>
                  <a:gd name="connsiteY156" fmla="*/ 5022158 h 6853431"/>
                  <a:gd name="connsiteX157" fmla="*/ 6177911 w 6853431"/>
                  <a:gd name="connsiteY157" fmla="*/ 5090681 h 6853431"/>
                  <a:gd name="connsiteX158" fmla="*/ 6197325 w 6853431"/>
                  <a:gd name="connsiteY158" fmla="*/ 5101530 h 6853431"/>
                  <a:gd name="connsiteX159" fmla="*/ 6297254 w 6853431"/>
                  <a:gd name="connsiteY159" fmla="*/ 5101530 h 6853431"/>
                  <a:gd name="connsiteX160" fmla="*/ 6326948 w 6853431"/>
                  <a:gd name="connsiteY160" fmla="*/ 5062129 h 6853431"/>
                  <a:gd name="connsiteX161" fmla="*/ 6196754 w 6853431"/>
                  <a:gd name="connsiteY161" fmla="*/ 4929081 h 6853431"/>
                  <a:gd name="connsiteX162" fmla="*/ 5940936 w 6853431"/>
                  <a:gd name="connsiteY162" fmla="*/ 4929081 h 6853431"/>
                  <a:gd name="connsiteX163" fmla="*/ 5843290 w 6853431"/>
                  <a:gd name="connsiteY163" fmla="*/ 4999888 h 6853431"/>
                  <a:gd name="connsiteX164" fmla="*/ 5902677 w 6853431"/>
                  <a:gd name="connsiteY164" fmla="*/ 5228297 h 6853431"/>
                  <a:gd name="connsiteX165" fmla="*/ 6000322 w 6853431"/>
                  <a:gd name="connsiteY165" fmla="*/ 5259704 h 6853431"/>
                  <a:gd name="connsiteX166" fmla="*/ 6152786 w 6853431"/>
                  <a:gd name="connsiteY166" fmla="*/ 5305956 h 6853431"/>
                  <a:gd name="connsiteX167" fmla="*/ 6169345 w 6853431"/>
                  <a:gd name="connsiteY167" fmla="*/ 5395607 h 6853431"/>
                  <a:gd name="connsiteX168" fmla="*/ 5967774 w 6853431"/>
                  <a:gd name="connsiteY168" fmla="*/ 5368769 h 6853431"/>
                  <a:gd name="connsiteX169" fmla="*/ 5896966 w 6853431"/>
                  <a:gd name="connsiteY169" fmla="*/ 5327656 h 6853431"/>
                  <a:gd name="connsiteX170" fmla="*/ 5875839 w 6853431"/>
                  <a:gd name="connsiteY170" fmla="*/ 5328227 h 6853431"/>
                  <a:gd name="connsiteX171" fmla="*/ 2041982 w 6853431"/>
                  <a:gd name="connsiteY171" fmla="*/ 4913092 h 6853431"/>
                  <a:gd name="connsiteX172" fmla="*/ 1968891 w 6853431"/>
                  <a:gd name="connsiteY172" fmla="*/ 4917660 h 6853431"/>
                  <a:gd name="connsiteX173" fmla="*/ 1835272 w 6853431"/>
                  <a:gd name="connsiteY173" fmla="*/ 4980473 h 6853431"/>
                  <a:gd name="connsiteX174" fmla="*/ 1878669 w 6853431"/>
                  <a:gd name="connsiteY174" fmla="*/ 5226013 h 6853431"/>
                  <a:gd name="connsiteX175" fmla="*/ 1956329 w 6853431"/>
                  <a:gd name="connsiteY175" fmla="*/ 5253993 h 6853431"/>
                  <a:gd name="connsiteX176" fmla="*/ 2120213 w 6853431"/>
                  <a:gd name="connsiteY176" fmla="*/ 5301960 h 6853431"/>
                  <a:gd name="connsiteX177" fmla="*/ 2160755 w 6853431"/>
                  <a:gd name="connsiteY177" fmla="*/ 5348212 h 6853431"/>
                  <a:gd name="connsiteX178" fmla="*/ 2127636 w 6853431"/>
                  <a:gd name="connsiteY178" fmla="*/ 5412738 h 6853431"/>
                  <a:gd name="connsiteX179" fmla="*/ 1937485 w 6853431"/>
                  <a:gd name="connsiteY179" fmla="*/ 5352210 h 6853431"/>
                  <a:gd name="connsiteX180" fmla="*/ 1906079 w 6853431"/>
                  <a:gd name="connsiteY180" fmla="*/ 5329369 h 6853431"/>
                  <a:gd name="connsiteX181" fmla="*/ 1791874 w 6853431"/>
                  <a:gd name="connsiteY181" fmla="*/ 5328227 h 6853431"/>
                  <a:gd name="connsiteX182" fmla="*/ 1779311 w 6853431"/>
                  <a:gd name="connsiteY182" fmla="*/ 5348212 h 6853431"/>
                  <a:gd name="connsiteX183" fmla="*/ 1903224 w 6853431"/>
                  <a:gd name="connsiteY183" fmla="*/ 5509812 h 6853431"/>
                  <a:gd name="connsiteX184" fmla="*/ 2206437 w 6853431"/>
                  <a:gd name="connsiteY184" fmla="*/ 5511525 h 6853431"/>
                  <a:gd name="connsiteX185" fmla="*/ 2293233 w 6853431"/>
                  <a:gd name="connsiteY185" fmla="*/ 5444144 h 6853431"/>
                  <a:gd name="connsiteX186" fmla="*/ 2225852 w 6853431"/>
                  <a:gd name="connsiteY186" fmla="*/ 5194607 h 6853431"/>
                  <a:gd name="connsiteX187" fmla="*/ 2125923 w 6853431"/>
                  <a:gd name="connsiteY187" fmla="*/ 5162630 h 6853431"/>
                  <a:gd name="connsiteX188" fmla="*/ 1989448 w 6853431"/>
                  <a:gd name="connsiteY188" fmla="*/ 5122087 h 6853431"/>
                  <a:gd name="connsiteX189" fmla="*/ 1956900 w 6853431"/>
                  <a:gd name="connsiteY189" fmla="*/ 5070695 h 6853431"/>
                  <a:gd name="connsiteX190" fmla="*/ 1996300 w 6853431"/>
                  <a:gd name="connsiteY190" fmla="*/ 5027297 h 6853431"/>
                  <a:gd name="connsiteX191" fmla="*/ 2099656 w 6853431"/>
                  <a:gd name="connsiteY191" fmla="*/ 5030152 h 6853431"/>
                  <a:gd name="connsiteX192" fmla="*/ 2153903 w 6853431"/>
                  <a:gd name="connsiteY192" fmla="*/ 5086112 h 6853431"/>
                  <a:gd name="connsiteX193" fmla="*/ 2174460 w 6853431"/>
                  <a:gd name="connsiteY193" fmla="*/ 5100388 h 6853431"/>
                  <a:gd name="connsiteX194" fmla="*/ 2297230 w 6853431"/>
                  <a:gd name="connsiteY194" fmla="*/ 5102101 h 6853431"/>
                  <a:gd name="connsiteX195" fmla="*/ 2310364 w 6853431"/>
                  <a:gd name="connsiteY195" fmla="*/ 5085541 h 6853431"/>
                  <a:gd name="connsiteX196" fmla="*/ 2215003 w 6853431"/>
                  <a:gd name="connsiteY196" fmla="*/ 4946783 h 6853431"/>
                  <a:gd name="connsiteX197" fmla="*/ 2041982 w 6853431"/>
                  <a:gd name="connsiteY197" fmla="*/ 4913092 h 6853431"/>
                  <a:gd name="connsiteX198" fmla="*/ 3266258 w 6853431"/>
                  <a:gd name="connsiteY198" fmla="*/ 3977183 h 6853431"/>
                  <a:gd name="connsiteX199" fmla="*/ 3329071 w 6853431"/>
                  <a:gd name="connsiteY199" fmla="*/ 3977183 h 6853431"/>
                  <a:gd name="connsiteX200" fmla="*/ 3345060 w 6853431"/>
                  <a:gd name="connsiteY200" fmla="*/ 3957198 h 6853431"/>
                  <a:gd name="connsiteX201" fmla="*/ 3252554 w 6853431"/>
                  <a:gd name="connsiteY201" fmla="*/ 3826433 h 6853431"/>
                  <a:gd name="connsiteX202" fmla="*/ 3128070 w 6853431"/>
                  <a:gd name="connsiteY202" fmla="*/ 3788745 h 6853431"/>
                  <a:gd name="connsiteX203" fmla="*/ 2912223 w 6853431"/>
                  <a:gd name="connsiteY203" fmla="*/ 3825862 h 6853431"/>
                  <a:gd name="connsiteX204" fmla="*/ 2829996 w 6853431"/>
                  <a:gd name="connsiteY204" fmla="*/ 3994885 h 6853431"/>
                  <a:gd name="connsiteX205" fmla="*/ 2931638 w 6853431"/>
                  <a:gd name="connsiteY205" fmla="*/ 4111374 h 6853431"/>
                  <a:gd name="connsiteX206" fmla="*/ 3004729 w 6853431"/>
                  <a:gd name="connsiteY206" fmla="*/ 4134786 h 6853431"/>
                  <a:gd name="connsiteX207" fmla="*/ 3165187 w 6853431"/>
                  <a:gd name="connsiteY207" fmla="*/ 4184465 h 6853431"/>
                  <a:gd name="connsiteX208" fmla="*/ 3181176 w 6853431"/>
                  <a:gd name="connsiteY208" fmla="*/ 4276400 h 6853431"/>
                  <a:gd name="connsiteX209" fmla="*/ 3162903 w 6853431"/>
                  <a:gd name="connsiteY209" fmla="*/ 4290105 h 6853431"/>
                  <a:gd name="connsiteX210" fmla="*/ 2969897 w 6853431"/>
                  <a:gd name="connsiteY210" fmla="*/ 4225008 h 6853431"/>
                  <a:gd name="connsiteX211" fmla="*/ 2947056 w 6853431"/>
                  <a:gd name="connsiteY211" fmla="*/ 4213016 h 6853431"/>
                  <a:gd name="connsiteX212" fmla="*/ 2838561 w 6853431"/>
                  <a:gd name="connsiteY212" fmla="*/ 4210161 h 6853431"/>
                  <a:gd name="connsiteX213" fmla="*/ 2815720 w 6853431"/>
                  <a:gd name="connsiteY213" fmla="*/ 4238141 h 6853431"/>
                  <a:gd name="connsiteX214" fmla="*/ 2975036 w 6853431"/>
                  <a:gd name="connsiteY214" fmla="*/ 4402597 h 6853431"/>
                  <a:gd name="connsiteX215" fmla="*/ 3184602 w 6853431"/>
                  <a:gd name="connsiteY215" fmla="*/ 4406023 h 6853431"/>
                  <a:gd name="connsiteX216" fmla="*/ 3289099 w 6853431"/>
                  <a:gd name="connsiteY216" fmla="*/ 4363767 h 6853431"/>
                  <a:gd name="connsiteX217" fmla="*/ 3356480 w 6853431"/>
                  <a:gd name="connsiteY217" fmla="*/ 4178184 h 6853431"/>
                  <a:gd name="connsiteX218" fmla="*/ 3237136 w 6853431"/>
                  <a:gd name="connsiteY218" fmla="*/ 4061695 h 6853431"/>
                  <a:gd name="connsiteX219" fmla="*/ 3171468 w 6853431"/>
                  <a:gd name="connsiteY219" fmla="*/ 4043422 h 6853431"/>
                  <a:gd name="connsiteX220" fmla="*/ 3026999 w 6853431"/>
                  <a:gd name="connsiteY220" fmla="*/ 4000595 h 6853431"/>
                  <a:gd name="connsiteX221" fmla="*/ 2991025 w 6853431"/>
                  <a:gd name="connsiteY221" fmla="*/ 3952058 h 6853431"/>
                  <a:gd name="connsiteX222" fmla="*/ 3031567 w 6853431"/>
                  <a:gd name="connsiteY222" fmla="*/ 3906376 h 6853431"/>
                  <a:gd name="connsiteX223" fmla="*/ 3155480 w 6853431"/>
                  <a:gd name="connsiteY223" fmla="*/ 3917797 h 6853431"/>
                  <a:gd name="connsiteX224" fmla="*/ 3180034 w 6853431"/>
                  <a:gd name="connsiteY224" fmla="*/ 3944064 h 6853431"/>
                  <a:gd name="connsiteX225" fmla="*/ 3237136 w 6853431"/>
                  <a:gd name="connsiteY225" fmla="*/ 3978325 h 6853431"/>
                  <a:gd name="connsiteX226" fmla="*/ 3266258 w 6853431"/>
                  <a:gd name="connsiteY226" fmla="*/ 3977183 h 6853431"/>
                  <a:gd name="connsiteX227" fmla="*/ 2277815 w 6853431"/>
                  <a:gd name="connsiteY227" fmla="*/ 4210161 h 6853431"/>
                  <a:gd name="connsiteX228" fmla="*/ 2226423 w 6853431"/>
                  <a:gd name="connsiteY228" fmla="*/ 4209590 h 6853431"/>
                  <a:gd name="connsiteX229" fmla="*/ 2201869 w 6853431"/>
                  <a:gd name="connsiteY229" fmla="*/ 4237570 h 6853431"/>
                  <a:gd name="connsiteX230" fmla="*/ 2325782 w 6853431"/>
                  <a:gd name="connsiteY230" fmla="*/ 4389463 h 6853431"/>
                  <a:gd name="connsiteX231" fmla="*/ 2592450 w 6853431"/>
                  <a:gd name="connsiteY231" fmla="*/ 4401454 h 6853431"/>
                  <a:gd name="connsiteX232" fmla="*/ 2736919 w 6853431"/>
                  <a:gd name="connsiteY232" fmla="*/ 4270690 h 6853431"/>
                  <a:gd name="connsiteX233" fmla="*/ 2628995 w 6853431"/>
                  <a:gd name="connsiteY233" fmla="*/ 4065692 h 6853431"/>
                  <a:gd name="connsiteX234" fmla="*/ 2596447 w 6853431"/>
                  <a:gd name="connsiteY234" fmla="*/ 4054843 h 6853431"/>
                  <a:gd name="connsiteX235" fmla="*/ 2434847 w 6853431"/>
                  <a:gd name="connsiteY235" fmla="*/ 4010303 h 6853431"/>
                  <a:gd name="connsiteX236" fmla="*/ 2389165 w 6853431"/>
                  <a:gd name="connsiteY236" fmla="*/ 3982894 h 6853431"/>
                  <a:gd name="connsiteX237" fmla="*/ 2410864 w 6853431"/>
                  <a:gd name="connsiteY237" fmla="*/ 3906376 h 6853431"/>
                  <a:gd name="connsiteX238" fmla="*/ 2481671 w 6853431"/>
                  <a:gd name="connsiteY238" fmla="*/ 3900666 h 6853431"/>
                  <a:gd name="connsiteX239" fmla="*/ 2573606 w 6853431"/>
                  <a:gd name="connsiteY239" fmla="*/ 3961766 h 6853431"/>
                  <a:gd name="connsiteX240" fmla="*/ 2598731 w 6853431"/>
                  <a:gd name="connsiteY240" fmla="*/ 3978325 h 6853431"/>
                  <a:gd name="connsiteX241" fmla="*/ 2710081 w 6853431"/>
                  <a:gd name="connsiteY241" fmla="*/ 3978325 h 6853431"/>
                  <a:gd name="connsiteX242" fmla="*/ 2727783 w 6853431"/>
                  <a:gd name="connsiteY242" fmla="*/ 3956626 h 6853431"/>
                  <a:gd name="connsiteX243" fmla="*/ 2614720 w 6853431"/>
                  <a:gd name="connsiteY243" fmla="*/ 3816725 h 6853431"/>
                  <a:gd name="connsiteX244" fmla="*/ 2312077 w 6853431"/>
                  <a:gd name="connsiteY244" fmla="*/ 3819581 h 6853431"/>
                  <a:gd name="connsiteX245" fmla="*/ 2215003 w 6853431"/>
                  <a:gd name="connsiteY245" fmla="*/ 3995456 h 6853431"/>
                  <a:gd name="connsiteX246" fmla="*/ 2329779 w 6853431"/>
                  <a:gd name="connsiteY246" fmla="*/ 4118226 h 6853431"/>
                  <a:gd name="connsiteX247" fmla="*/ 2507367 w 6853431"/>
                  <a:gd name="connsiteY247" fmla="*/ 4169047 h 6853431"/>
                  <a:gd name="connsiteX248" fmla="*/ 2561043 w 6853431"/>
                  <a:gd name="connsiteY248" fmla="*/ 4194173 h 6853431"/>
                  <a:gd name="connsiteX249" fmla="*/ 2571322 w 6853431"/>
                  <a:gd name="connsiteY249" fmla="*/ 4266693 h 6853431"/>
                  <a:gd name="connsiteX250" fmla="*/ 2365182 w 6853431"/>
                  <a:gd name="connsiteY250" fmla="*/ 4250704 h 6853431"/>
                  <a:gd name="connsiteX251" fmla="*/ 2293804 w 6853431"/>
                  <a:gd name="connsiteY251" fmla="*/ 4210161 h 6853431"/>
                  <a:gd name="connsiteX252" fmla="*/ 2277815 w 6853431"/>
                  <a:gd name="connsiteY252" fmla="*/ 4210161 h 6853431"/>
                  <a:gd name="connsiteX253" fmla="*/ 5662847 w 6853431"/>
                  <a:gd name="connsiteY253" fmla="*/ 5527514 h 6853431"/>
                  <a:gd name="connsiteX254" fmla="*/ 5701676 w 6853431"/>
                  <a:gd name="connsiteY254" fmla="*/ 5527514 h 6853431"/>
                  <a:gd name="connsiteX255" fmla="*/ 5761063 w 6853431"/>
                  <a:gd name="connsiteY255" fmla="*/ 5468698 h 6853431"/>
                  <a:gd name="connsiteX256" fmla="*/ 5757066 w 6853431"/>
                  <a:gd name="connsiteY256" fmla="*/ 5405315 h 6853431"/>
                  <a:gd name="connsiteX257" fmla="*/ 5696537 w 6853431"/>
                  <a:gd name="connsiteY257" fmla="*/ 5400747 h 6853431"/>
                  <a:gd name="connsiteX258" fmla="*/ 5648000 w 6853431"/>
                  <a:gd name="connsiteY258" fmla="*/ 5353923 h 6853431"/>
                  <a:gd name="connsiteX259" fmla="*/ 5643432 w 6853431"/>
                  <a:gd name="connsiteY259" fmla="*/ 5051851 h 6853431"/>
                  <a:gd name="connsiteX260" fmla="*/ 5664560 w 6853431"/>
                  <a:gd name="connsiteY260" fmla="*/ 5033578 h 6853431"/>
                  <a:gd name="connsiteX261" fmla="*/ 5741648 w 6853431"/>
                  <a:gd name="connsiteY261" fmla="*/ 5034149 h 6853431"/>
                  <a:gd name="connsiteX262" fmla="*/ 5761634 w 6853431"/>
                  <a:gd name="connsiteY262" fmla="*/ 5015305 h 6853431"/>
                  <a:gd name="connsiteX263" fmla="*/ 5761634 w 6853431"/>
                  <a:gd name="connsiteY263" fmla="*/ 4943927 h 6853431"/>
                  <a:gd name="connsiteX264" fmla="*/ 5739935 w 6853431"/>
                  <a:gd name="connsiteY264" fmla="*/ 4923942 h 6853431"/>
                  <a:gd name="connsiteX265" fmla="*/ 5665702 w 6853431"/>
                  <a:gd name="connsiteY265" fmla="*/ 4924512 h 6853431"/>
                  <a:gd name="connsiteX266" fmla="*/ 5643432 w 6853431"/>
                  <a:gd name="connsiteY266" fmla="*/ 4902243 h 6853431"/>
                  <a:gd name="connsiteX267" fmla="*/ 5644003 w 6853431"/>
                  <a:gd name="connsiteY267" fmla="*/ 4765197 h 6853431"/>
                  <a:gd name="connsiteX268" fmla="*/ 5624588 w 6853431"/>
                  <a:gd name="connsiteY268" fmla="*/ 4745782 h 6853431"/>
                  <a:gd name="connsiteX269" fmla="*/ 5498963 w 6853431"/>
                  <a:gd name="connsiteY269" fmla="*/ 4745782 h 6853431"/>
                  <a:gd name="connsiteX270" fmla="*/ 5478977 w 6853431"/>
                  <a:gd name="connsiteY270" fmla="*/ 4767481 h 6853431"/>
                  <a:gd name="connsiteX271" fmla="*/ 5478977 w 6853431"/>
                  <a:gd name="connsiteY271" fmla="*/ 4855990 h 6853431"/>
                  <a:gd name="connsiteX272" fmla="*/ 5412167 w 6853431"/>
                  <a:gd name="connsiteY272" fmla="*/ 4924512 h 6853431"/>
                  <a:gd name="connsiteX273" fmla="*/ 5395036 w 6853431"/>
                  <a:gd name="connsiteY273" fmla="*/ 4924512 h 6853431"/>
                  <a:gd name="connsiteX274" fmla="*/ 5383616 w 6853431"/>
                  <a:gd name="connsiteY274" fmla="*/ 4934220 h 6853431"/>
                  <a:gd name="connsiteX275" fmla="*/ 5388184 w 6853431"/>
                  <a:gd name="connsiteY275" fmla="*/ 5029581 h 6853431"/>
                  <a:gd name="connsiteX276" fmla="*/ 5453281 w 6853431"/>
                  <a:gd name="connsiteY276" fmla="*/ 5034149 h 6853431"/>
                  <a:gd name="connsiteX277" fmla="*/ 5456136 w 6853431"/>
                  <a:gd name="connsiteY277" fmla="*/ 5034149 h 6853431"/>
                  <a:gd name="connsiteX278" fmla="*/ 5478406 w 6853431"/>
                  <a:gd name="connsiteY278" fmla="*/ 5056419 h 6853431"/>
                  <a:gd name="connsiteX279" fmla="*/ 5480119 w 6853431"/>
                  <a:gd name="connsiteY279" fmla="*/ 5164914 h 6853431"/>
                  <a:gd name="connsiteX280" fmla="*/ 5484116 w 6853431"/>
                  <a:gd name="connsiteY280" fmla="*/ 5407599 h 6853431"/>
                  <a:gd name="connsiteX281" fmla="*/ 5598892 w 6853431"/>
                  <a:gd name="connsiteY281" fmla="*/ 5524088 h 6853431"/>
                  <a:gd name="connsiteX282" fmla="*/ 5662847 w 6853431"/>
                  <a:gd name="connsiteY282" fmla="*/ 5527514 h 6853431"/>
                  <a:gd name="connsiteX283" fmla="*/ 1961468 w 6853431"/>
                  <a:gd name="connsiteY283" fmla="*/ 4103380 h 6853431"/>
                  <a:gd name="connsiteX284" fmla="*/ 1960897 w 6853431"/>
                  <a:gd name="connsiteY284" fmla="*/ 4379756 h 6853431"/>
                  <a:gd name="connsiteX285" fmla="*/ 1984880 w 6853431"/>
                  <a:gd name="connsiteY285" fmla="*/ 4403738 h 6853431"/>
                  <a:gd name="connsiteX286" fmla="*/ 2099085 w 6853431"/>
                  <a:gd name="connsiteY286" fmla="*/ 4403738 h 6853431"/>
                  <a:gd name="connsiteX287" fmla="*/ 2119642 w 6853431"/>
                  <a:gd name="connsiteY287" fmla="*/ 4383182 h 6853431"/>
                  <a:gd name="connsiteX288" fmla="*/ 2119642 w 6853431"/>
                  <a:gd name="connsiteY288" fmla="*/ 3827575 h 6853431"/>
                  <a:gd name="connsiteX289" fmla="*/ 2096230 w 6853431"/>
                  <a:gd name="connsiteY289" fmla="*/ 3806447 h 6853431"/>
                  <a:gd name="connsiteX290" fmla="*/ 1987735 w 6853431"/>
                  <a:gd name="connsiteY290" fmla="*/ 3806447 h 6853431"/>
                  <a:gd name="connsiteX291" fmla="*/ 1960326 w 6853431"/>
                  <a:gd name="connsiteY291" fmla="*/ 3833285 h 6853431"/>
                  <a:gd name="connsiteX292" fmla="*/ 1961468 w 6853431"/>
                  <a:gd name="connsiteY292" fmla="*/ 4103380 h 6853431"/>
                  <a:gd name="connsiteX293" fmla="*/ 1135767 w 6853431"/>
                  <a:gd name="connsiteY293" fmla="*/ 6132229 h 6853431"/>
                  <a:gd name="connsiteX294" fmla="*/ 1132912 w 6853431"/>
                  <a:gd name="connsiteY294" fmla="*/ 6132229 h 6853431"/>
                  <a:gd name="connsiteX295" fmla="*/ 1132912 w 6853431"/>
                  <a:gd name="connsiteY295" fmla="*/ 6289260 h 6853431"/>
                  <a:gd name="connsiteX296" fmla="*/ 1133483 w 6853431"/>
                  <a:gd name="connsiteY296" fmla="*/ 6317812 h 6853431"/>
                  <a:gd name="connsiteX297" fmla="*/ 1174597 w 6853431"/>
                  <a:gd name="connsiteY297" fmla="*/ 6357212 h 6853431"/>
                  <a:gd name="connsiteX298" fmla="*/ 1180307 w 6853431"/>
                  <a:gd name="connsiteY298" fmla="*/ 6357212 h 6853431"/>
                  <a:gd name="connsiteX299" fmla="*/ 1207716 w 6853431"/>
                  <a:gd name="connsiteY299" fmla="*/ 6331516 h 6853431"/>
                  <a:gd name="connsiteX300" fmla="*/ 1207145 w 6853431"/>
                  <a:gd name="connsiteY300" fmla="*/ 6225876 h 6853431"/>
                  <a:gd name="connsiteX301" fmla="*/ 1223705 w 6853431"/>
                  <a:gd name="connsiteY301" fmla="*/ 6206462 h 6853431"/>
                  <a:gd name="connsiteX302" fmla="*/ 1348759 w 6853431"/>
                  <a:gd name="connsiteY302" fmla="*/ 6264706 h 6853431"/>
                  <a:gd name="connsiteX303" fmla="*/ 1382450 w 6853431"/>
                  <a:gd name="connsiteY303" fmla="*/ 6313814 h 6853431"/>
                  <a:gd name="connsiteX304" fmla="*/ 1469816 w 6853431"/>
                  <a:gd name="connsiteY304" fmla="*/ 6357212 h 6853431"/>
                  <a:gd name="connsiteX305" fmla="*/ 1482950 w 6853431"/>
                  <a:gd name="connsiteY305" fmla="*/ 6330945 h 6853431"/>
                  <a:gd name="connsiteX306" fmla="*/ 1395583 w 6853431"/>
                  <a:gd name="connsiteY306" fmla="*/ 6204749 h 6853431"/>
                  <a:gd name="connsiteX307" fmla="*/ 1401864 w 6853431"/>
                  <a:gd name="connsiteY307" fmla="*/ 6183049 h 6853431"/>
                  <a:gd name="connsiteX308" fmla="*/ 1485234 w 6853431"/>
                  <a:gd name="connsiteY308" fmla="*/ 6028873 h 6853431"/>
                  <a:gd name="connsiteX309" fmla="*/ 1353898 w 6853431"/>
                  <a:gd name="connsiteY309" fmla="*/ 5923233 h 6853431"/>
                  <a:gd name="connsiteX310" fmla="*/ 1156895 w 6853431"/>
                  <a:gd name="connsiteY310" fmla="*/ 5921521 h 6853431"/>
                  <a:gd name="connsiteX311" fmla="*/ 1135196 w 6853431"/>
                  <a:gd name="connsiteY311" fmla="*/ 5943791 h 6853431"/>
                  <a:gd name="connsiteX312" fmla="*/ 1135767 w 6853431"/>
                  <a:gd name="connsiteY312" fmla="*/ 6132229 h 6853431"/>
                  <a:gd name="connsiteX313" fmla="*/ 1870675 w 6853431"/>
                  <a:gd name="connsiteY313" fmla="*/ 5915240 h 6853431"/>
                  <a:gd name="connsiteX314" fmla="*/ 1646834 w 6853431"/>
                  <a:gd name="connsiteY314" fmla="*/ 6137939 h 6853431"/>
                  <a:gd name="connsiteX315" fmla="*/ 1870104 w 6853431"/>
                  <a:gd name="connsiteY315" fmla="*/ 6362922 h 6853431"/>
                  <a:gd name="connsiteX316" fmla="*/ 2096230 w 6853431"/>
                  <a:gd name="connsiteY316" fmla="*/ 6140223 h 6853431"/>
                  <a:gd name="connsiteX317" fmla="*/ 1870675 w 6853431"/>
                  <a:gd name="connsiteY317" fmla="*/ 5915240 h 6853431"/>
                  <a:gd name="connsiteX318" fmla="*/ 943903 w 6853431"/>
                  <a:gd name="connsiteY318" fmla="*/ 6206462 h 6853431"/>
                  <a:gd name="connsiteX319" fmla="*/ 947329 w 6853431"/>
                  <a:gd name="connsiteY319" fmla="*/ 6206462 h 6853431"/>
                  <a:gd name="connsiteX320" fmla="*/ 947900 w 6853431"/>
                  <a:gd name="connsiteY320" fmla="*/ 6129374 h 6853431"/>
                  <a:gd name="connsiteX321" fmla="*/ 929056 w 6853431"/>
                  <a:gd name="connsiteY321" fmla="*/ 6109959 h 6853431"/>
                  <a:gd name="connsiteX322" fmla="*/ 797721 w 6853431"/>
                  <a:gd name="connsiteY322" fmla="*/ 6109388 h 6853431"/>
                  <a:gd name="connsiteX323" fmla="*/ 760033 w 6853431"/>
                  <a:gd name="connsiteY323" fmla="*/ 6146504 h 6853431"/>
                  <a:gd name="connsiteX324" fmla="*/ 792582 w 6853431"/>
                  <a:gd name="connsiteY324" fmla="*/ 6179053 h 6853431"/>
                  <a:gd name="connsiteX325" fmla="*/ 815422 w 6853431"/>
                  <a:gd name="connsiteY325" fmla="*/ 6179053 h 6853431"/>
                  <a:gd name="connsiteX326" fmla="*/ 869099 w 6853431"/>
                  <a:gd name="connsiteY326" fmla="*/ 6237297 h 6853431"/>
                  <a:gd name="connsiteX327" fmla="*/ 850255 w 6853431"/>
                  <a:gd name="connsiteY327" fmla="*/ 6272701 h 6853431"/>
                  <a:gd name="connsiteX328" fmla="*/ 688084 w 6853431"/>
                  <a:gd name="connsiteY328" fmla="*/ 6268132 h 6853431"/>
                  <a:gd name="connsiteX329" fmla="*/ 625271 w 6853431"/>
                  <a:gd name="connsiteY329" fmla="*/ 6107675 h 6853431"/>
                  <a:gd name="connsiteX330" fmla="*/ 732053 w 6853431"/>
                  <a:gd name="connsiteY330" fmla="*/ 5986618 h 6853431"/>
                  <a:gd name="connsiteX331" fmla="*/ 864531 w 6853431"/>
                  <a:gd name="connsiteY331" fmla="*/ 6014026 h 6853431"/>
                  <a:gd name="connsiteX332" fmla="*/ 883374 w 6853431"/>
                  <a:gd name="connsiteY332" fmla="*/ 6023734 h 6853431"/>
                  <a:gd name="connsiteX333" fmla="*/ 919349 w 6853431"/>
                  <a:gd name="connsiteY333" fmla="*/ 5977481 h 6853431"/>
                  <a:gd name="connsiteX334" fmla="*/ 899363 w 6853431"/>
                  <a:gd name="connsiteY334" fmla="*/ 5947788 h 6853431"/>
                  <a:gd name="connsiteX335" fmla="*/ 746329 w 6853431"/>
                  <a:gd name="connsiteY335" fmla="*/ 5915240 h 6853431"/>
                  <a:gd name="connsiteX336" fmla="*/ 543615 w 6853431"/>
                  <a:gd name="connsiteY336" fmla="*/ 6111101 h 6853431"/>
                  <a:gd name="connsiteX337" fmla="*/ 701218 w 6853431"/>
                  <a:gd name="connsiteY337" fmla="*/ 6354928 h 6853431"/>
                  <a:gd name="connsiteX338" fmla="*/ 907357 w 6853431"/>
                  <a:gd name="connsiteY338" fmla="*/ 6322950 h 6853431"/>
                  <a:gd name="connsiteX339" fmla="*/ 943903 w 6853431"/>
                  <a:gd name="connsiteY339" fmla="*/ 6257854 h 6853431"/>
                  <a:gd name="connsiteX340" fmla="*/ 943903 w 6853431"/>
                  <a:gd name="connsiteY340" fmla="*/ 6206462 h 6853431"/>
                  <a:gd name="connsiteX341" fmla="*/ 3315937 w 6853431"/>
                  <a:gd name="connsiteY341" fmla="*/ 6134512 h 6853431"/>
                  <a:gd name="connsiteX342" fmla="*/ 3313653 w 6853431"/>
                  <a:gd name="connsiteY342" fmla="*/ 6134512 h 6853431"/>
                  <a:gd name="connsiteX343" fmla="*/ 3313653 w 6853431"/>
                  <a:gd name="connsiteY343" fmla="*/ 6305820 h 6853431"/>
                  <a:gd name="connsiteX344" fmla="*/ 3364474 w 6853431"/>
                  <a:gd name="connsiteY344" fmla="*/ 6355499 h 6853431"/>
                  <a:gd name="connsiteX345" fmla="*/ 3595739 w 6853431"/>
                  <a:gd name="connsiteY345" fmla="*/ 6354357 h 6853431"/>
                  <a:gd name="connsiteX346" fmla="*/ 3641421 w 6853431"/>
                  <a:gd name="connsiteY346" fmla="*/ 6312672 h 6853431"/>
                  <a:gd name="connsiteX347" fmla="*/ 3617438 w 6853431"/>
                  <a:gd name="connsiteY347" fmla="*/ 6286976 h 6853431"/>
                  <a:gd name="connsiteX348" fmla="*/ 3437566 w 6853431"/>
                  <a:gd name="connsiteY348" fmla="*/ 6285263 h 6853431"/>
                  <a:gd name="connsiteX349" fmla="*/ 3390170 w 6853431"/>
                  <a:gd name="connsiteY349" fmla="*/ 6240723 h 6853431"/>
                  <a:gd name="connsiteX350" fmla="*/ 3387315 w 6853431"/>
                  <a:gd name="connsiteY350" fmla="*/ 6192186 h 6853431"/>
                  <a:gd name="connsiteX351" fmla="*/ 3407301 w 6853431"/>
                  <a:gd name="connsiteY351" fmla="*/ 6171058 h 6853431"/>
                  <a:gd name="connsiteX352" fmla="*/ 3561478 w 6853431"/>
                  <a:gd name="connsiteY352" fmla="*/ 6171058 h 6853431"/>
                  <a:gd name="connsiteX353" fmla="*/ 3608302 w 6853431"/>
                  <a:gd name="connsiteY353" fmla="*/ 6124234 h 6853431"/>
                  <a:gd name="connsiteX354" fmla="*/ 3585461 w 6853431"/>
                  <a:gd name="connsiteY354" fmla="*/ 6101964 h 6853431"/>
                  <a:gd name="connsiteX355" fmla="*/ 3476966 w 6853431"/>
                  <a:gd name="connsiteY355" fmla="*/ 6099680 h 6853431"/>
                  <a:gd name="connsiteX356" fmla="*/ 3397023 w 6853431"/>
                  <a:gd name="connsiteY356" fmla="*/ 6093399 h 6853431"/>
                  <a:gd name="connsiteX357" fmla="*/ 3391312 w 6853431"/>
                  <a:gd name="connsiteY357" fmla="*/ 6011742 h 6853431"/>
                  <a:gd name="connsiteX358" fmla="*/ 3415296 w 6853431"/>
                  <a:gd name="connsiteY358" fmla="*/ 5988330 h 6853431"/>
                  <a:gd name="connsiteX359" fmla="*/ 3612299 w 6853431"/>
                  <a:gd name="connsiteY359" fmla="*/ 5985475 h 6853431"/>
                  <a:gd name="connsiteX360" fmla="*/ 3634569 w 6853431"/>
                  <a:gd name="connsiteY360" fmla="*/ 5963205 h 6853431"/>
                  <a:gd name="connsiteX361" fmla="*/ 3634569 w 6853431"/>
                  <a:gd name="connsiteY361" fmla="*/ 5940364 h 6853431"/>
                  <a:gd name="connsiteX362" fmla="*/ 3608873 w 6853431"/>
                  <a:gd name="connsiteY362" fmla="*/ 5915811 h 6853431"/>
                  <a:gd name="connsiteX363" fmla="*/ 3337636 w 6853431"/>
                  <a:gd name="connsiteY363" fmla="*/ 5919807 h 6853431"/>
                  <a:gd name="connsiteX364" fmla="*/ 3315366 w 6853431"/>
                  <a:gd name="connsiteY364" fmla="*/ 5942078 h 6853431"/>
                  <a:gd name="connsiteX365" fmla="*/ 3315937 w 6853431"/>
                  <a:gd name="connsiteY365" fmla="*/ 6134512 h 6853431"/>
                  <a:gd name="connsiteX366" fmla="*/ 2628995 w 6853431"/>
                  <a:gd name="connsiteY366" fmla="*/ 6084263 h 6853431"/>
                  <a:gd name="connsiteX367" fmla="*/ 2634135 w 6853431"/>
                  <a:gd name="connsiteY367" fmla="*/ 6084263 h 6853431"/>
                  <a:gd name="connsiteX368" fmla="*/ 2634705 w 6853431"/>
                  <a:gd name="connsiteY368" fmla="*/ 5938652 h 6853431"/>
                  <a:gd name="connsiteX369" fmla="*/ 2611865 w 6853431"/>
                  <a:gd name="connsiteY369" fmla="*/ 5918095 h 6853431"/>
                  <a:gd name="connsiteX370" fmla="*/ 2591879 w 6853431"/>
                  <a:gd name="connsiteY370" fmla="*/ 5919807 h 6853431"/>
                  <a:gd name="connsiteX371" fmla="*/ 2559901 w 6853431"/>
                  <a:gd name="connsiteY371" fmla="*/ 5951785 h 6853431"/>
                  <a:gd name="connsiteX372" fmla="*/ 2553049 w 6853431"/>
                  <a:gd name="connsiteY372" fmla="*/ 6196754 h 6853431"/>
                  <a:gd name="connsiteX373" fmla="*/ 2533634 w 6853431"/>
                  <a:gd name="connsiteY373" fmla="*/ 6260709 h 6853431"/>
                  <a:gd name="connsiteX374" fmla="*/ 2413719 w 6853431"/>
                  <a:gd name="connsiteY374" fmla="*/ 6284692 h 6853431"/>
                  <a:gd name="connsiteX375" fmla="*/ 2352620 w 6853431"/>
                  <a:gd name="connsiteY375" fmla="*/ 6204749 h 6853431"/>
                  <a:gd name="connsiteX376" fmla="*/ 2343483 w 6853431"/>
                  <a:gd name="connsiteY376" fmla="*/ 5968344 h 6853431"/>
                  <a:gd name="connsiteX377" fmla="*/ 2295517 w 6853431"/>
                  <a:gd name="connsiteY377" fmla="*/ 5917523 h 6853431"/>
                  <a:gd name="connsiteX378" fmla="*/ 2270392 w 6853431"/>
                  <a:gd name="connsiteY378" fmla="*/ 5942078 h 6853431"/>
                  <a:gd name="connsiteX379" fmla="*/ 2273818 w 6853431"/>
                  <a:gd name="connsiteY379" fmla="*/ 6207604 h 6853431"/>
                  <a:gd name="connsiteX380" fmla="*/ 2328066 w 6853431"/>
                  <a:gd name="connsiteY380" fmla="*/ 6318953 h 6853431"/>
                  <a:gd name="connsiteX381" fmla="*/ 2499373 w 6853431"/>
                  <a:gd name="connsiteY381" fmla="*/ 6357212 h 6853431"/>
                  <a:gd name="connsiteX382" fmla="*/ 2628995 w 6853431"/>
                  <a:gd name="connsiteY382" fmla="*/ 6203607 h 6853431"/>
                  <a:gd name="connsiteX383" fmla="*/ 2628995 w 6853431"/>
                  <a:gd name="connsiteY383" fmla="*/ 6084263 h 6853431"/>
                  <a:gd name="connsiteX384" fmla="*/ 2825999 w 6853431"/>
                  <a:gd name="connsiteY384" fmla="*/ 6136797 h 6853431"/>
                  <a:gd name="connsiteX385" fmla="*/ 2825999 w 6853431"/>
                  <a:gd name="connsiteY385" fmla="*/ 6136797 h 6853431"/>
                  <a:gd name="connsiteX386" fmla="*/ 2825999 w 6853431"/>
                  <a:gd name="connsiteY386" fmla="*/ 6333800 h 6853431"/>
                  <a:gd name="connsiteX387" fmla="*/ 2848269 w 6853431"/>
                  <a:gd name="connsiteY387" fmla="*/ 6356070 h 6853431"/>
                  <a:gd name="connsiteX388" fmla="*/ 2873965 w 6853431"/>
                  <a:gd name="connsiteY388" fmla="*/ 6355499 h 6853431"/>
                  <a:gd name="connsiteX389" fmla="*/ 2896806 w 6853431"/>
                  <a:gd name="connsiteY389" fmla="*/ 6332658 h 6853431"/>
                  <a:gd name="connsiteX390" fmla="*/ 2896806 w 6853431"/>
                  <a:gd name="connsiteY390" fmla="*/ 6238439 h 6853431"/>
                  <a:gd name="connsiteX391" fmla="*/ 2919647 w 6853431"/>
                  <a:gd name="connsiteY391" fmla="*/ 6214456 h 6853431"/>
                  <a:gd name="connsiteX392" fmla="*/ 3030425 w 6853431"/>
                  <a:gd name="connsiteY392" fmla="*/ 6207604 h 6853431"/>
                  <a:gd name="connsiteX393" fmla="*/ 3153767 w 6853431"/>
                  <a:gd name="connsiteY393" fmla="*/ 6051714 h 6853431"/>
                  <a:gd name="connsiteX394" fmla="*/ 3016721 w 6853431"/>
                  <a:gd name="connsiteY394" fmla="*/ 5922663 h 6853431"/>
                  <a:gd name="connsiteX395" fmla="*/ 2848269 w 6853431"/>
                  <a:gd name="connsiteY395" fmla="*/ 5920950 h 6853431"/>
                  <a:gd name="connsiteX396" fmla="*/ 2825428 w 6853431"/>
                  <a:gd name="connsiteY396" fmla="*/ 5945504 h 6853431"/>
                  <a:gd name="connsiteX397" fmla="*/ 2825999 w 6853431"/>
                  <a:gd name="connsiteY397" fmla="*/ 6136797 h 6853431"/>
                  <a:gd name="connsiteX398" fmla="*/ 5060987 w 6853431"/>
                  <a:gd name="connsiteY398" fmla="*/ 4689822 h 6853431"/>
                  <a:gd name="connsiteX399" fmla="*/ 4991322 w 6853431"/>
                  <a:gd name="connsiteY399" fmla="*/ 4689822 h 6853431"/>
                  <a:gd name="connsiteX400" fmla="*/ 4968481 w 6853431"/>
                  <a:gd name="connsiteY400" fmla="*/ 4697245 h 6853431"/>
                  <a:gd name="connsiteX401" fmla="*/ 4862842 w 6853431"/>
                  <a:gd name="connsiteY401" fmla="*/ 4838859 h 6853431"/>
                  <a:gd name="connsiteX402" fmla="*/ 4866839 w 6853431"/>
                  <a:gd name="connsiteY402" fmla="*/ 4853134 h 6853431"/>
                  <a:gd name="connsiteX403" fmla="*/ 4966197 w 6853431"/>
                  <a:gd name="connsiteY403" fmla="*/ 4853134 h 6853431"/>
                  <a:gd name="connsiteX404" fmla="*/ 5001601 w 6853431"/>
                  <a:gd name="connsiteY404" fmla="*/ 4814876 h 6853431"/>
                  <a:gd name="connsiteX405" fmla="*/ 5031294 w 6853431"/>
                  <a:gd name="connsiteY405" fmla="*/ 4776617 h 6853431"/>
                  <a:gd name="connsiteX406" fmla="*/ 5062700 w 6853431"/>
                  <a:gd name="connsiteY406" fmla="*/ 4776046 h 6853431"/>
                  <a:gd name="connsiteX407" fmla="*/ 5107240 w 6853431"/>
                  <a:gd name="connsiteY407" fmla="*/ 4835433 h 6853431"/>
                  <a:gd name="connsiteX408" fmla="*/ 5140359 w 6853431"/>
                  <a:gd name="connsiteY408" fmla="*/ 4853134 h 6853431"/>
                  <a:gd name="connsiteX409" fmla="*/ 5217448 w 6853431"/>
                  <a:gd name="connsiteY409" fmla="*/ 4853706 h 6853431"/>
                  <a:gd name="connsiteX410" fmla="*/ 5240860 w 6853431"/>
                  <a:gd name="connsiteY410" fmla="*/ 4849137 h 6853431"/>
                  <a:gd name="connsiteX411" fmla="*/ 5231723 w 6853431"/>
                  <a:gd name="connsiteY411" fmla="*/ 4827438 h 6853431"/>
                  <a:gd name="connsiteX412" fmla="*/ 5176334 w 6853431"/>
                  <a:gd name="connsiteY412" fmla="*/ 4751492 h 6853431"/>
                  <a:gd name="connsiteX413" fmla="*/ 5060987 w 6853431"/>
                  <a:gd name="connsiteY413" fmla="*/ 4689822 h 6853431"/>
                  <a:gd name="connsiteX414" fmla="*/ 3932643 w 6853431"/>
                  <a:gd name="connsiteY414" fmla="*/ 4615017 h 6853431"/>
                  <a:gd name="connsiteX415" fmla="*/ 3764191 w 6853431"/>
                  <a:gd name="connsiteY415" fmla="*/ 4615017 h 6853431"/>
                  <a:gd name="connsiteX416" fmla="*/ 3748203 w 6853431"/>
                  <a:gd name="connsiteY416" fmla="*/ 4624725 h 6853431"/>
                  <a:gd name="connsiteX417" fmla="*/ 3642563 w 6853431"/>
                  <a:gd name="connsiteY417" fmla="*/ 4803455 h 6853431"/>
                  <a:gd name="connsiteX418" fmla="*/ 3652841 w 6853431"/>
                  <a:gd name="connsiteY418" fmla="*/ 4820015 h 6853431"/>
                  <a:gd name="connsiteX419" fmla="*/ 3732785 w 6853431"/>
                  <a:gd name="connsiteY419" fmla="*/ 4821157 h 6853431"/>
                  <a:gd name="connsiteX420" fmla="*/ 3752200 w 6853431"/>
                  <a:gd name="connsiteY420" fmla="*/ 4811450 h 6853431"/>
                  <a:gd name="connsiteX421" fmla="*/ 3932643 w 6853431"/>
                  <a:gd name="connsiteY421" fmla="*/ 4615017 h 6853431"/>
                  <a:gd name="connsiteX422" fmla="*/ 2033417 w 6853431"/>
                  <a:gd name="connsiteY422" fmla="*/ 3711086 h 6853431"/>
                  <a:gd name="connsiteX423" fmla="*/ 2097372 w 6853431"/>
                  <a:gd name="connsiteY423" fmla="*/ 3711086 h 6853431"/>
                  <a:gd name="connsiteX424" fmla="*/ 2119071 w 6853431"/>
                  <a:gd name="connsiteY424" fmla="*/ 3691100 h 6853431"/>
                  <a:gd name="connsiteX425" fmla="*/ 2119071 w 6853431"/>
                  <a:gd name="connsiteY425" fmla="*/ 3591742 h 6853431"/>
                  <a:gd name="connsiteX426" fmla="*/ 2099656 w 6853431"/>
                  <a:gd name="connsiteY426" fmla="*/ 3572898 h 6853431"/>
                  <a:gd name="connsiteX427" fmla="*/ 2022568 w 6853431"/>
                  <a:gd name="connsiteY427" fmla="*/ 3572898 h 6853431"/>
                  <a:gd name="connsiteX428" fmla="*/ 1960897 w 6853431"/>
                  <a:gd name="connsiteY428" fmla="*/ 3634569 h 6853431"/>
                  <a:gd name="connsiteX429" fmla="*/ 1966036 w 6853431"/>
                  <a:gd name="connsiteY429" fmla="*/ 3705947 h 6853431"/>
                  <a:gd name="connsiteX430" fmla="*/ 2033417 w 6853431"/>
                  <a:gd name="connsiteY430" fmla="*/ 3711086 h 685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</a:cxnLst>
                <a:rect l="l" t="t" r="r" b="b"/>
                <a:pathLst>
                  <a:path w="6853431" h="6853431">
                    <a:moveTo>
                      <a:pt x="6852861" y="3192596"/>
                    </a:moveTo>
                    <a:cubicBezTo>
                      <a:pt x="6852861" y="4404310"/>
                      <a:pt x="6852861" y="5615452"/>
                      <a:pt x="6853432" y="6827165"/>
                    </a:cubicBezTo>
                    <a:cubicBezTo>
                      <a:pt x="6853432" y="6848293"/>
                      <a:pt x="6848864" y="6853432"/>
                      <a:pt x="6827165" y="6853432"/>
                    </a:cubicBezTo>
                    <a:cubicBezTo>
                      <a:pt x="4560199" y="6852861"/>
                      <a:pt x="2293233" y="6852861"/>
                      <a:pt x="26267" y="6853432"/>
                    </a:cubicBezTo>
                    <a:cubicBezTo>
                      <a:pt x="5139" y="6853432"/>
                      <a:pt x="0" y="6848864"/>
                      <a:pt x="0" y="6827165"/>
                    </a:cubicBezTo>
                    <a:cubicBezTo>
                      <a:pt x="571" y="4560199"/>
                      <a:pt x="571" y="2293233"/>
                      <a:pt x="0" y="26267"/>
                    </a:cubicBezTo>
                    <a:cubicBezTo>
                      <a:pt x="0" y="5139"/>
                      <a:pt x="4568" y="0"/>
                      <a:pt x="26267" y="0"/>
                    </a:cubicBezTo>
                    <a:cubicBezTo>
                      <a:pt x="1363606" y="571"/>
                      <a:pt x="2700373" y="571"/>
                      <a:pt x="4037712" y="571"/>
                    </a:cubicBezTo>
                    <a:cubicBezTo>
                      <a:pt x="4020581" y="20557"/>
                      <a:pt x="4002880" y="40543"/>
                      <a:pt x="3985749" y="61100"/>
                    </a:cubicBezTo>
                    <a:cubicBezTo>
                      <a:pt x="3485531" y="642402"/>
                      <a:pt x="3317651" y="1308787"/>
                      <a:pt x="3512941" y="2049406"/>
                    </a:cubicBezTo>
                    <a:cubicBezTo>
                      <a:pt x="3767618" y="3016721"/>
                      <a:pt x="4625867" y="3584319"/>
                      <a:pt x="5453281" y="3618009"/>
                    </a:cubicBezTo>
                    <a:cubicBezTo>
                      <a:pt x="5615452" y="3624861"/>
                      <a:pt x="5776481" y="3619151"/>
                      <a:pt x="5936938" y="3591171"/>
                    </a:cubicBezTo>
                    <a:cubicBezTo>
                      <a:pt x="6273842" y="3531213"/>
                      <a:pt x="6578199" y="3396452"/>
                      <a:pt x="6852861" y="3192596"/>
                    </a:cubicBezTo>
                    <a:close/>
                    <a:moveTo>
                      <a:pt x="2853979" y="5525230"/>
                    </a:moveTo>
                    <a:cubicBezTo>
                      <a:pt x="2853979" y="5524088"/>
                      <a:pt x="2853979" y="5523517"/>
                      <a:pt x="2853979" y="5522375"/>
                    </a:cubicBezTo>
                    <a:cubicBezTo>
                      <a:pt x="2899661" y="5522375"/>
                      <a:pt x="2945343" y="5522946"/>
                      <a:pt x="2991025" y="5522375"/>
                    </a:cubicBezTo>
                    <a:cubicBezTo>
                      <a:pt x="3032709" y="5521804"/>
                      <a:pt x="3074965" y="5521233"/>
                      <a:pt x="3114937" y="5507528"/>
                    </a:cubicBezTo>
                    <a:cubicBezTo>
                      <a:pt x="3228000" y="5469270"/>
                      <a:pt x="3303375" y="5392181"/>
                      <a:pt x="3340492" y="5279690"/>
                    </a:cubicBezTo>
                    <a:cubicBezTo>
                      <a:pt x="3370184" y="5190039"/>
                      <a:pt x="3367901" y="5097533"/>
                      <a:pt x="3357622" y="5005598"/>
                    </a:cubicBezTo>
                    <a:cubicBezTo>
                      <a:pt x="3339349" y="4844569"/>
                      <a:pt x="3214295" y="4720657"/>
                      <a:pt x="3053837" y="4705239"/>
                    </a:cubicBezTo>
                    <a:cubicBezTo>
                      <a:pt x="2921931" y="4692677"/>
                      <a:pt x="2789453" y="4699529"/>
                      <a:pt x="2657546" y="4697245"/>
                    </a:cubicBezTo>
                    <a:cubicBezTo>
                      <a:pt x="2640416" y="4697245"/>
                      <a:pt x="2639845" y="4705810"/>
                      <a:pt x="2639845" y="4718944"/>
                    </a:cubicBezTo>
                    <a:cubicBezTo>
                      <a:pt x="2640416" y="4979902"/>
                      <a:pt x="2638132" y="5240289"/>
                      <a:pt x="2643842" y="5501247"/>
                    </a:cubicBezTo>
                    <a:cubicBezTo>
                      <a:pt x="2644413" y="5520662"/>
                      <a:pt x="2651265" y="5525801"/>
                      <a:pt x="2668396" y="5525801"/>
                    </a:cubicBezTo>
                    <a:cubicBezTo>
                      <a:pt x="2730067" y="5525230"/>
                      <a:pt x="2791737" y="5525230"/>
                      <a:pt x="2853979" y="5525230"/>
                    </a:cubicBezTo>
                    <a:close/>
                    <a:moveTo>
                      <a:pt x="1140906" y="3854413"/>
                    </a:moveTo>
                    <a:cubicBezTo>
                      <a:pt x="1164889" y="3854413"/>
                      <a:pt x="1188301" y="3853842"/>
                      <a:pt x="1212284" y="3854984"/>
                    </a:cubicBezTo>
                    <a:cubicBezTo>
                      <a:pt x="1227131" y="3855555"/>
                      <a:pt x="1229986" y="3849274"/>
                      <a:pt x="1228273" y="3836711"/>
                    </a:cubicBezTo>
                    <a:cubicBezTo>
                      <a:pt x="1222563" y="3793884"/>
                      <a:pt x="1209429" y="3753342"/>
                      <a:pt x="1184875" y="3717367"/>
                    </a:cubicBezTo>
                    <a:cubicBezTo>
                      <a:pt x="1119778" y="3622006"/>
                      <a:pt x="1030699" y="3570043"/>
                      <a:pt x="914210" y="3560907"/>
                    </a:cubicBezTo>
                    <a:cubicBezTo>
                      <a:pt x="726343" y="3546060"/>
                      <a:pt x="572737" y="3640279"/>
                      <a:pt x="505927" y="3815012"/>
                    </a:cubicBezTo>
                    <a:cubicBezTo>
                      <a:pt x="478518" y="3886961"/>
                      <a:pt x="477376" y="3961766"/>
                      <a:pt x="480231" y="4037141"/>
                    </a:cubicBezTo>
                    <a:cubicBezTo>
                      <a:pt x="489368" y="4302667"/>
                      <a:pt x="741760" y="4481969"/>
                      <a:pt x="995866" y="4403167"/>
                    </a:cubicBezTo>
                    <a:cubicBezTo>
                      <a:pt x="1122062" y="4364338"/>
                      <a:pt x="1228844" y="4232431"/>
                      <a:pt x="1235125" y="4110803"/>
                    </a:cubicBezTo>
                    <a:cubicBezTo>
                      <a:pt x="1236267" y="4090246"/>
                      <a:pt x="1232270" y="4082252"/>
                      <a:pt x="1209429" y="4083965"/>
                    </a:cubicBezTo>
                    <a:cubicBezTo>
                      <a:pt x="1174597" y="4087391"/>
                      <a:pt x="1139193" y="4089104"/>
                      <a:pt x="1103790" y="4087391"/>
                    </a:cubicBezTo>
                    <a:cubicBezTo>
                      <a:pt x="1074096" y="4085678"/>
                      <a:pt x="1062105" y="4094814"/>
                      <a:pt x="1054682" y="4125078"/>
                    </a:cubicBezTo>
                    <a:cubicBezTo>
                      <a:pt x="1039835" y="4184465"/>
                      <a:pt x="1009000" y="4237570"/>
                      <a:pt x="947329" y="4255843"/>
                    </a:cubicBezTo>
                    <a:cubicBezTo>
                      <a:pt x="823988" y="4292389"/>
                      <a:pt x="715493" y="4242710"/>
                      <a:pt x="674951" y="4114229"/>
                    </a:cubicBezTo>
                    <a:cubicBezTo>
                      <a:pt x="656678" y="4055985"/>
                      <a:pt x="656678" y="3994314"/>
                      <a:pt x="661817" y="3933215"/>
                    </a:cubicBezTo>
                    <a:cubicBezTo>
                      <a:pt x="666385" y="3876683"/>
                      <a:pt x="686371" y="3825862"/>
                      <a:pt x="720061" y="3780751"/>
                    </a:cubicBezTo>
                    <a:cubicBezTo>
                      <a:pt x="798292" y="3676825"/>
                      <a:pt x="986730" y="3689387"/>
                      <a:pt x="1037551" y="3806447"/>
                    </a:cubicBezTo>
                    <a:cubicBezTo>
                      <a:pt x="1057537" y="3852129"/>
                      <a:pt x="1080378" y="3860123"/>
                      <a:pt x="1120920" y="3854984"/>
                    </a:cubicBezTo>
                    <a:cubicBezTo>
                      <a:pt x="1127202" y="3853842"/>
                      <a:pt x="1134054" y="3854413"/>
                      <a:pt x="1140906" y="3854413"/>
                    </a:cubicBezTo>
                    <a:close/>
                    <a:moveTo>
                      <a:pt x="919349" y="5456136"/>
                    </a:moveTo>
                    <a:cubicBezTo>
                      <a:pt x="919349" y="5474980"/>
                      <a:pt x="920491" y="5490968"/>
                      <a:pt x="919349" y="5506957"/>
                    </a:cubicBezTo>
                    <a:cubicBezTo>
                      <a:pt x="918207" y="5522375"/>
                      <a:pt x="922204" y="5529227"/>
                      <a:pt x="939335" y="5528085"/>
                    </a:cubicBezTo>
                    <a:cubicBezTo>
                      <a:pt x="975309" y="5525801"/>
                      <a:pt x="1011284" y="5524659"/>
                      <a:pt x="1047829" y="5524659"/>
                    </a:cubicBezTo>
                    <a:cubicBezTo>
                      <a:pt x="1064960" y="5524659"/>
                      <a:pt x="1067815" y="5517235"/>
                      <a:pt x="1067815" y="5502389"/>
                    </a:cubicBezTo>
                    <a:cubicBezTo>
                      <a:pt x="1068386" y="5242002"/>
                      <a:pt x="1068957" y="4981044"/>
                      <a:pt x="1070099" y="4720657"/>
                    </a:cubicBezTo>
                    <a:cubicBezTo>
                      <a:pt x="1070099" y="4700671"/>
                      <a:pt x="1063247" y="4696674"/>
                      <a:pt x="1045545" y="4697245"/>
                    </a:cubicBezTo>
                    <a:cubicBezTo>
                      <a:pt x="1006716" y="4698387"/>
                      <a:pt x="967315" y="4698387"/>
                      <a:pt x="928485" y="4697245"/>
                    </a:cubicBezTo>
                    <a:cubicBezTo>
                      <a:pt x="909071" y="4696674"/>
                      <a:pt x="904502" y="4703526"/>
                      <a:pt x="905073" y="4721799"/>
                    </a:cubicBezTo>
                    <a:cubicBezTo>
                      <a:pt x="906215" y="4800600"/>
                      <a:pt x="905644" y="4879402"/>
                      <a:pt x="905073" y="4958774"/>
                    </a:cubicBezTo>
                    <a:cubicBezTo>
                      <a:pt x="905073" y="4968481"/>
                      <a:pt x="909641" y="4979331"/>
                      <a:pt x="899934" y="4987896"/>
                    </a:cubicBezTo>
                    <a:cubicBezTo>
                      <a:pt x="810283" y="4879402"/>
                      <a:pt x="614422" y="4886254"/>
                      <a:pt x="528768" y="5015876"/>
                    </a:cubicBezTo>
                    <a:cubicBezTo>
                      <a:pt x="449396" y="5135791"/>
                      <a:pt x="451680" y="5328797"/>
                      <a:pt x="537334" y="5443574"/>
                    </a:cubicBezTo>
                    <a:cubicBezTo>
                      <a:pt x="622987" y="5557778"/>
                      <a:pt x="787442" y="5572625"/>
                      <a:pt x="891369" y="5475551"/>
                    </a:cubicBezTo>
                    <a:cubicBezTo>
                      <a:pt x="898221" y="5468698"/>
                      <a:pt x="904502" y="5458991"/>
                      <a:pt x="919349" y="5456136"/>
                    </a:cubicBezTo>
                    <a:close/>
                    <a:moveTo>
                      <a:pt x="4225008" y="5449855"/>
                    </a:moveTo>
                    <a:cubicBezTo>
                      <a:pt x="4261554" y="5486400"/>
                      <a:pt x="4292960" y="5516665"/>
                      <a:pt x="4336929" y="5528656"/>
                    </a:cubicBezTo>
                    <a:cubicBezTo>
                      <a:pt x="4463696" y="5563489"/>
                      <a:pt x="4587037" y="5503531"/>
                      <a:pt x="4636145" y="5379619"/>
                    </a:cubicBezTo>
                    <a:cubicBezTo>
                      <a:pt x="4672691" y="5287113"/>
                      <a:pt x="4669836" y="5192323"/>
                      <a:pt x="4643568" y="5096962"/>
                    </a:cubicBezTo>
                    <a:cubicBezTo>
                      <a:pt x="4588179" y="4894248"/>
                      <a:pt x="4330647" y="4853134"/>
                      <a:pt x="4224437" y="4991893"/>
                    </a:cubicBezTo>
                    <a:cubicBezTo>
                      <a:pt x="4223866" y="4992464"/>
                      <a:pt x="4221011" y="4991322"/>
                      <a:pt x="4217585" y="4990751"/>
                    </a:cubicBezTo>
                    <a:cubicBezTo>
                      <a:pt x="4217585" y="4975905"/>
                      <a:pt x="4216442" y="4961058"/>
                      <a:pt x="4217585" y="4946211"/>
                    </a:cubicBezTo>
                    <a:cubicBezTo>
                      <a:pt x="4218727" y="4929652"/>
                      <a:pt x="4214729" y="4922229"/>
                      <a:pt x="4195886" y="4923370"/>
                    </a:cubicBezTo>
                    <a:cubicBezTo>
                      <a:pt x="4158198" y="4926225"/>
                      <a:pt x="4119939" y="4927368"/>
                      <a:pt x="4081681" y="4927368"/>
                    </a:cubicBezTo>
                    <a:cubicBezTo>
                      <a:pt x="4066263" y="4927368"/>
                      <a:pt x="4062266" y="4932507"/>
                      <a:pt x="4062266" y="4947353"/>
                    </a:cubicBezTo>
                    <a:cubicBezTo>
                      <a:pt x="4061695" y="5203172"/>
                      <a:pt x="4060553" y="5458991"/>
                      <a:pt x="4059411" y="5714810"/>
                    </a:cubicBezTo>
                    <a:cubicBezTo>
                      <a:pt x="4059411" y="5729656"/>
                      <a:pt x="4063408" y="5734225"/>
                      <a:pt x="4078826" y="5734225"/>
                    </a:cubicBezTo>
                    <a:cubicBezTo>
                      <a:pt x="4117084" y="5733083"/>
                      <a:pt x="4154772" y="5731941"/>
                      <a:pt x="4193031" y="5734796"/>
                    </a:cubicBezTo>
                    <a:cubicBezTo>
                      <a:pt x="4219869" y="5736509"/>
                      <a:pt x="4226150" y="5727373"/>
                      <a:pt x="4225579" y="5701676"/>
                    </a:cubicBezTo>
                    <a:cubicBezTo>
                      <a:pt x="4223866" y="5619449"/>
                      <a:pt x="4225008" y="5537792"/>
                      <a:pt x="4225008" y="5449855"/>
                    </a:cubicBezTo>
                    <a:close/>
                    <a:moveTo>
                      <a:pt x="1854116" y="4174758"/>
                    </a:moveTo>
                    <a:cubicBezTo>
                      <a:pt x="1848976" y="4080539"/>
                      <a:pt x="1851831" y="4006306"/>
                      <a:pt x="1846121" y="3932072"/>
                    </a:cubicBezTo>
                    <a:cubicBezTo>
                      <a:pt x="1842695" y="3888675"/>
                      <a:pt x="1824993" y="3856126"/>
                      <a:pt x="1789019" y="3833285"/>
                    </a:cubicBezTo>
                    <a:cubicBezTo>
                      <a:pt x="1767891" y="3819581"/>
                      <a:pt x="1745621" y="3809873"/>
                      <a:pt x="1721638" y="3803592"/>
                    </a:cubicBezTo>
                    <a:cubicBezTo>
                      <a:pt x="1643408" y="3784748"/>
                      <a:pt x="1564606" y="3783035"/>
                      <a:pt x="1486947" y="3800166"/>
                    </a:cubicBezTo>
                    <a:cubicBezTo>
                      <a:pt x="1399580" y="3819581"/>
                      <a:pt x="1335054" y="3867547"/>
                      <a:pt x="1316211" y="3962337"/>
                    </a:cubicBezTo>
                    <a:cubicBezTo>
                      <a:pt x="1313356" y="3976612"/>
                      <a:pt x="1312785" y="3985749"/>
                      <a:pt x="1332199" y="3985178"/>
                    </a:cubicBezTo>
                    <a:cubicBezTo>
                      <a:pt x="1373884" y="3984035"/>
                      <a:pt x="1416140" y="3984607"/>
                      <a:pt x="1457825" y="3985178"/>
                    </a:cubicBezTo>
                    <a:cubicBezTo>
                      <a:pt x="1468674" y="3985178"/>
                      <a:pt x="1476669" y="3982322"/>
                      <a:pt x="1478953" y="3971473"/>
                    </a:cubicBezTo>
                    <a:cubicBezTo>
                      <a:pt x="1492657" y="3898382"/>
                      <a:pt x="1584021" y="3885820"/>
                      <a:pt x="1640553" y="3905805"/>
                    </a:cubicBezTo>
                    <a:cubicBezTo>
                      <a:pt x="1672530" y="3917226"/>
                      <a:pt x="1687376" y="3938925"/>
                      <a:pt x="1686234" y="3969760"/>
                    </a:cubicBezTo>
                    <a:cubicBezTo>
                      <a:pt x="1685092" y="4006876"/>
                      <a:pt x="1674243" y="4022294"/>
                      <a:pt x="1637697" y="4033715"/>
                    </a:cubicBezTo>
                    <a:cubicBezTo>
                      <a:pt x="1623422" y="4038283"/>
                      <a:pt x="1608004" y="4041138"/>
                      <a:pt x="1593157" y="4043422"/>
                    </a:cubicBezTo>
                    <a:cubicBezTo>
                      <a:pt x="1529774" y="4053700"/>
                      <a:pt x="1464677" y="4059411"/>
                      <a:pt x="1403577" y="4081681"/>
                    </a:cubicBezTo>
                    <a:cubicBezTo>
                      <a:pt x="1336197" y="4106235"/>
                      <a:pt x="1301364" y="4154772"/>
                      <a:pt x="1297938" y="4225579"/>
                    </a:cubicBezTo>
                    <a:cubicBezTo>
                      <a:pt x="1293370" y="4308948"/>
                      <a:pt x="1321350" y="4362625"/>
                      <a:pt x="1390444" y="4392889"/>
                    </a:cubicBezTo>
                    <a:cubicBezTo>
                      <a:pt x="1489231" y="4435716"/>
                      <a:pt x="1584021" y="4418014"/>
                      <a:pt x="1673101" y="4363767"/>
                    </a:cubicBezTo>
                    <a:cubicBezTo>
                      <a:pt x="1694229" y="4350633"/>
                      <a:pt x="1699368" y="4354060"/>
                      <a:pt x="1703365" y="4375758"/>
                    </a:cubicBezTo>
                    <a:cubicBezTo>
                      <a:pt x="1705649" y="4387179"/>
                      <a:pt x="1701652" y="4403738"/>
                      <a:pt x="1723351" y="4403167"/>
                    </a:cubicBezTo>
                    <a:cubicBezTo>
                      <a:pt x="1763323" y="4402025"/>
                      <a:pt x="1803294" y="4402597"/>
                      <a:pt x="1843266" y="4402597"/>
                    </a:cubicBezTo>
                    <a:cubicBezTo>
                      <a:pt x="1859255" y="4402597"/>
                      <a:pt x="1864965" y="4396315"/>
                      <a:pt x="1862681" y="4379756"/>
                    </a:cubicBezTo>
                    <a:cubicBezTo>
                      <a:pt x="1852973" y="4304951"/>
                      <a:pt x="1858113" y="4229576"/>
                      <a:pt x="1854116" y="4174758"/>
                    </a:cubicBezTo>
                    <a:close/>
                    <a:moveTo>
                      <a:pt x="3797311" y="5265985"/>
                    </a:moveTo>
                    <a:cubicBezTo>
                      <a:pt x="3844135" y="5265985"/>
                      <a:pt x="3890388" y="5265985"/>
                      <a:pt x="3937212" y="5265985"/>
                    </a:cubicBezTo>
                    <a:cubicBezTo>
                      <a:pt x="4014871" y="5265985"/>
                      <a:pt x="4017155" y="5265985"/>
                      <a:pt x="4009161" y="5188326"/>
                    </a:cubicBezTo>
                    <a:cubicBezTo>
                      <a:pt x="3988604" y="5001030"/>
                      <a:pt x="3850416" y="4862271"/>
                      <a:pt x="3624861" y="4927368"/>
                    </a:cubicBezTo>
                    <a:cubicBezTo>
                      <a:pt x="3507802" y="4961058"/>
                      <a:pt x="3449557" y="5051280"/>
                      <a:pt x="3430142" y="5165485"/>
                    </a:cubicBezTo>
                    <a:cubicBezTo>
                      <a:pt x="3384460" y="5437292"/>
                      <a:pt x="3600308" y="5585758"/>
                      <a:pt x="3814442" y="5527514"/>
                    </a:cubicBezTo>
                    <a:cubicBezTo>
                      <a:pt x="3897240" y="5504673"/>
                      <a:pt x="3956626" y="5453281"/>
                      <a:pt x="3989175" y="5372766"/>
                    </a:cubicBezTo>
                    <a:cubicBezTo>
                      <a:pt x="3993172" y="5362488"/>
                      <a:pt x="4002880" y="5347642"/>
                      <a:pt x="3981752" y="5344786"/>
                    </a:cubicBezTo>
                    <a:cubicBezTo>
                      <a:pt x="3942922" y="5339647"/>
                      <a:pt x="3904092" y="5340789"/>
                      <a:pt x="3865263" y="5345357"/>
                    </a:cubicBezTo>
                    <a:cubicBezTo>
                      <a:pt x="3855555" y="5346499"/>
                      <a:pt x="3852129" y="5355065"/>
                      <a:pt x="3846419" y="5361346"/>
                    </a:cubicBezTo>
                    <a:cubicBezTo>
                      <a:pt x="3809302" y="5408741"/>
                      <a:pt x="3744777" y="5427014"/>
                      <a:pt x="3681393" y="5408741"/>
                    </a:cubicBezTo>
                    <a:cubicBezTo>
                      <a:pt x="3624861" y="5392181"/>
                      <a:pt x="3594026" y="5351068"/>
                      <a:pt x="3587174" y="5286542"/>
                    </a:cubicBezTo>
                    <a:cubicBezTo>
                      <a:pt x="3585461" y="5269982"/>
                      <a:pt x="3590029" y="5265414"/>
                      <a:pt x="3606589" y="5265985"/>
                    </a:cubicBezTo>
                    <a:cubicBezTo>
                      <a:pt x="3669972" y="5266556"/>
                      <a:pt x="3733927" y="5265985"/>
                      <a:pt x="3797311" y="5265985"/>
                    </a:cubicBezTo>
                    <a:close/>
                    <a:moveTo>
                      <a:pt x="1507504" y="5268840"/>
                    </a:moveTo>
                    <a:cubicBezTo>
                      <a:pt x="1507504" y="5268269"/>
                      <a:pt x="1507504" y="5267127"/>
                      <a:pt x="1507504" y="5266556"/>
                    </a:cubicBezTo>
                    <a:cubicBezTo>
                      <a:pt x="1567461" y="5266556"/>
                      <a:pt x="1627419" y="5265985"/>
                      <a:pt x="1687376" y="5267127"/>
                    </a:cubicBezTo>
                    <a:cubicBezTo>
                      <a:pt x="1702794" y="5267127"/>
                      <a:pt x="1709075" y="5263701"/>
                      <a:pt x="1708504" y="5247141"/>
                    </a:cubicBezTo>
                    <a:cubicBezTo>
                      <a:pt x="1707362" y="5217448"/>
                      <a:pt x="1707362" y="5188326"/>
                      <a:pt x="1702223" y="5159204"/>
                    </a:cubicBezTo>
                    <a:cubicBezTo>
                      <a:pt x="1671959" y="4975905"/>
                      <a:pt x="1505220" y="4870836"/>
                      <a:pt x="1330486" y="4925655"/>
                    </a:cubicBezTo>
                    <a:cubicBezTo>
                      <a:pt x="1152327" y="4981615"/>
                      <a:pt x="1107216" y="5146070"/>
                      <a:pt x="1122062" y="5267698"/>
                    </a:cubicBezTo>
                    <a:cubicBezTo>
                      <a:pt x="1140906" y="5420733"/>
                      <a:pt x="1236267" y="5523517"/>
                      <a:pt x="1376168" y="5536650"/>
                    </a:cubicBezTo>
                    <a:cubicBezTo>
                      <a:pt x="1510359" y="5549213"/>
                      <a:pt x="1610288" y="5512096"/>
                      <a:pt x="1671388" y="5403602"/>
                    </a:cubicBezTo>
                    <a:cubicBezTo>
                      <a:pt x="1705649" y="5343073"/>
                      <a:pt x="1706220" y="5344786"/>
                      <a:pt x="1637697" y="5342502"/>
                    </a:cubicBezTo>
                    <a:cubicBezTo>
                      <a:pt x="1591444" y="5340789"/>
                      <a:pt x="1555470" y="5349925"/>
                      <a:pt x="1518353" y="5383616"/>
                    </a:cubicBezTo>
                    <a:cubicBezTo>
                      <a:pt x="1443549" y="5452139"/>
                      <a:pt x="1313927" y="5420161"/>
                      <a:pt x="1288802" y="5314522"/>
                    </a:cubicBezTo>
                    <a:cubicBezTo>
                      <a:pt x="1280236" y="5277977"/>
                      <a:pt x="1281378" y="5271124"/>
                      <a:pt x="1319066" y="5269982"/>
                    </a:cubicBezTo>
                    <a:cubicBezTo>
                      <a:pt x="1381878" y="5267127"/>
                      <a:pt x="1444691" y="5268840"/>
                      <a:pt x="1507504" y="5268840"/>
                    </a:cubicBezTo>
                    <a:close/>
                    <a:moveTo>
                      <a:pt x="4004021" y="4218155"/>
                    </a:moveTo>
                    <a:cubicBezTo>
                      <a:pt x="3965763" y="4218155"/>
                      <a:pt x="3930359" y="4219869"/>
                      <a:pt x="3895527" y="4217585"/>
                    </a:cubicBezTo>
                    <a:cubicBezTo>
                      <a:pt x="3874970" y="4216442"/>
                      <a:pt x="3862407" y="4222153"/>
                      <a:pt x="3849845" y="4237570"/>
                    </a:cubicBezTo>
                    <a:cubicBezTo>
                      <a:pt x="3806447" y="4290676"/>
                      <a:pt x="3749345" y="4303238"/>
                      <a:pt x="3685390" y="4286678"/>
                    </a:cubicBezTo>
                    <a:cubicBezTo>
                      <a:pt x="3625432" y="4270690"/>
                      <a:pt x="3600878" y="4225008"/>
                      <a:pt x="3590029" y="4167905"/>
                    </a:cubicBezTo>
                    <a:cubicBezTo>
                      <a:pt x="3585461" y="4144493"/>
                      <a:pt x="3591742" y="4141067"/>
                      <a:pt x="3612870" y="4141638"/>
                    </a:cubicBezTo>
                    <a:cubicBezTo>
                      <a:pt x="3740208" y="4142780"/>
                      <a:pt x="3867547" y="4141638"/>
                      <a:pt x="3995456" y="4142780"/>
                    </a:cubicBezTo>
                    <a:cubicBezTo>
                      <a:pt x="4016013" y="4142780"/>
                      <a:pt x="4022865" y="4136499"/>
                      <a:pt x="4019439" y="4117084"/>
                    </a:cubicBezTo>
                    <a:cubicBezTo>
                      <a:pt x="4015442" y="4091959"/>
                      <a:pt x="4014300" y="4065692"/>
                      <a:pt x="4009161" y="4040567"/>
                    </a:cubicBezTo>
                    <a:cubicBezTo>
                      <a:pt x="3987462" y="3930359"/>
                      <a:pt x="3934357" y="3842422"/>
                      <a:pt x="3823007" y="3804163"/>
                    </a:cubicBezTo>
                    <a:cubicBezTo>
                      <a:pt x="3714512" y="3767046"/>
                      <a:pt x="3613441" y="3789316"/>
                      <a:pt x="3527787" y="3864120"/>
                    </a:cubicBezTo>
                    <a:cubicBezTo>
                      <a:pt x="3429000" y="3950345"/>
                      <a:pt x="3415866" y="4065692"/>
                      <a:pt x="3436424" y="4186178"/>
                    </a:cubicBezTo>
                    <a:cubicBezTo>
                      <a:pt x="3458693" y="4315230"/>
                      <a:pt x="3562620" y="4404880"/>
                      <a:pt x="3689958" y="4414588"/>
                    </a:cubicBezTo>
                    <a:cubicBezTo>
                      <a:pt x="3852129" y="4426008"/>
                      <a:pt x="3947490" y="4368335"/>
                      <a:pt x="4004021" y="4218155"/>
                    </a:cubicBezTo>
                    <a:close/>
                    <a:moveTo>
                      <a:pt x="5049567" y="4910808"/>
                    </a:moveTo>
                    <a:cubicBezTo>
                      <a:pt x="4910808" y="4910808"/>
                      <a:pt x="4806882" y="4981615"/>
                      <a:pt x="4765197" y="5104956"/>
                    </a:cubicBezTo>
                    <a:cubicBezTo>
                      <a:pt x="4748637" y="5154064"/>
                      <a:pt x="4741214" y="5204885"/>
                      <a:pt x="4746353" y="5256849"/>
                    </a:cubicBezTo>
                    <a:cubicBezTo>
                      <a:pt x="4756632" y="5356778"/>
                      <a:pt x="4793177" y="5442431"/>
                      <a:pt x="4885112" y="5495537"/>
                    </a:cubicBezTo>
                    <a:cubicBezTo>
                      <a:pt x="5090681" y="5614310"/>
                      <a:pt x="5330511" y="5497821"/>
                      <a:pt x="5353352" y="5263130"/>
                    </a:cubicBezTo>
                    <a:cubicBezTo>
                      <a:pt x="5376193" y="5033578"/>
                      <a:pt x="5233437" y="4913092"/>
                      <a:pt x="5049567" y="4910808"/>
                    </a:cubicBezTo>
                    <a:close/>
                    <a:moveTo>
                      <a:pt x="5875839" y="5328227"/>
                    </a:moveTo>
                    <a:cubicBezTo>
                      <a:pt x="5857566" y="5328227"/>
                      <a:pt x="5839293" y="5329940"/>
                      <a:pt x="5821592" y="5327656"/>
                    </a:cubicBezTo>
                    <a:cubicBezTo>
                      <a:pt x="5801606" y="5325371"/>
                      <a:pt x="5799321" y="5334508"/>
                      <a:pt x="5802747" y="5350497"/>
                    </a:cubicBezTo>
                    <a:cubicBezTo>
                      <a:pt x="5815881" y="5420733"/>
                      <a:pt x="5847288" y="5477264"/>
                      <a:pt x="5916381" y="5506957"/>
                    </a:cubicBezTo>
                    <a:cubicBezTo>
                      <a:pt x="5953498" y="5522946"/>
                      <a:pt x="5991756" y="5533224"/>
                      <a:pt x="6031728" y="5537221"/>
                    </a:cubicBezTo>
                    <a:cubicBezTo>
                      <a:pt x="6109959" y="5544645"/>
                      <a:pt x="6185905" y="5536650"/>
                      <a:pt x="6255570" y="5497821"/>
                    </a:cubicBezTo>
                    <a:cubicBezTo>
                      <a:pt x="6330374" y="5456136"/>
                      <a:pt x="6354928" y="5387613"/>
                      <a:pt x="6344650" y="5306528"/>
                    </a:cubicBezTo>
                    <a:cubicBezTo>
                      <a:pt x="6336084" y="5240860"/>
                      <a:pt x="6289260" y="5207169"/>
                      <a:pt x="6231586" y="5187184"/>
                    </a:cubicBezTo>
                    <a:cubicBezTo>
                      <a:pt x="6189331" y="5172908"/>
                      <a:pt x="6145933" y="5162630"/>
                      <a:pt x="6103106" y="5150638"/>
                    </a:cubicBezTo>
                    <a:cubicBezTo>
                      <a:pt x="6069416" y="5140931"/>
                      <a:pt x="6034583" y="5134649"/>
                      <a:pt x="6003748" y="5116948"/>
                    </a:cubicBezTo>
                    <a:cubicBezTo>
                      <a:pt x="5986618" y="5107240"/>
                      <a:pt x="5977481" y="5092394"/>
                      <a:pt x="5977481" y="5072408"/>
                    </a:cubicBezTo>
                    <a:cubicBezTo>
                      <a:pt x="5977481" y="5051851"/>
                      <a:pt x="5990044" y="5039288"/>
                      <a:pt x="6007745" y="5031294"/>
                    </a:cubicBezTo>
                    <a:cubicBezTo>
                      <a:pt x="6017452" y="5027297"/>
                      <a:pt x="6027160" y="5023871"/>
                      <a:pt x="6037438" y="5022158"/>
                    </a:cubicBezTo>
                    <a:cubicBezTo>
                      <a:pt x="6104819" y="5008453"/>
                      <a:pt x="6153356" y="5031294"/>
                      <a:pt x="6177911" y="5090681"/>
                    </a:cubicBezTo>
                    <a:cubicBezTo>
                      <a:pt x="6182479" y="5102101"/>
                      <a:pt x="6188760" y="5101530"/>
                      <a:pt x="6197325" y="5101530"/>
                    </a:cubicBezTo>
                    <a:cubicBezTo>
                      <a:pt x="6230445" y="5101530"/>
                      <a:pt x="6264135" y="5101530"/>
                      <a:pt x="6297254" y="5101530"/>
                    </a:cubicBezTo>
                    <a:cubicBezTo>
                      <a:pt x="6332087" y="5101530"/>
                      <a:pt x="6337798" y="5096391"/>
                      <a:pt x="6326948" y="5062129"/>
                    </a:cubicBezTo>
                    <a:cubicBezTo>
                      <a:pt x="6306391" y="4996462"/>
                      <a:pt x="6263564" y="4949638"/>
                      <a:pt x="6196754" y="4929081"/>
                    </a:cubicBezTo>
                    <a:cubicBezTo>
                      <a:pt x="6111671" y="4903384"/>
                      <a:pt x="6026018" y="4904527"/>
                      <a:pt x="5940936" y="4929081"/>
                    </a:cubicBezTo>
                    <a:cubicBezTo>
                      <a:pt x="5900392" y="4941072"/>
                      <a:pt x="5868415" y="4965626"/>
                      <a:pt x="5843290" y="4999888"/>
                    </a:cubicBezTo>
                    <a:cubicBezTo>
                      <a:pt x="5786759" y="5076976"/>
                      <a:pt x="5815310" y="5188897"/>
                      <a:pt x="5902677" y="5228297"/>
                    </a:cubicBezTo>
                    <a:cubicBezTo>
                      <a:pt x="5934083" y="5242573"/>
                      <a:pt x="5967203" y="5251138"/>
                      <a:pt x="6000322" y="5259704"/>
                    </a:cubicBezTo>
                    <a:cubicBezTo>
                      <a:pt x="6051714" y="5273408"/>
                      <a:pt x="6104249" y="5282545"/>
                      <a:pt x="6152786" y="5305956"/>
                    </a:cubicBezTo>
                    <a:cubicBezTo>
                      <a:pt x="6191044" y="5324229"/>
                      <a:pt x="6197325" y="5364201"/>
                      <a:pt x="6169345" y="5395607"/>
                    </a:cubicBezTo>
                    <a:cubicBezTo>
                      <a:pt x="6120237" y="5450997"/>
                      <a:pt x="5993470" y="5437292"/>
                      <a:pt x="5967774" y="5368769"/>
                    </a:cubicBezTo>
                    <a:cubicBezTo>
                      <a:pt x="5952356" y="5328227"/>
                      <a:pt x="5931228" y="5323658"/>
                      <a:pt x="5896966" y="5327656"/>
                    </a:cubicBezTo>
                    <a:cubicBezTo>
                      <a:pt x="5888972" y="5328797"/>
                      <a:pt x="5882120" y="5328227"/>
                      <a:pt x="5875839" y="5328227"/>
                    </a:cubicBezTo>
                    <a:close/>
                    <a:moveTo>
                      <a:pt x="2041982" y="4913092"/>
                    </a:moveTo>
                    <a:cubicBezTo>
                      <a:pt x="2021997" y="4914234"/>
                      <a:pt x="1995158" y="4914805"/>
                      <a:pt x="1968891" y="4917660"/>
                    </a:cubicBezTo>
                    <a:cubicBezTo>
                      <a:pt x="1917499" y="4923370"/>
                      <a:pt x="1871817" y="4942785"/>
                      <a:pt x="1835272" y="4980473"/>
                    </a:cubicBezTo>
                    <a:cubicBezTo>
                      <a:pt x="1762181" y="5055848"/>
                      <a:pt x="1784450" y="5182045"/>
                      <a:pt x="1878669" y="5226013"/>
                    </a:cubicBezTo>
                    <a:cubicBezTo>
                      <a:pt x="1903794" y="5237434"/>
                      <a:pt x="1930062" y="5245999"/>
                      <a:pt x="1956329" y="5253993"/>
                    </a:cubicBezTo>
                    <a:cubicBezTo>
                      <a:pt x="2010576" y="5271695"/>
                      <a:pt x="2067107" y="5280260"/>
                      <a:pt x="2120213" y="5301960"/>
                    </a:cubicBezTo>
                    <a:cubicBezTo>
                      <a:pt x="2140770" y="5310525"/>
                      <a:pt x="2159042" y="5321374"/>
                      <a:pt x="2160755" y="5348212"/>
                    </a:cubicBezTo>
                    <a:cubicBezTo>
                      <a:pt x="2162469" y="5377334"/>
                      <a:pt x="2151048" y="5397892"/>
                      <a:pt x="2127636" y="5412738"/>
                    </a:cubicBezTo>
                    <a:cubicBezTo>
                      <a:pt x="2060826" y="5454423"/>
                      <a:pt x="1966036" y="5424159"/>
                      <a:pt x="1937485" y="5352210"/>
                    </a:cubicBezTo>
                    <a:cubicBezTo>
                      <a:pt x="1931204" y="5336221"/>
                      <a:pt x="1922067" y="5329369"/>
                      <a:pt x="1906079" y="5329369"/>
                    </a:cubicBezTo>
                    <a:cubicBezTo>
                      <a:pt x="1867820" y="5329369"/>
                      <a:pt x="1830132" y="5329369"/>
                      <a:pt x="1791874" y="5328227"/>
                    </a:cubicBezTo>
                    <a:cubicBezTo>
                      <a:pt x="1773601" y="5327656"/>
                      <a:pt x="1777598" y="5337363"/>
                      <a:pt x="1779311" y="5348212"/>
                    </a:cubicBezTo>
                    <a:cubicBezTo>
                      <a:pt x="1789019" y="5426443"/>
                      <a:pt x="1832416" y="5479548"/>
                      <a:pt x="1903224" y="5509812"/>
                    </a:cubicBezTo>
                    <a:cubicBezTo>
                      <a:pt x="2003724" y="5553210"/>
                      <a:pt x="2105366" y="5546358"/>
                      <a:pt x="2206437" y="5511525"/>
                    </a:cubicBezTo>
                    <a:cubicBezTo>
                      <a:pt x="2241841" y="5498963"/>
                      <a:pt x="2270392" y="5474409"/>
                      <a:pt x="2293233" y="5444144"/>
                    </a:cubicBezTo>
                    <a:cubicBezTo>
                      <a:pt x="2361185" y="5353923"/>
                      <a:pt x="2329208" y="5236863"/>
                      <a:pt x="2225852" y="5194607"/>
                    </a:cubicBezTo>
                    <a:cubicBezTo>
                      <a:pt x="2193304" y="5181473"/>
                      <a:pt x="2159613" y="5171766"/>
                      <a:pt x="2125923" y="5162630"/>
                    </a:cubicBezTo>
                    <a:cubicBezTo>
                      <a:pt x="2080241" y="5150067"/>
                      <a:pt x="2033417" y="5140931"/>
                      <a:pt x="1989448" y="5122087"/>
                    </a:cubicBezTo>
                    <a:cubicBezTo>
                      <a:pt x="1967178" y="5112380"/>
                      <a:pt x="1955187" y="5095249"/>
                      <a:pt x="1956900" y="5070695"/>
                    </a:cubicBezTo>
                    <a:cubicBezTo>
                      <a:pt x="1959184" y="5046712"/>
                      <a:pt x="1974602" y="5033578"/>
                      <a:pt x="1996300" y="5027297"/>
                    </a:cubicBezTo>
                    <a:cubicBezTo>
                      <a:pt x="2031133" y="5017018"/>
                      <a:pt x="2065965" y="5017589"/>
                      <a:pt x="2099656" y="5030152"/>
                    </a:cubicBezTo>
                    <a:cubicBezTo>
                      <a:pt x="2126494" y="5040430"/>
                      <a:pt x="2149335" y="5055277"/>
                      <a:pt x="2153903" y="5086112"/>
                    </a:cubicBezTo>
                    <a:cubicBezTo>
                      <a:pt x="2156187" y="5099246"/>
                      <a:pt x="2164182" y="5100388"/>
                      <a:pt x="2174460" y="5100388"/>
                    </a:cubicBezTo>
                    <a:cubicBezTo>
                      <a:pt x="2215574" y="5100959"/>
                      <a:pt x="2256117" y="5100959"/>
                      <a:pt x="2297230" y="5102101"/>
                    </a:cubicBezTo>
                    <a:cubicBezTo>
                      <a:pt x="2310364" y="5102672"/>
                      <a:pt x="2313219" y="5098675"/>
                      <a:pt x="2310364" y="5085541"/>
                    </a:cubicBezTo>
                    <a:cubicBezTo>
                      <a:pt x="2297230" y="5026155"/>
                      <a:pt x="2268679" y="4978189"/>
                      <a:pt x="2215003" y="4946783"/>
                    </a:cubicBezTo>
                    <a:cubicBezTo>
                      <a:pt x="2162469" y="4915947"/>
                      <a:pt x="2105366" y="4914805"/>
                      <a:pt x="2041982" y="4913092"/>
                    </a:cubicBezTo>
                    <a:close/>
                    <a:moveTo>
                      <a:pt x="3266258" y="3977183"/>
                    </a:moveTo>
                    <a:cubicBezTo>
                      <a:pt x="3287386" y="3977183"/>
                      <a:pt x="3307943" y="3976612"/>
                      <a:pt x="3329071" y="3977183"/>
                    </a:cubicBezTo>
                    <a:cubicBezTo>
                      <a:pt x="3345631" y="3977754"/>
                      <a:pt x="3347915" y="3972044"/>
                      <a:pt x="3345060" y="3957198"/>
                    </a:cubicBezTo>
                    <a:cubicBezTo>
                      <a:pt x="3333639" y="3899524"/>
                      <a:pt x="3302804" y="3856126"/>
                      <a:pt x="3252554" y="3826433"/>
                    </a:cubicBezTo>
                    <a:cubicBezTo>
                      <a:pt x="3214295" y="3803592"/>
                      <a:pt x="3172039" y="3792171"/>
                      <a:pt x="3128070" y="3788745"/>
                    </a:cubicBezTo>
                    <a:cubicBezTo>
                      <a:pt x="3053266" y="3782464"/>
                      <a:pt x="2979604" y="3789316"/>
                      <a:pt x="2912223" y="3825862"/>
                    </a:cubicBezTo>
                    <a:cubicBezTo>
                      <a:pt x="2845414" y="3862407"/>
                      <a:pt x="2825999" y="3922936"/>
                      <a:pt x="2829996" y="3994885"/>
                    </a:cubicBezTo>
                    <a:cubicBezTo>
                      <a:pt x="2833993" y="4059982"/>
                      <a:pt x="2877391" y="4090817"/>
                      <a:pt x="2931638" y="4111374"/>
                    </a:cubicBezTo>
                    <a:cubicBezTo>
                      <a:pt x="2955621" y="4120510"/>
                      <a:pt x="2980175" y="4127363"/>
                      <a:pt x="3004729" y="4134786"/>
                    </a:cubicBezTo>
                    <a:cubicBezTo>
                      <a:pt x="3058405" y="4150775"/>
                      <a:pt x="3113795" y="4160482"/>
                      <a:pt x="3165187" y="4184465"/>
                    </a:cubicBezTo>
                    <a:cubicBezTo>
                      <a:pt x="3202874" y="4202167"/>
                      <a:pt x="3210298" y="4246136"/>
                      <a:pt x="3181176" y="4276400"/>
                    </a:cubicBezTo>
                    <a:cubicBezTo>
                      <a:pt x="3176036" y="4281539"/>
                      <a:pt x="3169755" y="4286107"/>
                      <a:pt x="3162903" y="4290105"/>
                    </a:cubicBezTo>
                    <a:cubicBezTo>
                      <a:pt x="3089241" y="4331789"/>
                      <a:pt x="3002445" y="4302667"/>
                      <a:pt x="2969897" y="4225008"/>
                    </a:cubicBezTo>
                    <a:cubicBezTo>
                      <a:pt x="2964757" y="4213016"/>
                      <a:pt x="2955621" y="4213016"/>
                      <a:pt x="2947056" y="4213016"/>
                    </a:cubicBezTo>
                    <a:cubicBezTo>
                      <a:pt x="2911081" y="4211874"/>
                      <a:pt x="2874536" y="4213016"/>
                      <a:pt x="2838561" y="4210161"/>
                    </a:cubicBezTo>
                    <a:cubicBezTo>
                      <a:pt x="2814007" y="4208448"/>
                      <a:pt x="2811723" y="4218727"/>
                      <a:pt x="2815720" y="4238141"/>
                    </a:cubicBezTo>
                    <a:cubicBezTo>
                      <a:pt x="2833422" y="4327792"/>
                      <a:pt x="2892237" y="4378042"/>
                      <a:pt x="2975036" y="4402597"/>
                    </a:cubicBezTo>
                    <a:cubicBezTo>
                      <a:pt x="3044130" y="4423153"/>
                      <a:pt x="3114366" y="4415730"/>
                      <a:pt x="3184602" y="4406023"/>
                    </a:cubicBezTo>
                    <a:cubicBezTo>
                      <a:pt x="3222860" y="4400883"/>
                      <a:pt x="3258264" y="4387179"/>
                      <a:pt x="3289099" y="4363767"/>
                    </a:cubicBezTo>
                    <a:cubicBezTo>
                      <a:pt x="3350770" y="4316372"/>
                      <a:pt x="3367901" y="4251275"/>
                      <a:pt x="3356480" y="4178184"/>
                    </a:cubicBezTo>
                    <a:cubicBezTo>
                      <a:pt x="3346202" y="4110803"/>
                      <a:pt x="3295951" y="4080539"/>
                      <a:pt x="3237136" y="4061695"/>
                    </a:cubicBezTo>
                    <a:cubicBezTo>
                      <a:pt x="3215437" y="4054843"/>
                      <a:pt x="3193167" y="4049703"/>
                      <a:pt x="3171468" y="4043422"/>
                    </a:cubicBezTo>
                    <a:cubicBezTo>
                      <a:pt x="3122931" y="4030289"/>
                      <a:pt x="3073252" y="4021152"/>
                      <a:pt x="3026999" y="4000595"/>
                    </a:cubicBezTo>
                    <a:cubicBezTo>
                      <a:pt x="3005871" y="3990888"/>
                      <a:pt x="2988740" y="3978325"/>
                      <a:pt x="2991025" y="3952058"/>
                    </a:cubicBezTo>
                    <a:cubicBezTo>
                      <a:pt x="2992738" y="3926362"/>
                      <a:pt x="3009868" y="3913229"/>
                      <a:pt x="3031567" y="3906376"/>
                    </a:cubicBezTo>
                    <a:cubicBezTo>
                      <a:pt x="3074394" y="3892672"/>
                      <a:pt x="3116079" y="3896669"/>
                      <a:pt x="3155480" y="3917797"/>
                    </a:cubicBezTo>
                    <a:cubicBezTo>
                      <a:pt x="3166900" y="3923507"/>
                      <a:pt x="3178321" y="3932072"/>
                      <a:pt x="3180034" y="3944064"/>
                    </a:cubicBezTo>
                    <a:cubicBezTo>
                      <a:pt x="3184602" y="3981752"/>
                      <a:pt x="3209727" y="3980609"/>
                      <a:pt x="3237136" y="3978325"/>
                    </a:cubicBezTo>
                    <a:cubicBezTo>
                      <a:pt x="3247414" y="3976612"/>
                      <a:pt x="3257122" y="3977183"/>
                      <a:pt x="3266258" y="3977183"/>
                    </a:cubicBezTo>
                    <a:close/>
                    <a:moveTo>
                      <a:pt x="2277815" y="4210161"/>
                    </a:moveTo>
                    <a:cubicBezTo>
                      <a:pt x="2260685" y="4210161"/>
                      <a:pt x="2243554" y="4211874"/>
                      <a:pt x="2226423" y="4209590"/>
                    </a:cubicBezTo>
                    <a:cubicBezTo>
                      <a:pt x="2202440" y="4206735"/>
                      <a:pt x="2198443" y="4218155"/>
                      <a:pt x="2201869" y="4237570"/>
                    </a:cubicBezTo>
                    <a:cubicBezTo>
                      <a:pt x="2215574" y="4310661"/>
                      <a:pt x="2257830" y="4362625"/>
                      <a:pt x="2325782" y="4389463"/>
                    </a:cubicBezTo>
                    <a:cubicBezTo>
                      <a:pt x="2412577" y="4423153"/>
                      <a:pt x="2502799" y="4423153"/>
                      <a:pt x="2592450" y="4401454"/>
                    </a:cubicBezTo>
                    <a:cubicBezTo>
                      <a:pt x="2663257" y="4383752"/>
                      <a:pt x="2722643" y="4343781"/>
                      <a:pt x="2736919" y="4270690"/>
                    </a:cubicBezTo>
                    <a:cubicBezTo>
                      <a:pt x="2758618" y="4159340"/>
                      <a:pt x="2741487" y="4106806"/>
                      <a:pt x="2628995" y="4065692"/>
                    </a:cubicBezTo>
                    <a:cubicBezTo>
                      <a:pt x="2618146" y="4061695"/>
                      <a:pt x="2607867" y="4057698"/>
                      <a:pt x="2596447" y="4054843"/>
                    </a:cubicBezTo>
                    <a:cubicBezTo>
                      <a:pt x="2542771" y="4039996"/>
                      <a:pt x="2488523" y="4024578"/>
                      <a:pt x="2434847" y="4010303"/>
                    </a:cubicBezTo>
                    <a:cubicBezTo>
                      <a:pt x="2417145" y="4005163"/>
                      <a:pt x="2401157" y="3997169"/>
                      <a:pt x="2389165" y="3982894"/>
                    </a:cubicBezTo>
                    <a:cubicBezTo>
                      <a:pt x="2364611" y="3953200"/>
                      <a:pt x="2374319" y="3918939"/>
                      <a:pt x="2410864" y="3906376"/>
                    </a:cubicBezTo>
                    <a:cubicBezTo>
                      <a:pt x="2433705" y="3898382"/>
                      <a:pt x="2457688" y="3900666"/>
                      <a:pt x="2481671" y="3900666"/>
                    </a:cubicBezTo>
                    <a:cubicBezTo>
                      <a:pt x="2525640" y="3901237"/>
                      <a:pt x="2559901" y="3916655"/>
                      <a:pt x="2573606" y="3961766"/>
                    </a:cubicBezTo>
                    <a:cubicBezTo>
                      <a:pt x="2577603" y="3975470"/>
                      <a:pt x="2586168" y="3978325"/>
                      <a:pt x="2598731" y="3978325"/>
                    </a:cubicBezTo>
                    <a:cubicBezTo>
                      <a:pt x="2635848" y="3977754"/>
                      <a:pt x="2672964" y="3977183"/>
                      <a:pt x="2710081" y="3978325"/>
                    </a:cubicBezTo>
                    <a:cubicBezTo>
                      <a:pt x="2727783" y="3978896"/>
                      <a:pt x="2730638" y="3972615"/>
                      <a:pt x="2727783" y="3956626"/>
                    </a:cubicBezTo>
                    <a:cubicBezTo>
                      <a:pt x="2716362" y="3888675"/>
                      <a:pt x="2675819" y="3841851"/>
                      <a:pt x="2614720" y="3816725"/>
                    </a:cubicBezTo>
                    <a:cubicBezTo>
                      <a:pt x="2514790" y="3775041"/>
                      <a:pt x="2412006" y="3778467"/>
                      <a:pt x="2312077" y="3819581"/>
                    </a:cubicBezTo>
                    <a:cubicBezTo>
                      <a:pt x="2238986" y="3849845"/>
                      <a:pt x="2209864" y="3908089"/>
                      <a:pt x="2215003" y="3995456"/>
                    </a:cubicBezTo>
                    <a:cubicBezTo>
                      <a:pt x="2218429" y="4051987"/>
                      <a:pt x="2257830" y="4095956"/>
                      <a:pt x="2329779" y="4118226"/>
                    </a:cubicBezTo>
                    <a:cubicBezTo>
                      <a:pt x="2388594" y="4136499"/>
                      <a:pt x="2448552" y="4151917"/>
                      <a:pt x="2507367" y="4169047"/>
                    </a:cubicBezTo>
                    <a:cubicBezTo>
                      <a:pt x="2526782" y="4174758"/>
                      <a:pt x="2545055" y="4182181"/>
                      <a:pt x="2561043" y="4194173"/>
                    </a:cubicBezTo>
                    <a:cubicBezTo>
                      <a:pt x="2586739" y="4214159"/>
                      <a:pt x="2590166" y="4240426"/>
                      <a:pt x="2571322" y="4266693"/>
                    </a:cubicBezTo>
                    <a:cubicBezTo>
                      <a:pt x="2526782" y="4327792"/>
                      <a:pt x="2393162" y="4320369"/>
                      <a:pt x="2365182" y="4250704"/>
                    </a:cubicBezTo>
                    <a:cubicBezTo>
                      <a:pt x="2349193" y="4210732"/>
                      <a:pt x="2326923" y="4206735"/>
                      <a:pt x="2293804" y="4210161"/>
                    </a:cubicBezTo>
                    <a:cubicBezTo>
                      <a:pt x="2289236" y="4210732"/>
                      <a:pt x="2283526" y="4210161"/>
                      <a:pt x="2277815" y="4210161"/>
                    </a:cubicBezTo>
                    <a:close/>
                    <a:moveTo>
                      <a:pt x="5662847" y="5527514"/>
                    </a:moveTo>
                    <a:cubicBezTo>
                      <a:pt x="5678836" y="5527514"/>
                      <a:pt x="5690256" y="5527514"/>
                      <a:pt x="5701676" y="5527514"/>
                    </a:cubicBezTo>
                    <a:cubicBezTo>
                      <a:pt x="5761063" y="5528085"/>
                      <a:pt x="5761634" y="5528085"/>
                      <a:pt x="5761063" y="5468698"/>
                    </a:cubicBezTo>
                    <a:cubicBezTo>
                      <a:pt x="5761063" y="5447000"/>
                      <a:pt x="5770199" y="5419590"/>
                      <a:pt x="5757066" y="5405315"/>
                    </a:cubicBezTo>
                    <a:cubicBezTo>
                      <a:pt x="5745074" y="5391610"/>
                      <a:pt x="5717665" y="5401889"/>
                      <a:pt x="5696537" y="5400747"/>
                    </a:cubicBezTo>
                    <a:cubicBezTo>
                      <a:pt x="5662276" y="5398462"/>
                      <a:pt x="5650855" y="5388755"/>
                      <a:pt x="5648000" y="5353923"/>
                    </a:cubicBezTo>
                    <a:cubicBezTo>
                      <a:pt x="5639435" y="5253423"/>
                      <a:pt x="5645145" y="5152351"/>
                      <a:pt x="5643432" y="5051851"/>
                    </a:cubicBezTo>
                    <a:cubicBezTo>
                      <a:pt x="5642861" y="5035862"/>
                      <a:pt x="5650855" y="5033007"/>
                      <a:pt x="5664560" y="5033578"/>
                    </a:cubicBezTo>
                    <a:cubicBezTo>
                      <a:pt x="5690256" y="5034149"/>
                      <a:pt x="5715952" y="5033007"/>
                      <a:pt x="5741648" y="5034149"/>
                    </a:cubicBezTo>
                    <a:cubicBezTo>
                      <a:pt x="5755353" y="5034720"/>
                      <a:pt x="5762776" y="5031294"/>
                      <a:pt x="5761634" y="5015305"/>
                    </a:cubicBezTo>
                    <a:cubicBezTo>
                      <a:pt x="5760492" y="4991322"/>
                      <a:pt x="5760492" y="4967910"/>
                      <a:pt x="5761634" y="4943927"/>
                    </a:cubicBezTo>
                    <a:cubicBezTo>
                      <a:pt x="5762776" y="4926797"/>
                      <a:pt x="5755353" y="4923370"/>
                      <a:pt x="5739935" y="4923942"/>
                    </a:cubicBezTo>
                    <a:cubicBezTo>
                      <a:pt x="5715381" y="4925084"/>
                      <a:pt x="5690256" y="4923370"/>
                      <a:pt x="5665702" y="4924512"/>
                    </a:cubicBezTo>
                    <a:cubicBezTo>
                      <a:pt x="5648000" y="4925655"/>
                      <a:pt x="5642861" y="4919373"/>
                      <a:pt x="5643432" y="4902243"/>
                    </a:cubicBezTo>
                    <a:cubicBezTo>
                      <a:pt x="5644574" y="4856561"/>
                      <a:pt x="5643432" y="4810879"/>
                      <a:pt x="5644003" y="4765197"/>
                    </a:cubicBezTo>
                    <a:cubicBezTo>
                      <a:pt x="5644574" y="4750350"/>
                      <a:pt x="5640006" y="4745782"/>
                      <a:pt x="5624588" y="4745782"/>
                    </a:cubicBezTo>
                    <a:cubicBezTo>
                      <a:pt x="5582903" y="4746924"/>
                      <a:pt x="5540648" y="4746924"/>
                      <a:pt x="5498963" y="4745782"/>
                    </a:cubicBezTo>
                    <a:cubicBezTo>
                      <a:pt x="5481832" y="4745211"/>
                      <a:pt x="5478406" y="4752063"/>
                      <a:pt x="5478977" y="4767481"/>
                    </a:cubicBezTo>
                    <a:cubicBezTo>
                      <a:pt x="5480119" y="4797174"/>
                      <a:pt x="5478977" y="4826296"/>
                      <a:pt x="5478977" y="4855990"/>
                    </a:cubicBezTo>
                    <a:cubicBezTo>
                      <a:pt x="5478977" y="4923942"/>
                      <a:pt x="5478977" y="4923942"/>
                      <a:pt x="5412167" y="4924512"/>
                    </a:cubicBezTo>
                    <a:cubicBezTo>
                      <a:pt x="5406457" y="4924512"/>
                      <a:pt x="5400747" y="4924512"/>
                      <a:pt x="5395036" y="4924512"/>
                    </a:cubicBezTo>
                    <a:cubicBezTo>
                      <a:pt x="5388184" y="4924512"/>
                      <a:pt x="5383616" y="4927368"/>
                      <a:pt x="5383616" y="4934220"/>
                    </a:cubicBezTo>
                    <a:cubicBezTo>
                      <a:pt x="5384187" y="4966197"/>
                      <a:pt x="5374479" y="5002172"/>
                      <a:pt x="5388184" y="5029581"/>
                    </a:cubicBezTo>
                    <a:cubicBezTo>
                      <a:pt x="5395607" y="5044427"/>
                      <a:pt x="5430440" y="5032436"/>
                      <a:pt x="5453281" y="5034149"/>
                    </a:cubicBezTo>
                    <a:cubicBezTo>
                      <a:pt x="5454423" y="5034149"/>
                      <a:pt x="5454994" y="5034149"/>
                      <a:pt x="5456136" y="5034149"/>
                    </a:cubicBezTo>
                    <a:cubicBezTo>
                      <a:pt x="5474409" y="5031294"/>
                      <a:pt x="5478406" y="5039859"/>
                      <a:pt x="5478406" y="5056419"/>
                    </a:cubicBezTo>
                    <a:cubicBezTo>
                      <a:pt x="5477835" y="5092394"/>
                      <a:pt x="5479548" y="5128939"/>
                      <a:pt x="5480119" y="5164914"/>
                    </a:cubicBezTo>
                    <a:cubicBezTo>
                      <a:pt x="5481261" y="5245999"/>
                      <a:pt x="5481261" y="5326514"/>
                      <a:pt x="5484116" y="5407599"/>
                    </a:cubicBezTo>
                    <a:cubicBezTo>
                      <a:pt x="5486400" y="5476693"/>
                      <a:pt x="5529798" y="5519520"/>
                      <a:pt x="5598892" y="5524088"/>
                    </a:cubicBezTo>
                    <a:cubicBezTo>
                      <a:pt x="5621733" y="5524659"/>
                      <a:pt x="5644574" y="5526372"/>
                      <a:pt x="5662847" y="5527514"/>
                    </a:cubicBezTo>
                    <a:close/>
                    <a:moveTo>
                      <a:pt x="1961468" y="4103380"/>
                    </a:moveTo>
                    <a:cubicBezTo>
                      <a:pt x="1961468" y="4195315"/>
                      <a:pt x="1962039" y="4287820"/>
                      <a:pt x="1960897" y="4379756"/>
                    </a:cubicBezTo>
                    <a:cubicBezTo>
                      <a:pt x="1960897" y="4398028"/>
                      <a:pt x="1965465" y="4404310"/>
                      <a:pt x="1984880" y="4403738"/>
                    </a:cubicBezTo>
                    <a:cubicBezTo>
                      <a:pt x="2022568" y="4402025"/>
                      <a:pt x="2060826" y="4402597"/>
                      <a:pt x="2099085" y="4403738"/>
                    </a:cubicBezTo>
                    <a:cubicBezTo>
                      <a:pt x="2115073" y="4404310"/>
                      <a:pt x="2120213" y="4399741"/>
                      <a:pt x="2119642" y="4383182"/>
                    </a:cubicBezTo>
                    <a:cubicBezTo>
                      <a:pt x="2119071" y="4198170"/>
                      <a:pt x="2119071" y="4012587"/>
                      <a:pt x="2119642" y="3827575"/>
                    </a:cubicBezTo>
                    <a:cubicBezTo>
                      <a:pt x="2119642" y="3808731"/>
                      <a:pt x="2112789" y="3805876"/>
                      <a:pt x="2096230" y="3806447"/>
                    </a:cubicBezTo>
                    <a:cubicBezTo>
                      <a:pt x="2060255" y="3807589"/>
                      <a:pt x="2023710" y="3808160"/>
                      <a:pt x="1987735" y="3806447"/>
                    </a:cubicBezTo>
                    <a:cubicBezTo>
                      <a:pt x="1966607" y="3805305"/>
                      <a:pt x="1960326" y="3811586"/>
                      <a:pt x="1960326" y="3833285"/>
                    </a:cubicBezTo>
                    <a:cubicBezTo>
                      <a:pt x="1962039" y="3922365"/>
                      <a:pt x="1961468" y="4012587"/>
                      <a:pt x="1961468" y="4103380"/>
                    </a:cubicBezTo>
                    <a:close/>
                    <a:moveTo>
                      <a:pt x="1135767" y="6132229"/>
                    </a:moveTo>
                    <a:cubicBezTo>
                      <a:pt x="1134625" y="6132229"/>
                      <a:pt x="1134054" y="6132229"/>
                      <a:pt x="1132912" y="6132229"/>
                    </a:cubicBezTo>
                    <a:cubicBezTo>
                      <a:pt x="1132912" y="6184763"/>
                      <a:pt x="1132912" y="6236726"/>
                      <a:pt x="1132912" y="6289260"/>
                    </a:cubicBezTo>
                    <a:cubicBezTo>
                      <a:pt x="1132912" y="6298968"/>
                      <a:pt x="1132912" y="6308104"/>
                      <a:pt x="1133483" y="6317812"/>
                    </a:cubicBezTo>
                    <a:cubicBezTo>
                      <a:pt x="1134625" y="6356070"/>
                      <a:pt x="1135196" y="6356641"/>
                      <a:pt x="1174597" y="6357212"/>
                    </a:cubicBezTo>
                    <a:cubicBezTo>
                      <a:pt x="1176310" y="6357212"/>
                      <a:pt x="1178594" y="6357212"/>
                      <a:pt x="1180307" y="6357212"/>
                    </a:cubicBezTo>
                    <a:cubicBezTo>
                      <a:pt x="1200293" y="6360638"/>
                      <a:pt x="1208858" y="6354357"/>
                      <a:pt x="1207716" y="6331516"/>
                    </a:cubicBezTo>
                    <a:cubicBezTo>
                      <a:pt x="1205432" y="6296683"/>
                      <a:pt x="1207716" y="6261280"/>
                      <a:pt x="1207145" y="6225876"/>
                    </a:cubicBezTo>
                    <a:cubicBezTo>
                      <a:pt x="1207145" y="6213885"/>
                      <a:pt x="1208858" y="6207604"/>
                      <a:pt x="1223705" y="6206462"/>
                    </a:cubicBezTo>
                    <a:cubicBezTo>
                      <a:pt x="1303648" y="6200180"/>
                      <a:pt x="1303648" y="6200180"/>
                      <a:pt x="1348759" y="6264706"/>
                    </a:cubicBezTo>
                    <a:cubicBezTo>
                      <a:pt x="1360180" y="6281266"/>
                      <a:pt x="1373884" y="6296112"/>
                      <a:pt x="1382450" y="6313814"/>
                    </a:cubicBezTo>
                    <a:cubicBezTo>
                      <a:pt x="1400722" y="6352073"/>
                      <a:pt x="1429845" y="6362351"/>
                      <a:pt x="1469816" y="6357212"/>
                    </a:cubicBezTo>
                    <a:cubicBezTo>
                      <a:pt x="1492657" y="6354357"/>
                      <a:pt x="1496654" y="6349789"/>
                      <a:pt x="1482950" y="6330945"/>
                    </a:cubicBezTo>
                    <a:cubicBezTo>
                      <a:pt x="1453256" y="6289260"/>
                      <a:pt x="1424705" y="6246434"/>
                      <a:pt x="1395583" y="6204749"/>
                    </a:cubicBezTo>
                    <a:cubicBezTo>
                      <a:pt x="1388160" y="6194470"/>
                      <a:pt x="1386447" y="6189331"/>
                      <a:pt x="1401864" y="6183049"/>
                    </a:cubicBezTo>
                    <a:cubicBezTo>
                      <a:pt x="1465819" y="6156212"/>
                      <a:pt x="1497796" y="6095112"/>
                      <a:pt x="1485234" y="6028873"/>
                    </a:cubicBezTo>
                    <a:cubicBezTo>
                      <a:pt x="1473813" y="5968915"/>
                      <a:pt x="1420708" y="5924947"/>
                      <a:pt x="1353898" y="5923233"/>
                    </a:cubicBezTo>
                    <a:cubicBezTo>
                      <a:pt x="1288231" y="5921521"/>
                      <a:pt x="1222563" y="5923233"/>
                      <a:pt x="1156895" y="5921521"/>
                    </a:cubicBezTo>
                    <a:cubicBezTo>
                      <a:pt x="1138622" y="5920950"/>
                      <a:pt x="1134625" y="5926660"/>
                      <a:pt x="1135196" y="5943791"/>
                    </a:cubicBezTo>
                    <a:cubicBezTo>
                      <a:pt x="1136338" y="6006604"/>
                      <a:pt x="1135767" y="6069416"/>
                      <a:pt x="1135767" y="6132229"/>
                    </a:cubicBezTo>
                    <a:close/>
                    <a:moveTo>
                      <a:pt x="1870675" y="5915240"/>
                    </a:moveTo>
                    <a:cubicBezTo>
                      <a:pt x="1752473" y="5906674"/>
                      <a:pt x="1647405" y="6011171"/>
                      <a:pt x="1646834" y="6137939"/>
                    </a:cubicBezTo>
                    <a:cubicBezTo>
                      <a:pt x="1646834" y="6264706"/>
                      <a:pt x="1743337" y="6359496"/>
                      <a:pt x="1870104" y="6362922"/>
                    </a:cubicBezTo>
                    <a:cubicBezTo>
                      <a:pt x="1994587" y="6366349"/>
                      <a:pt x="2099656" y="6251572"/>
                      <a:pt x="2096230" y="6140223"/>
                    </a:cubicBezTo>
                    <a:cubicBezTo>
                      <a:pt x="2092232" y="6004319"/>
                      <a:pt x="2006579" y="5915240"/>
                      <a:pt x="1870675" y="5915240"/>
                    </a:cubicBezTo>
                    <a:close/>
                    <a:moveTo>
                      <a:pt x="943903" y="6206462"/>
                    </a:moveTo>
                    <a:cubicBezTo>
                      <a:pt x="945045" y="6206462"/>
                      <a:pt x="946187" y="6206462"/>
                      <a:pt x="947329" y="6206462"/>
                    </a:cubicBezTo>
                    <a:cubicBezTo>
                      <a:pt x="947329" y="6180766"/>
                      <a:pt x="946187" y="6155070"/>
                      <a:pt x="947900" y="6129374"/>
                    </a:cubicBezTo>
                    <a:cubicBezTo>
                      <a:pt x="948471" y="6114527"/>
                      <a:pt x="943903" y="6109388"/>
                      <a:pt x="929056" y="6109959"/>
                    </a:cubicBezTo>
                    <a:cubicBezTo>
                      <a:pt x="885087" y="6110530"/>
                      <a:pt x="841690" y="6112243"/>
                      <a:pt x="797721" y="6109388"/>
                    </a:cubicBezTo>
                    <a:cubicBezTo>
                      <a:pt x="768027" y="6107675"/>
                      <a:pt x="758891" y="6116240"/>
                      <a:pt x="760033" y="6146504"/>
                    </a:cubicBezTo>
                    <a:cubicBezTo>
                      <a:pt x="761175" y="6171058"/>
                      <a:pt x="765172" y="6184192"/>
                      <a:pt x="792582" y="6179053"/>
                    </a:cubicBezTo>
                    <a:cubicBezTo>
                      <a:pt x="800005" y="6177911"/>
                      <a:pt x="807999" y="6179053"/>
                      <a:pt x="815422" y="6179053"/>
                    </a:cubicBezTo>
                    <a:cubicBezTo>
                      <a:pt x="872525" y="6179053"/>
                      <a:pt x="872525" y="6179053"/>
                      <a:pt x="869099" y="6237297"/>
                    </a:cubicBezTo>
                    <a:cubicBezTo>
                      <a:pt x="867957" y="6252715"/>
                      <a:pt x="865102" y="6265277"/>
                      <a:pt x="850255" y="6272701"/>
                    </a:cubicBezTo>
                    <a:cubicBezTo>
                      <a:pt x="795437" y="6300681"/>
                      <a:pt x="740047" y="6304107"/>
                      <a:pt x="688084" y="6268132"/>
                    </a:cubicBezTo>
                    <a:cubicBezTo>
                      <a:pt x="632124" y="6229303"/>
                      <a:pt x="614993" y="6172201"/>
                      <a:pt x="625271" y="6107675"/>
                    </a:cubicBezTo>
                    <a:cubicBezTo>
                      <a:pt x="634979" y="6046004"/>
                      <a:pt x="670382" y="6003177"/>
                      <a:pt x="732053" y="5986618"/>
                    </a:cubicBezTo>
                    <a:cubicBezTo>
                      <a:pt x="780019" y="5973484"/>
                      <a:pt x="823988" y="5986618"/>
                      <a:pt x="864531" y="6014026"/>
                    </a:cubicBezTo>
                    <a:cubicBezTo>
                      <a:pt x="870812" y="6018024"/>
                      <a:pt x="880519" y="6026018"/>
                      <a:pt x="883374" y="6023734"/>
                    </a:cubicBezTo>
                    <a:cubicBezTo>
                      <a:pt x="899934" y="6012314"/>
                      <a:pt x="912497" y="5996325"/>
                      <a:pt x="919349" y="5977481"/>
                    </a:cubicBezTo>
                    <a:cubicBezTo>
                      <a:pt x="925630" y="5960922"/>
                      <a:pt x="910213" y="5954640"/>
                      <a:pt x="899363" y="5947788"/>
                    </a:cubicBezTo>
                    <a:cubicBezTo>
                      <a:pt x="852539" y="5915811"/>
                      <a:pt x="800005" y="5915240"/>
                      <a:pt x="746329" y="5915240"/>
                    </a:cubicBezTo>
                    <a:cubicBezTo>
                      <a:pt x="638405" y="5915811"/>
                      <a:pt x="553893" y="6008887"/>
                      <a:pt x="543615" y="6111101"/>
                    </a:cubicBezTo>
                    <a:cubicBezTo>
                      <a:pt x="532195" y="6225305"/>
                      <a:pt x="600146" y="6331516"/>
                      <a:pt x="701218" y="6354928"/>
                    </a:cubicBezTo>
                    <a:cubicBezTo>
                      <a:pt x="773738" y="6372059"/>
                      <a:pt x="842261" y="6359496"/>
                      <a:pt x="907357" y="6322950"/>
                    </a:cubicBezTo>
                    <a:cubicBezTo>
                      <a:pt x="934196" y="6308104"/>
                      <a:pt x="949042" y="6289831"/>
                      <a:pt x="943903" y="6257854"/>
                    </a:cubicBezTo>
                    <a:cubicBezTo>
                      <a:pt x="941619" y="6241294"/>
                      <a:pt x="943903" y="6223593"/>
                      <a:pt x="943903" y="6206462"/>
                    </a:cubicBezTo>
                    <a:close/>
                    <a:moveTo>
                      <a:pt x="3315937" y="6134512"/>
                    </a:moveTo>
                    <a:cubicBezTo>
                      <a:pt x="3315366" y="6134512"/>
                      <a:pt x="3314224" y="6134512"/>
                      <a:pt x="3313653" y="6134512"/>
                    </a:cubicBezTo>
                    <a:cubicBezTo>
                      <a:pt x="3313653" y="6191615"/>
                      <a:pt x="3313653" y="6248717"/>
                      <a:pt x="3313653" y="6305820"/>
                    </a:cubicBezTo>
                    <a:cubicBezTo>
                      <a:pt x="3313653" y="6354928"/>
                      <a:pt x="3314224" y="6355499"/>
                      <a:pt x="3364474" y="6355499"/>
                    </a:cubicBezTo>
                    <a:cubicBezTo>
                      <a:pt x="3441563" y="6355499"/>
                      <a:pt x="3518651" y="6354928"/>
                      <a:pt x="3595739" y="6354357"/>
                    </a:cubicBezTo>
                    <a:cubicBezTo>
                      <a:pt x="3637424" y="6353786"/>
                      <a:pt x="3636282" y="6353786"/>
                      <a:pt x="3641421" y="6312672"/>
                    </a:cubicBezTo>
                    <a:cubicBezTo>
                      <a:pt x="3644276" y="6291544"/>
                      <a:pt x="3637424" y="6286976"/>
                      <a:pt x="3617438" y="6286976"/>
                    </a:cubicBezTo>
                    <a:cubicBezTo>
                      <a:pt x="3557481" y="6287547"/>
                      <a:pt x="3497523" y="6286405"/>
                      <a:pt x="3437566" y="6285263"/>
                    </a:cubicBezTo>
                    <a:cubicBezTo>
                      <a:pt x="3392455" y="6284692"/>
                      <a:pt x="3392455" y="6284692"/>
                      <a:pt x="3390170" y="6240723"/>
                    </a:cubicBezTo>
                    <a:cubicBezTo>
                      <a:pt x="3389029" y="6224734"/>
                      <a:pt x="3389599" y="6208175"/>
                      <a:pt x="3387315" y="6192186"/>
                    </a:cubicBezTo>
                    <a:cubicBezTo>
                      <a:pt x="3385602" y="6176197"/>
                      <a:pt x="3390742" y="6171058"/>
                      <a:pt x="3407301" y="6171058"/>
                    </a:cubicBezTo>
                    <a:cubicBezTo>
                      <a:pt x="3458693" y="6172201"/>
                      <a:pt x="3510085" y="6172201"/>
                      <a:pt x="3561478" y="6171058"/>
                    </a:cubicBezTo>
                    <a:cubicBezTo>
                      <a:pt x="3614012" y="6170487"/>
                      <a:pt x="3606589" y="6182479"/>
                      <a:pt x="3608302" y="6124234"/>
                    </a:cubicBezTo>
                    <a:cubicBezTo>
                      <a:pt x="3608873" y="6106533"/>
                      <a:pt x="3603163" y="6101393"/>
                      <a:pt x="3585461" y="6101964"/>
                    </a:cubicBezTo>
                    <a:cubicBezTo>
                      <a:pt x="3549486" y="6102535"/>
                      <a:pt x="3512941" y="6100823"/>
                      <a:pt x="3476966" y="6099680"/>
                    </a:cubicBezTo>
                    <a:cubicBezTo>
                      <a:pt x="3449557" y="6098538"/>
                      <a:pt x="3413011" y="6107675"/>
                      <a:pt x="3397023" y="6093399"/>
                    </a:cubicBezTo>
                    <a:cubicBezTo>
                      <a:pt x="3379321" y="6077410"/>
                      <a:pt x="3394168" y="6039723"/>
                      <a:pt x="3391312" y="6011742"/>
                    </a:cubicBezTo>
                    <a:cubicBezTo>
                      <a:pt x="3389029" y="5991756"/>
                      <a:pt x="3397594" y="5988901"/>
                      <a:pt x="3415296" y="5988330"/>
                    </a:cubicBezTo>
                    <a:cubicBezTo>
                      <a:pt x="3480963" y="5988330"/>
                      <a:pt x="3546631" y="5985475"/>
                      <a:pt x="3612299" y="5985475"/>
                    </a:cubicBezTo>
                    <a:cubicBezTo>
                      <a:pt x="3629430" y="5985475"/>
                      <a:pt x="3637424" y="5981478"/>
                      <a:pt x="3634569" y="5963205"/>
                    </a:cubicBezTo>
                    <a:cubicBezTo>
                      <a:pt x="3633427" y="5955782"/>
                      <a:pt x="3633427" y="5947788"/>
                      <a:pt x="3634569" y="5940364"/>
                    </a:cubicBezTo>
                    <a:cubicBezTo>
                      <a:pt x="3637424" y="5919807"/>
                      <a:pt x="3628859" y="5915240"/>
                      <a:pt x="3608873" y="5915811"/>
                    </a:cubicBezTo>
                    <a:cubicBezTo>
                      <a:pt x="3518651" y="5918095"/>
                      <a:pt x="3428429" y="5919237"/>
                      <a:pt x="3337636" y="5919807"/>
                    </a:cubicBezTo>
                    <a:cubicBezTo>
                      <a:pt x="3319934" y="5919807"/>
                      <a:pt x="3314795" y="5924376"/>
                      <a:pt x="3315366" y="5942078"/>
                    </a:cubicBezTo>
                    <a:cubicBezTo>
                      <a:pt x="3316508" y="6007174"/>
                      <a:pt x="3315937" y="6071129"/>
                      <a:pt x="3315937" y="6134512"/>
                    </a:cubicBezTo>
                    <a:close/>
                    <a:moveTo>
                      <a:pt x="2628995" y="6084263"/>
                    </a:moveTo>
                    <a:cubicBezTo>
                      <a:pt x="2630708" y="6084263"/>
                      <a:pt x="2632421" y="6084263"/>
                      <a:pt x="2634135" y="6084263"/>
                    </a:cubicBezTo>
                    <a:cubicBezTo>
                      <a:pt x="2634135" y="6035726"/>
                      <a:pt x="2633564" y="5987189"/>
                      <a:pt x="2634705" y="5938652"/>
                    </a:cubicBezTo>
                    <a:cubicBezTo>
                      <a:pt x="2635277" y="5920378"/>
                      <a:pt x="2628995" y="5914668"/>
                      <a:pt x="2611865" y="5918095"/>
                    </a:cubicBezTo>
                    <a:cubicBezTo>
                      <a:pt x="2605583" y="5919237"/>
                      <a:pt x="2598731" y="5920378"/>
                      <a:pt x="2591879" y="5919807"/>
                    </a:cubicBezTo>
                    <a:cubicBezTo>
                      <a:pt x="2567325" y="5916952"/>
                      <a:pt x="2560472" y="5927231"/>
                      <a:pt x="2559901" y="5951785"/>
                    </a:cubicBezTo>
                    <a:cubicBezTo>
                      <a:pt x="2559330" y="6033441"/>
                      <a:pt x="2559901" y="6115669"/>
                      <a:pt x="2553049" y="6196754"/>
                    </a:cubicBezTo>
                    <a:cubicBezTo>
                      <a:pt x="2551336" y="6219595"/>
                      <a:pt x="2550765" y="6243579"/>
                      <a:pt x="2533634" y="6260709"/>
                    </a:cubicBezTo>
                    <a:cubicBezTo>
                      <a:pt x="2499373" y="6293828"/>
                      <a:pt x="2456546" y="6296112"/>
                      <a:pt x="2413719" y="6284692"/>
                    </a:cubicBezTo>
                    <a:cubicBezTo>
                      <a:pt x="2374319" y="6274413"/>
                      <a:pt x="2356617" y="6245291"/>
                      <a:pt x="2352620" y="6204749"/>
                    </a:cubicBezTo>
                    <a:cubicBezTo>
                      <a:pt x="2345196" y="6125947"/>
                      <a:pt x="2347480" y="6047146"/>
                      <a:pt x="2343483" y="5968344"/>
                    </a:cubicBezTo>
                    <a:cubicBezTo>
                      <a:pt x="2341199" y="5921521"/>
                      <a:pt x="2342341" y="5922663"/>
                      <a:pt x="2295517" y="5917523"/>
                    </a:cubicBezTo>
                    <a:cubicBezTo>
                      <a:pt x="2274389" y="5915240"/>
                      <a:pt x="2269821" y="5922092"/>
                      <a:pt x="2270392" y="5942078"/>
                    </a:cubicBezTo>
                    <a:cubicBezTo>
                      <a:pt x="2272105" y="6030586"/>
                      <a:pt x="2273247" y="6119095"/>
                      <a:pt x="2273818" y="6207604"/>
                    </a:cubicBezTo>
                    <a:cubicBezTo>
                      <a:pt x="2273818" y="6253857"/>
                      <a:pt x="2293804" y="6289831"/>
                      <a:pt x="2328066" y="6318953"/>
                    </a:cubicBezTo>
                    <a:cubicBezTo>
                      <a:pt x="2378316" y="6361209"/>
                      <a:pt x="2437131" y="6370917"/>
                      <a:pt x="2499373" y="6357212"/>
                    </a:cubicBezTo>
                    <a:cubicBezTo>
                      <a:pt x="2580458" y="6339510"/>
                      <a:pt x="2625569" y="6285834"/>
                      <a:pt x="2628995" y="6203607"/>
                    </a:cubicBezTo>
                    <a:cubicBezTo>
                      <a:pt x="2630137" y="6164206"/>
                      <a:pt x="2628995" y="6124234"/>
                      <a:pt x="2628995" y="6084263"/>
                    </a:cubicBezTo>
                    <a:close/>
                    <a:moveTo>
                      <a:pt x="2825999" y="6136797"/>
                    </a:moveTo>
                    <a:cubicBezTo>
                      <a:pt x="2825999" y="6136797"/>
                      <a:pt x="2825999" y="6136797"/>
                      <a:pt x="2825999" y="6136797"/>
                    </a:cubicBezTo>
                    <a:cubicBezTo>
                      <a:pt x="2825999" y="6202464"/>
                      <a:pt x="2826570" y="6268132"/>
                      <a:pt x="2825999" y="6333800"/>
                    </a:cubicBezTo>
                    <a:cubicBezTo>
                      <a:pt x="2825999" y="6350931"/>
                      <a:pt x="2830567" y="6358925"/>
                      <a:pt x="2848269" y="6356070"/>
                    </a:cubicBezTo>
                    <a:cubicBezTo>
                      <a:pt x="2856834" y="6354928"/>
                      <a:pt x="2865399" y="6354928"/>
                      <a:pt x="2873965" y="6355499"/>
                    </a:cubicBezTo>
                    <a:cubicBezTo>
                      <a:pt x="2891095" y="6356641"/>
                      <a:pt x="2897377" y="6350360"/>
                      <a:pt x="2896806" y="6332658"/>
                    </a:cubicBezTo>
                    <a:cubicBezTo>
                      <a:pt x="2895664" y="6301252"/>
                      <a:pt x="2897948" y="6269846"/>
                      <a:pt x="2896806" y="6238439"/>
                    </a:cubicBezTo>
                    <a:cubicBezTo>
                      <a:pt x="2896235" y="6221308"/>
                      <a:pt x="2902516" y="6215027"/>
                      <a:pt x="2919647" y="6214456"/>
                    </a:cubicBezTo>
                    <a:cubicBezTo>
                      <a:pt x="2956763" y="6213885"/>
                      <a:pt x="2993880" y="6212743"/>
                      <a:pt x="3030425" y="6207604"/>
                    </a:cubicBezTo>
                    <a:cubicBezTo>
                      <a:pt x="3112082" y="6195612"/>
                      <a:pt x="3158335" y="6137939"/>
                      <a:pt x="3153767" y="6051714"/>
                    </a:cubicBezTo>
                    <a:cubicBezTo>
                      <a:pt x="3149769" y="5978052"/>
                      <a:pt x="3094380" y="5924947"/>
                      <a:pt x="3016721" y="5922663"/>
                    </a:cubicBezTo>
                    <a:cubicBezTo>
                      <a:pt x="2960760" y="5920950"/>
                      <a:pt x="2904229" y="5922663"/>
                      <a:pt x="2848269" y="5920950"/>
                    </a:cubicBezTo>
                    <a:cubicBezTo>
                      <a:pt x="2828283" y="5920378"/>
                      <a:pt x="2824857" y="5927802"/>
                      <a:pt x="2825428" y="5945504"/>
                    </a:cubicBezTo>
                    <a:cubicBezTo>
                      <a:pt x="2826570" y="6009459"/>
                      <a:pt x="2825999" y="6073413"/>
                      <a:pt x="2825999" y="6136797"/>
                    </a:cubicBezTo>
                    <a:close/>
                    <a:moveTo>
                      <a:pt x="5060987" y="4689822"/>
                    </a:moveTo>
                    <a:cubicBezTo>
                      <a:pt x="5031294" y="4689822"/>
                      <a:pt x="5011308" y="4689822"/>
                      <a:pt x="4991322" y="4689822"/>
                    </a:cubicBezTo>
                    <a:cubicBezTo>
                      <a:pt x="4982757" y="4689822"/>
                      <a:pt x="4974192" y="4689250"/>
                      <a:pt x="4968481" y="4697245"/>
                    </a:cubicBezTo>
                    <a:cubicBezTo>
                      <a:pt x="4933078" y="4744640"/>
                      <a:pt x="4898245" y="4791464"/>
                      <a:pt x="4862842" y="4838859"/>
                    </a:cubicBezTo>
                    <a:cubicBezTo>
                      <a:pt x="4858845" y="4844569"/>
                      <a:pt x="4855990" y="4853134"/>
                      <a:pt x="4866839" y="4853134"/>
                    </a:cubicBezTo>
                    <a:cubicBezTo>
                      <a:pt x="4899958" y="4854277"/>
                      <a:pt x="4933649" y="4857132"/>
                      <a:pt x="4966197" y="4853134"/>
                    </a:cubicBezTo>
                    <a:cubicBezTo>
                      <a:pt x="4984470" y="4851421"/>
                      <a:pt x="4989609" y="4828010"/>
                      <a:pt x="5001601" y="4814876"/>
                    </a:cubicBezTo>
                    <a:cubicBezTo>
                      <a:pt x="5012450" y="4802884"/>
                      <a:pt x="5022158" y="4789751"/>
                      <a:pt x="5031294" y="4776617"/>
                    </a:cubicBezTo>
                    <a:cubicBezTo>
                      <a:pt x="5042144" y="4761771"/>
                      <a:pt x="5050709" y="4758345"/>
                      <a:pt x="5062700" y="4776046"/>
                    </a:cubicBezTo>
                    <a:cubicBezTo>
                      <a:pt x="5076405" y="4796603"/>
                      <a:pt x="5092965" y="4814876"/>
                      <a:pt x="5107240" y="4835433"/>
                    </a:cubicBezTo>
                    <a:cubicBezTo>
                      <a:pt x="5115806" y="4847424"/>
                      <a:pt x="5124942" y="4853706"/>
                      <a:pt x="5140359" y="4853134"/>
                    </a:cubicBezTo>
                    <a:cubicBezTo>
                      <a:pt x="5166056" y="4852564"/>
                      <a:pt x="5191752" y="4854277"/>
                      <a:pt x="5217448" y="4853706"/>
                    </a:cubicBezTo>
                    <a:cubicBezTo>
                      <a:pt x="5225442" y="4853706"/>
                      <a:pt x="5236292" y="4857703"/>
                      <a:pt x="5240860" y="4849137"/>
                    </a:cubicBezTo>
                    <a:cubicBezTo>
                      <a:pt x="5245999" y="4840001"/>
                      <a:pt x="5236292" y="4833720"/>
                      <a:pt x="5231723" y="4827438"/>
                    </a:cubicBezTo>
                    <a:cubicBezTo>
                      <a:pt x="5213451" y="4802313"/>
                      <a:pt x="5192323" y="4778330"/>
                      <a:pt x="5176334" y="4751492"/>
                    </a:cubicBezTo>
                    <a:cubicBezTo>
                      <a:pt x="5147212" y="4704097"/>
                      <a:pt x="5111808" y="4673262"/>
                      <a:pt x="5060987" y="4689822"/>
                    </a:cubicBezTo>
                    <a:close/>
                    <a:moveTo>
                      <a:pt x="3932643" y="4615017"/>
                    </a:moveTo>
                    <a:cubicBezTo>
                      <a:pt x="3871544" y="4615017"/>
                      <a:pt x="3817868" y="4615017"/>
                      <a:pt x="3764191" y="4615017"/>
                    </a:cubicBezTo>
                    <a:cubicBezTo>
                      <a:pt x="3756197" y="4615017"/>
                      <a:pt x="3752200" y="4618444"/>
                      <a:pt x="3748203" y="4624725"/>
                    </a:cubicBezTo>
                    <a:cubicBezTo>
                      <a:pt x="3713370" y="4684111"/>
                      <a:pt x="3677967" y="4744069"/>
                      <a:pt x="3642563" y="4803455"/>
                    </a:cubicBezTo>
                    <a:cubicBezTo>
                      <a:pt x="3634569" y="4817160"/>
                      <a:pt x="3641421" y="4820015"/>
                      <a:pt x="3652841" y="4820015"/>
                    </a:cubicBezTo>
                    <a:cubicBezTo>
                      <a:pt x="3679680" y="4820586"/>
                      <a:pt x="3705947" y="4820586"/>
                      <a:pt x="3732785" y="4821157"/>
                    </a:cubicBezTo>
                    <a:cubicBezTo>
                      <a:pt x="3741350" y="4821157"/>
                      <a:pt x="3746490" y="4817160"/>
                      <a:pt x="3752200" y="4811450"/>
                    </a:cubicBezTo>
                    <a:cubicBezTo>
                      <a:pt x="3810444" y="4747495"/>
                      <a:pt x="3869260" y="4684111"/>
                      <a:pt x="3932643" y="4615017"/>
                    </a:cubicBezTo>
                    <a:close/>
                    <a:moveTo>
                      <a:pt x="2033417" y="3711086"/>
                    </a:moveTo>
                    <a:cubicBezTo>
                      <a:pt x="2057971" y="3711086"/>
                      <a:pt x="2077957" y="3710515"/>
                      <a:pt x="2097372" y="3711086"/>
                    </a:cubicBezTo>
                    <a:cubicBezTo>
                      <a:pt x="2112218" y="3711657"/>
                      <a:pt x="2119642" y="3708802"/>
                      <a:pt x="2119071" y="3691100"/>
                    </a:cubicBezTo>
                    <a:cubicBezTo>
                      <a:pt x="2117929" y="3657981"/>
                      <a:pt x="2117929" y="3624861"/>
                      <a:pt x="2119071" y="3591742"/>
                    </a:cubicBezTo>
                    <a:cubicBezTo>
                      <a:pt x="2119642" y="3576324"/>
                      <a:pt x="2113932" y="3572327"/>
                      <a:pt x="2099656" y="3572898"/>
                    </a:cubicBezTo>
                    <a:cubicBezTo>
                      <a:pt x="2073960" y="3574040"/>
                      <a:pt x="2048264" y="3572898"/>
                      <a:pt x="2022568" y="3572898"/>
                    </a:cubicBezTo>
                    <a:cubicBezTo>
                      <a:pt x="1960897" y="3572898"/>
                      <a:pt x="1960326" y="3572898"/>
                      <a:pt x="1960897" y="3634569"/>
                    </a:cubicBezTo>
                    <a:cubicBezTo>
                      <a:pt x="1961468" y="3659123"/>
                      <a:pt x="1950047" y="3690529"/>
                      <a:pt x="1966036" y="3705947"/>
                    </a:cubicBezTo>
                    <a:cubicBezTo>
                      <a:pt x="1982596" y="3721364"/>
                      <a:pt x="2013431" y="3708802"/>
                      <a:pt x="2033417" y="3711086"/>
                    </a:cubicBezTo>
                    <a:close/>
                  </a:path>
                </a:pathLst>
              </a:custGeom>
              <a:solidFill>
                <a:srgbClr val="E20613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5DB572DA-6BF3-4F2B-8B5A-0B6C2F697805}"/>
                  </a:ext>
                </a:extLst>
              </p:cNvPr>
              <p:cNvSpPr/>
              <p:nvPr/>
            </p:nvSpPr>
            <p:spPr>
              <a:xfrm>
                <a:off x="6270432" y="5139"/>
                <a:ext cx="3254567" cy="3460007"/>
              </a:xfrm>
              <a:custGeom>
                <a:avLst/>
                <a:gdLst>
                  <a:gd name="connsiteX0" fmla="*/ 3254568 w 3254567"/>
                  <a:gd name="connsiteY0" fmla="*/ 2724356 h 3460007"/>
                  <a:gd name="connsiteX1" fmla="*/ 3254568 w 3254567"/>
                  <a:gd name="connsiteY1" fmla="*/ 2987027 h 3460007"/>
                  <a:gd name="connsiteX2" fmla="*/ 3240863 w 3254567"/>
                  <a:gd name="connsiteY2" fmla="*/ 2997306 h 3460007"/>
                  <a:gd name="connsiteX3" fmla="*/ 2051991 w 3254567"/>
                  <a:gd name="connsiteY3" fmla="*/ 3458122 h 3460007"/>
                  <a:gd name="connsiteX4" fmla="*/ 1234855 w 3254567"/>
                  <a:gd name="connsiteY4" fmla="*/ 3319934 h 3460007"/>
                  <a:gd name="connsiteX5" fmla="*/ 10008 w 3254567"/>
                  <a:gd name="connsiteY5" fmla="*/ 1293941 h 3460007"/>
                  <a:gd name="connsiteX6" fmla="*/ 409154 w 3254567"/>
                  <a:gd name="connsiteY6" fmla="*/ 288367 h 3460007"/>
                  <a:gd name="connsiteX7" fmla="*/ 673539 w 3254567"/>
                  <a:gd name="connsiteY7" fmla="*/ 571 h 3460007"/>
                  <a:gd name="connsiteX8" fmla="*/ 1016153 w 3254567"/>
                  <a:gd name="connsiteY8" fmla="*/ 571 h 3460007"/>
                  <a:gd name="connsiteX9" fmla="*/ 1064690 w 3254567"/>
                  <a:gd name="connsiteY9" fmla="*/ 81085 h 3460007"/>
                  <a:gd name="connsiteX10" fmla="*/ 1073255 w 3254567"/>
                  <a:gd name="connsiteY10" fmla="*/ 143327 h 3460007"/>
                  <a:gd name="connsiteX11" fmla="*/ 1201736 w 3254567"/>
                  <a:gd name="connsiteY11" fmla="*/ 70236 h 3460007"/>
                  <a:gd name="connsiteX12" fmla="*/ 1201165 w 3254567"/>
                  <a:gd name="connsiteY12" fmla="*/ 50821 h 3460007"/>
                  <a:gd name="connsiteX13" fmla="*/ 1176040 w 3254567"/>
                  <a:gd name="connsiteY13" fmla="*/ 29693 h 3460007"/>
                  <a:gd name="connsiteX14" fmla="*/ 1170330 w 3254567"/>
                  <a:gd name="connsiteY14" fmla="*/ 50821 h 3460007"/>
                  <a:gd name="connsiteX15" fmla="*/ 1128074 w 3254567"/>
                  <a:gd name="connsiteY15" fmla="*/ 90222 h 3460007"/>
                  <a:gd name="connsiteX16" fmla="*/ 1097239 w 3254567"/>
                  <a:gd name="connsiteY16" fmla="*/ 72520 h 3460007"/>
                  <a:gd name="connsiteX17" fmla="*/ 1106946 w 3254567"/>
                  <a:gd name="connsiteY17" fmla="*/ 571 h 3460007"/>
                  <a:gd name="connsiteX18" fmla="*/ 3228301 w 3254567"/>
                  <a:gd name="connsiteY18" fmla="*/ 0 h 3460007"/>
                  <a:gd name="connsiteX19" fmla="*/ 3254568 w 3254567"/>
                  <a:gd name="connsiteY19" fmla="*/ 26267 h 3460007"/>
                  <a:gd name="connsiteX20" fmla="*/ 3253997 w 3254567"/>
                  <a:gd name="connsiteY20" fmla="*/ 2684385 h 3460007"/>
                  <a:gd name="connsiteX21" fmla="*/ 3196894 w 3254567"/>
                  <a:gd name="connsiteY21" fmla="*/ 2582171 h 3460007"/>
                  <a:gd name="connsiteX22" fmla="*/ 3140363 w 3254567"/>
                  <a:gd name="connsiteY22" fmla="*/ 2642700 h 3460007"/>
                  <a:gd name="connsiteX23" fmla="*/ 3136937 w 3254567"/>
                  <a:gd name="connsiteY23" fmla="*/ 2655262 h 3460007"/>
                  <a:gd name="connsiteX24" fmla="*/ 3148928 w 3254567"/>
                  <a:gd name="connsiteY24" fmla="*/ 2656976 h 3460007"/>
                  <a:gd name="connsiteX25" fmla="*/ 3186616 w 3254567"/>
                  <a:gd name="connsiteY25" fmla="*/ 2665541 h 3460007"/>
                  <a:gd name="connsiteX26" fmla="*/ 3254568 w 3254567"/>
                  <a:gd name="connsiteY26" fmla="*/ 2724356 h 3460007"/>
                  <a:gd name="connsiteX27" fmla="*/ 2138786 w 3254567"/>
                  <a:gd name="connsiteY27" fmla="*/ 3208014 h 3460007"/>
                  <a:gd name="connsiteX28" fmla="*/ 2132505 w 3254567"/>
                  <a:gd name="connsiteY28" fmla="*/ 3201732 h 3460007"/>
                  <a:gd name="connsiteX29" fmla="*/ 2216446 w 3254567"/>
                  <a:gd name="connsiteY29" fmla="*/ 3104658 h 3460007"/>
                  <a:gd name="connsiteX30" fmla="*/ 2112519 w 3254567"/>
                  <a:gd name="connsiteY30" fmla="*/ 3166900 h 3460007"/>
                  <a:gd name="connsiteX31" fmla="*/ 2115375 w 3254567"/>
                  <a:gd name="connsiteY31" fmla="*/ 3307372 h 3460007"/>
                  <a:gd name="connsiteX32" fmla="*/ 2215304 w 3254567"/>
                  <a:gd name="connsiteY32" fmla="*/ 3326787 h 3460007"/>
                  <a:gd name="connsiteX33" fmla="*/ 2232435 w 3254567"/>
                  <a:gd name="connsiteY33" fmla="*/ 3219434 h 3460007"/>
                  <a:gd name="connsiteX34" fmla="*/ 2138786 w 3254567"/>
                  <a:gd name="connsiteY34" fmla="*/ 3208014 h 3460007"/>
                  <a:gd name="connsiteX35" fmla="*/ 2812024 w 3254567"/>
                  <a:gd name="connsiteY35" fmla="*/ 2972181 h 3460007"/>
                  <a:gd name="connsiteX36" fmla="*/ 2921660 w 3254567"/>
                  <a:gd name="connsiteY36" fmla="*/ 3019005 h 3460007"/>
                  <a:gd name="connsiteX37" fmla="*/ 2976479 w 3254567"/>
                  <a:gd name="connsiteY37" fmla="*/ 3042988 h 3460007"/>
                  <a:gd name="connsiteX38" fmla="*/ 3023874 w 3254567"/>
                  <a:gd name="connsiteY38" fmla="*/ 3020718 h 3460007"/>
                  <a:gd name="connsiteX39" fmla="*/ 3003888 w 3254567"/>
                  <a:gd name="connsiteY39" fmla="*/ 3007584 h 3460007"/>
                  <a:gd name="connsiteX40" fmla="*/ 2988471 w 3254567"/>
                  <a:gd name="connsiteY40" fmla="*/ 2991025 h 3460007"/>
                  <a:gd name="connsiteX41" fmla="*/ 2930226 w 3254567"/>
                  <a:gd name="connsiteY41" fmla="*/ 2900232 h 3460007"/>
                  <a:gd name="connsiteX42" fmla="*/ 2924516 w 3254567"/>
                  <a:gd name="connsiteY42" fmla="*/ 2839132 h 3460007"/>
                  <a:gd name="connsiteX43" fmla="*/ 2857706 w 3254567"/>
                  <a:gd name="connsiteY43" fmla="*/ 2883672 h 3460007"/>
                  <a:gd name="connsiteX44" fmla="*/ 2913095 w 3254567"/>
                  <a:gd name="connsiteY44" fmla="*/ 2920218 h 3460007"/>
                  <a:gd name="connsiteX45" fmla="*/ 2949641 w 3254567"/>
                  <a:gd name="connsiteY45" fmla="*/ 2984172 h 3460007"/>
                  <a:gd name="connsiteX46" fmla="*/ 2943931 w 3254567"/>
                  <a:gd name="connsiteY46" fmla="*/ 2990453 h 3460007"/>
                  <a:gd name="connsiteX47" fmla="*/ 2791467 w 3254567"/>
                  <a:gd name="connsiteY47" fmla="*/ 2929354 h 3460007"/>
                  <a:gd name="connsiteX48" fmla="*/ 2764629 w 3254567"/>
                  <a:gd name="connsiteY48" fmla="*/ 2928783 h 3460007"/>
                  <a:gd name="connsiteX49" fmla="*/ 2767484 w 3254567"/>
                  <a:gd name="connsiteY49" fmla="*/ 2957334 h 3460007"/>
                  <a:gd name="connsiteX50" fmla="*/ 2824586 w 3254567"/>
                  <a:gd name="connsiteY50" fmla="*/ 3058976 h 3460007"/>
                  <a:gd name="connsiteX51" fmla="*/ 2832581 w 3254567"/>
                  <a:gd name="connsiteY51" fmla="*/ 3137207 h 3460007"/>
                  <a:gd name="connsiteX52" fmla="*/ 2907385 w 3254567"/>
                  <a:gd name="connsiteY52" fmla="*/ 3089812 h 3460007"/>
                  <a:gd name="connsiteX53" fmla="*/ 2861703 w 3254567"/>
                  <a:gd name="connsiteY53" fmla="*/ 3070968 h 3460007"/>
                  <a:gd name="connsiteX54" fmla="*/ 2808027 w 3254567"/>
                  <a:gd name="connsiteY54" fmla="*/ 2977320 h 3460007"/>
                  <a:gd name="connsiteX55" fmla="*/ 2812024 w 3254567"/>
                  <a:gd name="connsiteY55" fmla="*/ 2972181 h 3460007"/>
                  <a:gd name="connsiteX56" fmla="*/ 2609310 w 3254567"/>
                  <a:gd name="connsiteY56" fmla="*/ 1867820 h 3460007"/>
                  <a:gd name="connsiteX57" fmla="*/ 2688683 w 3254567"/>
                  <a:gd name="connsiteY57" fmla="*/ 1748476 h 3460007"/>
                  <a:gd name="connsiteX58" fmla="*/ 2711524 w 3254567"/>
                  <a:gd name="connsiteY58" fmla="*/ 1734771 h 3460007"/>
                  <a:gd name="connsiteX59" fmla="*/ 2774907 w 3254567"/>
                  <a:gd name="connsiteY59" fmla="*/ 1742766 h 3460007"/>
                  <a:gd name="connsiteX60" fmla="*/ 2710381 w 3254567"/>
                  <a:gd name="connsiteY60" fmla="*/ 1568032 h 3460007"/>
                  <a:gd name="connsiteX61" fmla="*/ 2784044 w 3254567"/>
                  <a:gd name="connsiteY61" fmla="*/ 1532629 h 3460007"/>
                  <a:gd name="connsiteX62" fmla="*/ 2905672 w 3254567"/>
                  <a:gd name="connsiteY62" fmla="*/ 1514356 h 3460007"/>
                  <a:gd name="connsiteX63" fmla="*/ 2899391 w 3254567"/>
                  <a:gd name="connsiteY63" fmla="*/ 1476669 h 3460007"/>
                  <a:gd name="connsiteX64" fmla="*/ 2843430 w 3254567"/>
                  <a:gd name="connsiteY64" fmla="*/ 1469245 h 3460007"/>
                  <a:gd name="connsiteX65" fmla="*/ 2733222 w 3254567"/>
                  <a:gd name="connsiteY65" fmla="*/ 1505220 h 3460007"/>
                  <a:gd name="connsiteX66" fmla="*/ 2700103 w 3254567"/>
                  <a:gd name="connsiteY66" fmla="*/ 1520066 h 3460007"/>
                  <a:gd name="connsiteX67" fmla="*/ 2695535 w 3254567"/>
                  <a:gd name="connsiteY67" fmla="*/ 1479524 h 3460007"/>
                  <a:gd name="connsiteX68" fmla="*/ 2725800 w 3254567"/>
                  <a:gd name="connsiteY68" fmla="*/ 1429845 h 3460007"/>
                  <a:gd name="connsiteX69" fmla="*/ 2744643 w 3254567"/>
                  <a:gd name="connsiteY69" fmla="*/ 1413856 h 3460007"/>
                  <a:gd name="connsiteX70" fmla="*/ 2707526 w 3254567"/>
                  <a:gd name="connsiteY70" fmla="*/ 1417282 h 3460007"/>
                  <a:gd name="connsiteX71" fmla="*/ 2680118 w 3254567"/>
                  <a:gd name="connsiteY71" fmla="*/ 1395583 h 3460007"/>
                  <a:gd name="connsiteX72" fmla="*/ 2672123 w 3254567"/>
                  <a:gd name="connsiteY72" fmla="*/ 1350472 h 3460007"/>
                  <a:gd name="connsiteX73" fmla="*/ 2675549 w 3254567"/>
                  <a:gd name="connsiteY73" fmla="*/ 1332770 h 3460007"/>
                  <a:gd name="connsiteX74" fmla="*/ 2690967 w 3254567"/>
                  <a:gd name="connsiteY74" fmla="*/ 1337910 h 3460007"/>
                  <a:gd name="connsiteX75" fmla="*/ 2784044 w 3254567"/>
                  <a:gd name="connsiteY75" fmla="*/ 1379594 h 3460007"/>
                  <a:gd name="connsiteX76" fmla="*/ 2886828 w 3254567"/>
                  <a:gd name="connsiteY76" fmla="*/ 1369316 h 3460007"/>
                  <a:gd name="connsiteX77" fmla="*/ 2894823 w 3254567"/>
                  <a:gd name="connsiteY77" fmla="*/ 1348759 h 3460007"/>
                  <a:gd name="connsiteX78" fmla="*/ 2749782 w 3254567"/>
                  <a:gd name="connsiteY78" fmla="*/ 1317924 h 3460007"/>
                  <a:gd name="connsiteX79" fmla="*/ 2709811 w 3254567"/>
                  <a:gd name="connsiteY79" fmla="*/ 1313927 h 3460007"/>
                  <a:gd name="connsiteX80" fmla="*/ 2631010 w 3254567"/>
                  <a:gd name="connsiteY80" fmla="*/ 1148901 h 3460007"/>
                  <a:gd name="connsiteX81" fmla="*/ 2662416 w 3254567"/>
                  <a:gd name="connsiteY81" fmla="*/ 1107787 h 3460007"/>
                  <a:gd name="connsiteX82" fmla="*/ 2762345 w 3254567"/>
                  <a:gd name="connsiteY82" fmla="*/ 1003289 h 3460007"/>
                  <a:gd name="connsiteX83" fmla="*/ 2742359 w 3254567"/>
                  <a:gd name="connsiteY83" fmla="*/ 982162 h 3460007"/>
                  <a:gd name="connsiteX84" fmla="*/ 2603600 w 3254567"/>
                  <a:gd name="connsiteY84" fmla="*/ 1119778 h 3460007"/>
                  <a:gd name="connsiteX85" fmla="*/ 2612737 w 3254567"/>
                  <a:gd name="connsiteY85" fmla="*/ 1280807 h 3460007"/>
                  <a:gd name="connsiteX86" fmla="*/ 2637862 w 3254567"/>
                  <a:gd name="connsiteY86" fmla="*/ 1694229 h 3460007"/>
                  <a:gd name="connsiteX87" fmla="*/ 2609881 w 3254567"/>
                  <a:gd name="connsiteY87" fmla="*/ 1867820 h 3460007"/>
                  <a:gd name="connsiteX88" fmla="*/ 2605884 w 3254567"/>
                  <a:gd name="connsiteY88" fmla="*/ 1868962 h 3460007"/>
                  <a:gd name="connsiteX89" fmla="*/ 2607026 w 3254567"/>
                  <a:gd name="connsiteY89" fmla="*/ 1871246 h 3460007"/>
                  <a:gd name="connsiteX90" fmla="*/ 2609310 w 3254567"/>
                  <a:gd name="connsiteY90" fmla="*/ 1867820 h 3460007"/>
                  <a:gd name="connsiteX91" fmla="*/ 2569339 w 3254567"/>
                  <a:gd name="connsiteY91" fmla="*/ 1556041 h 3460007"/>
                  <a:gd name="connsiteX92" fmla="*/ 2569339 w 3254567"/>
                  <a:gd name="connsiteY92" fmla="*/ 1485234 h 3460007"/>
                  <a:gd name="connsiteX93" fmla="*/ 2360344 w 3254567"/>
                  <a:gd name="connsiteY93" fmla="*/ 939335 h 3460007"/>
                  <a:gd name="connsiteX94" fmla="*/ 1905238 w 3254567"/>
                  <a:gd name="connsiteY94" fmla="*/ 748042 h 3460007"/>
                  <a:gd name="connsiteX95" fmla="*/ 1551774 w 3254567"/>
                  <a:gd name="connsiteY95" fmla="*/ 967315 h 3460007"/>
                  <a:gd name="connsiteX96" fmla="*/ 1391316 w 3254567"/>
                  <a:gd name="connsiteY96" fmla="*/ 1813573 h 3460007"/>
                  <a:gd name="connsiteX97" fmla="*/ 1632288 w 3254567"/>
                  <a:gd name="connsiteY97" fmla="*/ 2244696 h 3460007"/>
                  <a:gd name="connsiteX98" fmla="*/ 2162770 w 3254567"/>
                  <a:gd name="connsiteY98" fmla="*/ 2338915 h 3460007"/>
                  <a:gd name="connsiteX99" fmla="*/ 2418588 w 3254567"/>
                  <a:gd name="connsiteY99" fmla="*/ 2109934 h 3460007"/>
                  <a:gd name="connsiteX100" fmla="*/ 2569339 w 3254567"/>
                  <a:gd name="connsiteY100" fmla="*/ 1556041 h 3460007"/>
                  <a:gd name="connsiteX101" fmla="*/ 1970334 w 3254567"/>
                  <a:gd name="connsiteY101" fmla="*/ 476805 h 3460007"/>
                  <a:gd name="connsiteX102" fmla="*/ 2004596 w 3254567"/>
                  <a:gd name="connsiteY102" fmla="*/ 371166 h 3460007"/>
                  <a:gd name="connsiteX103" fmla="*/ 2041712 w 3254567"/>
                  <a:gd name="connsiteY103" fmla="*/ 356319 h 3460007"/>
                  <a:gd name="connsiteX104" fmla="*/ 2056559 w 3254567"/>
                  <a:gd name="connsiteY104" fmla="*/ 394578 h 3460007"/>
                  <a:gd name="connsiteX105" fmla="*/ 2111949 w 3254567"/>
                  <a:gd name="connsiteY105" fmla="*/ 467669 h 3460007"/>
                  <a:gd name="connsiteX106" fmla="*/ 2192463 w 3254567"/>
                  <a:gd name="connsiteY106" fmla="*/ 441402 h 3460007"/>
                  <a:gd name="connsiteX107" fmla="*/ 2238145 w 3254567"/>
                  <a:gd name="connsiteY107" fmla="*/ 432265 h 3460007"/>
                  <a:gd name="connsiteX108" fmla="*/ 2263841 w 3254567"/>
                  <a:gd name="connsiteY108" fmla="*/ 443686 h 3460007"/>
                  <a:gd name="connsiteX109" fmla="*/ 2288966 w 3254567"/>
                  <a:gd name="connsiteY109" fmla="*/ 481944 h 3460007"/>
                  <a:gd name="connsiteX110" fmla="*/ 2331793 w 3254567"/>
                  <a:gd name="connsiteY110" fmla="*/ 547041 h 3460007"/>
                  <a:gd name="connsiteX111" fmla="*/ 2423728 w 3254567"/>
                  <a:gd name="connsiteY111" fmla="*/ 533908 h 3460007"/>
                  <a:gd name="connsiteX112" fmla="*/ 2481972 w 3254567"/>
                  <a:gd name="connsiteY112" fmla="*/ 531052 h 3460007"/>
                  <a:gd name="connsiteX113" fmla="*/ 2473978 w 3254567"/>
                  <a:gd name="connsiteY113" fmla="*/ 568740 h 3460007"/>
                  <a:gd name="connsiteX114" fmla="*/ 2441429 w 3254567"/>
                  <a:gd name="connsiteY114" fmla="*/ 625271 h 3460007"/>
                  <a:gd name="connsiteX115" fmla="*/ 2404884 w 3254567"/>
                  <a:gd name="connsiteY115" fmla="*/ 633837 h 3460007"/>
                  <a:gd name="connsiteX116" fmla="*/ 2137645 w 3254567"/>
                  <a:gd name="connsiteY116" fmla="*/ 523058 h 3460007"/>
                  <a:gd name="connsiteX117" fmla="*/ 2025153 w 3254567"/>
                  <a:gd name="connsiteY117" fmla="*/ 509354 h 3460007"/>
                  <a:gd name="connsiteX118" fmla="*/ 1999457 w 3254567"/>
                  <a:gd name="connsiteY118" fmla="*/ 530481 h 3460007"/>
                  <a:gd name="connsiteX119" fmla="*/ 2024582 w 3254567"/>
                  <a:gd name="connsiteY119" fmla="*/ 542473 h 3460007"/>
                  <a:gd name="connsiteX120" fmla="*/ 2363199 w 3254567"/>
                  <a:gd name="connsiteY120" fmla="*/ 651539 h 3460007"/>
                  <a:gd name="connsiteX121" fmla="*/ 2378617 w 3254567"/>
                  <a:gd name="connsiteY121" fmla="*/ 732624 h 3460007"/>
                  <a:gd name="connsiteX122" fmla="*/ 2359202 w 3254567"/>
                  <a:gd name="connsiteY122" fmla="*/ 745758 h 3460007"/>
                  <a:gd name="connsiteX123" fmla="*/ 2343213 w 3254567"/>
                  <a:gd name="connsiteY123" fmla="*/ 726914 h 3460007"/>
                  <a:gd name="connsiteX124" fmla="*/ 2309523 w 3254567"/>
                  <a:gd name="connsiteY124" fmla="*/ 716064 h 3460007"/>
                  <a:gd name="connsiteX125" fmla="*/ 2284398 w 3254567"/>
                  <a:gd name="connsiteY125" fmla="*/ 734908 h 3460007"/>
                  <a:gd name="connsiteX126" fmla="*/ 2285540 w 3254567"/>
                  <a:gd name="connsiteY126" fmla="*/ 760033 h 3460007"/>
                  <a:gd name="connsiteX127" fmla="*/ 2404884 w 3254567"/>
                  <a:gd name="connsiteY127" fmla="*/ 861675 h 3460007"/>
                  <a:gd name="connsiteX128" fmla="*/ 2420302 w 3254567"/>
                  <a:gd name="connsiteY128" fmla="*/ 870812 h 3460007"/>
                  <a:gd name="connsiteX129" fmla="*/ 2446569 w 3254567"/>
                  <a:gd name="connsiteY129" fmla="*/ 730340 h 3460007"/>
                  <a:gd name="connsiteX130" fmla="*/ 2560773 w 3254567"/>
                  <a:gd name="connsiteY130" fmla="*/ 494507 h 3460007"/>
                  <a:gd name="connsiteX131" fmla="*/ 2565342 w 3254567"/>
                  <a:gd name="connsiteY131" fmla="*/ 469953 h 3460007"/>
                  <a:gd name="connsiteX132" fmla="*/ 2536791 w 3254567"/>
                  <a:gd name="connsiteY132" fmla="*/ 474521 h 3460007"/>
                  <a:gd name="connsiteX133" fmla="*/ 2488254 w 3254567"/>
                  <a:gd name="connsiteY133" fmla="*/ 479660 h 3460007"/>
                  <a:gd name="connsiteX134" fmla="*/ 2451708 w 3254567"/>
                  <a:gd name="connsiteY134" fmla="*/ 464243 h 3460007"/>
                  <a:gd name="connsiteX135" fmla="*/ 2415733 w 3254567"/>
                  <a:gd name="connsiteY135" fmla="*/ 476234 h 3460007"/>
                  <a:gd name="connsiteX136" fmla="*/ 2390037 w 3254567"/>
                  <a:gd name="connsiteY136" fmla="*/ 513922 h 3460007"/>
                  <a:gd name="connsiteX137" fmla="*/ 2351208 w 3254567"/>
                  <a:gd name="connsiteY137" fmla="*/ 521345 h 3460007"/>
                  <a:gd name="connsiteX138" fmla="*/ 2328938 w 3254567"/>
                  <a:gd name="connsiteY138" fmla="*/ 485942 h 3460007"/>
                  <a:gd name="connsiteX139" fmla="*/ 2336361 w 3254567"/>
                  <a:gd name="connsiteY139" fmla="*/ 437976 h 3460007"/>
                  <a:gd name="connsiteX140" fmla="*/ 2321514 w 3254567"/>
                  <a:gd name="connsiteY140" fmla="*/ 409424 h 3460007"/>
                  <a:gd name="connsiteX141" fmla="*/ 2214162 w 3254567"/>
                  <a:gd name="connsiteY141" fmla="*/ 363742 h 3460007"/>
                  <a:gd name="connsiteX142" fmla="*/ 2188466 w 3254567"/>
                  <a:gd name="connsiteY142" fmla="*/ 373450 h 3460007"/>
                  <a:gd name="connsiteX143" fmla="*/ 2157059 w 3254567"/>
                  <a:gd name="connsiteY143" fmla="*/ 424271 h 3460007"/>
                  <a:gd name="connsiteX144" fmla="*/ 2117659 w 3254567"/>
                  <a:gd name="connsiteY144" fmla="*/ 432265 h 3460007"/>
                  <a:gd name="connsiteX145" fmla="*/ 2095960 w 3254567"/>
                  <a:gd name="connsiteY145" fmla="*/ 396862 h 3460007"/>
                  <a:gd name="connsiteX146" fmla="*/ 2101670 w 3254567"/>
                  <a:gd name="connsiteY146" fmla="*/ 351751 h 3460007"/>
                  <a:gd name="connsiteX147" fmla="*/ 2080542 w 3254567"/>
                  <a:gd name="connsiteY147" fmla="*/ 311208 h 3460007"/>
                  <a:gd name="connsiteX148" fmla="*/ 1985752 w 3254567"/>
                  <a:gd name="connsiteY148" fmla="*/ 271808 h 3460007"/>
                  <a:gd name="connsiteX149" fmla="*/ 1957772 w 3254567"/>
                  <a:gd name="connsiteY149" fmla="*/ 270665 h 3460007"/>
                  <a:gd name="connsiteX150" fmla="*/ 1848706 w 3254567"/>
                  <a:gd name="connsiteY150" fmla="*/ 312921 h 3460007"/>
                  <a:gd name="connsiteX151" fmla="*/ 1835002 w 3254567"/>
                  <a:gd name="connsiteY151" fmla="*/ 339188 h 3460007"/>
                  <a:gd name="connsiteX152" fmla="*/ 1843567 w 3254567"/>
                  <a:gd name="connsiteY152" fmla="*/ 395149 h 3460007"/>
                  <a:gd name="connsiteX153" fmla="*/ 1821297 w 3254567"/>
                  <a:gd name="connsiteY153" fmla="*/ 433978 h 3460007"/>
                  <a:gd name="connsiteX154" fmla="*/ 1776186 w 3254567"/>
                  <a:gd name="connsiteY154" fmla="*/ 419132 h 3460007"/>
                  <a:gd name="connsiteX155" fmla="*/ 1752203 w 3254567"/>
                  <a:gd name="connsiteY155" fmla="*/ 377447 h 3460007"/>
                  <a:gd name="connsiteX156" fmla="*/ 1720226 w 3254567"/>
                  <a:gd name="connsiteY156" fmla="*/ 366026 h 3460007"/>
                  <a:gd name="connsiteX157" fmla="*/ 1668263 w 3254567"/>
                  <a:gd name="connsiteY157" fmla="*/ 388867 h 3460007"/>
                  <a:gd name="connsiteX158" fmla="*/ 1611160 w 3254567"/>
                  <a:gd name="connsiteY158" fmla="*/ 483086 h 3460007"/>
                  <a:gd name="connsiteX159" fmla="*/ 1584893 w 3254567"/>
                  <a:gd name="connsiteY159" fmla="*/ 523629 h 3460007"/>
                  <a:gd name="connsiteX160" fmla="*/ 1536356 w 3254567"/>
                  <a:gd name="connsiteY160" fmla="*/ 497362 h 3460007"/>
                  <a:gd name="connsiteX161" fmla="*/ 1462123 w 3254567"/>
                  <a:gd name="connsiteY161" fmla="*/ 475092 h 3460007"/>
                  <a:gd name="connsiteX162" fmla="*/ 1400452 w 3254567"/>
                  <a:gd name="connsiteY162" fmla="*/ 475092 h 3460007"/>
                  <a:gd name="connsiteX163" fmla="*/ 1377040 w 3254567"/>
                  <a:gd name="connsiteY163" fmla="*/ 469953 h 3460007"/>
                  <a:gd name="connsiteX164" fmla="*/ 1378753 w 3254567"/>
                  <a:gd name="connsiteY164" fmla="*/ 496220 h 3460007"/>
                  <a:gd name="connsiteX165" fmla="*/ 1447847 w 3254567"/>
                  <a:gd name="connsiteY165" fmla="*/ 639547 h 3460007"/>
                  <a:gd name="connsiteX166" fmla="*/ 1518654 w 3254567"/>
                  <a:gd name="connsiteY166" fmla="*/ 875380 h 3460007"/>
                  <a:gd name="connsiteX167" fmla="*/ 1626007 w 3254567"/>
                  <a:gd name="connsiteY167" fmla="*/ 780019 h 3460007"/>
                  <a:gd name="connsiteX168" fmla="*/ 1622581 w 3254567"/>
                  <a:gd name="connsiteY168" fmla="*/ 711496 h 3460007"/>
                  <a:gd name="connsiteX169" fmla="*/ 1598027 w 3254567"/>
                  <a:gd name="connsiteY169" fmla="*/ 720061 h 3460007"/>
                  <a:gd name="connsiteX170" fmla="*/ 1574615 w 3254567"/>
                  <a:gd name="connsiteY170" fmla="*/ 745758 h 3460007"/>
                  <a:gd name="connsiteX171" fmla="*/ 1553487 w 3254567"/>
                  <a:gd name="connsiteY171" fmla="*/ 725772 h 3460007"/>
                  <a:gd name="connsiteX172" fmla="*/ 1544921 w 3254567"/>
                  <a:gd name="connsiteY172" fmla="*/ 710925 h 3460007"/>
                  <a:gd name="connsiteX173" fmla="*/ 1559197 w 3254567"/>
                  <a:gd name="connsiteY173" fmla="*/ 659533 h 3460007"/>
                  <a:gd name="connsiteX174" fmla="*/ 1785894 w 3254567"/>
                  <a:gd name="connsiteY174" fmla="*/ 562459 h 3460007"/>
                  <a:gd name="connsiteX175" fmla="*/ 1912090 w 3254567"/>
                  <a:gd name="connsiteY175" fmla="*/ 541331 h 3460007"/>
                  <a:gd name="connsiteX176" fmla="*/ 1938928 w 3254567"/>
                  <a:gd name="connsiteY176" fmla="*/ 527055 h 3460007"/>
                  <a:gd name="connsiteX177" fmla="*/ 1912090 w 3254567"/>
                  <a:gd name="connsiteY177" fmla="*/ 509925 h 3460007"/>
                  <a:gd name="connsiteX178" fmla="*/ 1849848 w 3254567"/>
                  <a:gd name="connsiteY178" fmla="*/ 511067 h 3460007"/>
                  <a:gd name="connsiteX179" fmla="*/ 1542066 w 3254567"/>
                  <a:gd name="connsiteY179" fmla="*/ 625842 h 3460007"/>
                  <a:gd name="connsiteX180" fmla="*/ 1486106 w 3254567"/>
                  <a:gd name="connsiteY180" fmla="*/ 610425 h 3460007"/>
                  <a:gd name="connsiteX181" fmla="*/ 1459268 w 3254567"/>
                  <a:gd name="connsiteY181" fmla="*/ 560175 h 3460007"/>
                  <a:gd name="connsiteX182" fmla="*/ 1454700 w 3254567"/>
                  <a:gd name="connsiteY182" fmla="*/ 530481 h 3460007"/>
                  <a:gd name="connsiteX183" fmla="*/ 1501524 w 3254567"/>
                  <a:gd name="connsiteY183" fmla="*/ 524771 h 3460007"/>
                  <a:gd name="connsiteX184" fmla="*/ 1516941 w 3254567"/>
                  <a:gd name="connsiteY184" fmla="*/ 537334 h 3460007"/>
                  <a:gd name="connsiteX185" fmla="*/ 1644280 w 3254567"/>
                  <a:gd name="connsiteY185" fmla="*/ 492794 h 3460007"/>
                  <a:gd name="connsiteX186" fmla="*/ 1700811 w 3254567"/>
                  <a:gd name="connsiteY186" fmla="*/ 428839 h 3460007"/>
                  <a:gd name="connsiteX187" fmla="*/ 1742496 w 3254567"/>
                  <a:gd name="connsiteY187" fmla="*/ 439118 h 3460007"/>
                  <a:gd name="connsiteX188" fmla="*/ 1826436 w 3254567"/>
                  <a:gd name="connsiteY188" fmla="*/ 465385 h 3460007"/>
                  <a:gd name="connsiteX189" fmla="*/ 1878970 w 3254567"/>
                  <a:gd name="connsiteY189" fmla="*/ 395720 h 3460007"/>
                  <a:gd name="connsiteX190" fmla="*/ 1880684 w 3254567"/>
                  <a:gd name="connsiteY190" fmla="*/ 372879 h 3460007"/>
                  <a:gd name="connsiteX191" fmla="*/ 1912661 w 3254567"/>
                  <a:gd name="connsiteY191" fmla="*/ 347183 h 3460007"/>
                  <a:gd name="connsiteX192" fmla="*/ 1931505 w 3254567"/>
                  <a:gd name="connsiteY192" fmla="*/ 368882 h 3460007"/>
                  <a:gd name="connsiteX193" fmla="*/ 1970334 w 3254567"/>
                  <a:gd name="connsiteY193" fmla="*/ 476805 h 3460007"/>
                  <a:gd name="connsiteX194" fmla="*/ 1326219 w 3254567"/>
                  <a:gd name="connsiteY194" fmla="*/ 1872388 h 3460007"/>
                  <a:gd name="connsiteX195" fmla="*/ 1323364 w 3254567"/>
                  <a:gd name="connsiteY195" fmla="*/ 1844408 h 3460007"/>
                  <a:gd name="connsiteX196" fmla="*/ 1323364 w 3254567"/>
                  <a:gd name="connsiteY196" fmla="*/ 1279094 h 3460007"/>
                  <a:gd name="connsiteX197" fmla="*/ 1330216 w 3254567"/>
                  <a:gd name="connsiteY197" fmla="*/ 1109500 h 3460007"/>
                  <a:gd name="connsiteX198" fmla="*/ 1192600 w 3254567"/>
                  <a:gd name="connsiteY198" fmla="*/ 982162 h 3460007"/>
                  <a:gd name="connsiteX199" fmla="*/ 1171472 w 3254567"/>
                  <a:gd name="connsiteY199" fmla="*/ 998150 h 3460007"/>
                  <a:gd name="connsiteX200" fmla="*/ 1273685 w 3254567"/>
                  <a:gd name="connsiteY200" fmla="*/ 1108358 h 3460007"/>
                  <a:gd name="connsiteX201" fmla="*/ 1309088 w 3254567"/>
                  <a:gd name="connsiteY201" fmla="*/ 1148901 h 3460007"/>
                  <a:gd name="connsiteX202" fmla="*/ 1224006 w 3254567"/>
                  <a:gd name="connsiteY202" fmla="*/ 1315640 h 3460007"/>
                  <a:gd name="connsiteX203" fmla="*/ 1189745 w 3254567"/>
                  <a:gd name="connsiteY203" fmla="*/ 1320208 h 3460007"/>
                  <a:gd name="connsiteX204" fmla="*/ 1047559 w 3254567"/>
                  <a:gd name="connsiteY204" fmla="*/ 1340194 h 3460007"/>
                  <a:gd name="connsiteX205" fmla="*/ 1053841 w 3254567"/>
                  <a:gd name="connsiteY205" fmla="*/ 1370458 h 3460007"/>
                  <a:gd name="connsiteX206" fmla="*/ 1151486 w 3254567"/>
                  <a:gd name="connsiteY206" fmla="*/ 1378452 h 3460007"/>
                  <a:gd name="connsiteX207" fmla="*/ 1267404 w 3254567"/>
                  <a:gd name="connsiteY207" fmla="*/ 1324205 h 3460007"/>
                  <a:gd name="connsiteX208" fmla="*/ 1250273 w 3254567"/>
                  <a:gd name="connsiteY208" fmla="*/ 1412143 h 3460007"/>
                  <a:gd name="connsiteX209" fmla="*/ 1201736 w 3254567"/>
                  <a:gd name="connsiteY209" fmla="*/ 1414427 h 3460007"/>
                  <a:gd name="connsiteX210" fmla="*/ 1198310 w 3254567"/>
                  <a:gd name="connsiteY210" fmla="*/ 1418995 h 3460007"/>
                  <a:gd name="connsiteX211" fmla="*/ 1243421 w 3254567"/>
                  <a:gd name="connsiteY211" fmla="*/ 1496654 h 3460007"/>
                  <a:gd name="connsiteX212" fmla="*/ 1239423 w 3254567"/>
                  <a:gd name="connsiteY212" fmla="*/ 1523493 h 3460007"/>
                  <a:gd name="connsiteX213" fmla="*/ 1214869 w 3254567"/>
                  <a:gd name="connsiteY213" fmla="*/ 1513785 h 3460007"/>
                  <a:gd name="connsiteX214" fmla="*/ 1059551 w 3254567"/>
                  <a:gd name="connsiteY214" fmla="*/ 1474384 h 3460007"/>
                  <a:gd name="connsiteX215" fmla="*/ 1017295 w 3254567"/>
                  <a:gd name="connsiteY215" fmla="*/ 1496654 h 3460007"/>
                  <a:gd name="connsiteX216" fmla="*/ 1052128 w 3254567"/>
                  <a:gd name="connsiteY216" fmla="*/ 1529203 h 3460007"/>
                  <a:gd name="connsiteX217" fmla="*/ 1162906 w 3254567"/>
                  <a:gd name="connsiteY217" fmla="*/ 1531487 h 3460007"/>
                  <a:gd name="connsiteX218" fmla="*/ 1216582 w 3254567"/>
                  <a:gd name="connsiteY218" fmla="*/ 1553186 h 3460007"/>
                  <a:gd name="connsiteX219" fmla="*/ 1167474 w 3254567"/>
                  <a:gd name="connsiteY219" fmla="*/ 1734771 h 3460007"/>
                  <a:gd name="connsiteX220" fmla="*/ 1160051 w 3254567"/>
                  <a:gd name="connsiteY220" fmla="*/ 1742766 h 3460007"/>
                  <a:gd name="connsiteX221" fmla="*/ 1222293 w 3254567"/>
                  <a:gd name="connsiteY221" fmla="*/ 1735913 h 3460007"/>
                  <a:gd name="connsiteX222" fmla="*/ 1249131 w 3254567"/>
                  <a:gd name="connsiteY222" fmla="*/ 1755899 h 3460007"/>
                  <a:gd name="connsiteX223" fmla="*/ 1326219 w 3254567"/>
                  <a:gd name="connsiteY223" fmla="*/ 1872388 h 3460007"/>
                  <a:gd name="connsiteX224" fmla="*/ 2321514 w 3254567"/>
                  <a:gd name="connsiteY224" fmla="*/ 2327495 h 3460007"/>
                  <a:gd name="connsiteX225" fmla="*/ 2471694 w 3254567"/>
                  <a:gd name="connsiteY225" fmla="*/ 2283526 h 3460007"/>
                  <a:gd name="connsiteX226" fmla="*/ 2588183 w 3254567"/>
                  <a:gd name="connsiteY226" fmla="*/ 2210435 h 3460007"/>
                  <a:gd name="connsiteX227" fmla="*/ 2552779 w 3254567"/>
                  <a:gd name="connsiteY227" fmla="*/ 2191020 h 3460007"/>
                  <a:gd name="connsiteX228" fmla="*/ 2544784 w 3254567"/>
                  <a:gd name="connsiteY228" fmla="*/ 2177886 h 3460007"/>
                  <a:gd name="connsiteX229" fmla="*/ 2638433 w 3254567"/>
                  <a:gd name="connsiteY229" fmla="*/ 2062539 h 3460007"/>
                  <a:gd name="connsiteX230" fmla="*/ 2675549 w 3254567"/>
                  <a:gd name="connsiteY230" fmla="*/ 2065965 h 3460007"/>
                  <a:gd name="connsiteX231" fmla="*/ 2747498 w 3254567"/>
                  <a:gd name="connsiteY231" fmla="*/ 2083667 h 3460007"/>
                  <a:gd name="connsiteX232" fmla="*/ 2768626 w 3254567"/>
                  <a:gd name="connsiteY232" fmla="*/ 2072247 h 3460007"/>
                  <a:gd name="connsiteX233" fmla="*/ 2753780 w 3254567"/>
                  <a:gd name="connsiteY233" fmla="*/ 2053403 h 3460007"/>
                  <a:gd name="connsiteX234" fmla="*/ 2637291 w 3254567"/>
                  <a:gd name="connsiteY234" fmla="*/ 2040269 h 3460007"/>
                  <a:gd name="connsiteX235" fmla="*/ 2619018 w 3254567"/>
                  <a:gd name="connsiteY235" fmla="*/ 2029991 h 3460007"/>
                  <a:gd name="connsiteX236" fmla="*/ 2701816 w 3254567"/>
                  <a:gd name="connsiteY236" fmla="*/ 1866107 h 3460007"/>
                  <a:gd name="connsiteX237" fmla="*/ 2780047 w 3254567"/>
                  <a:gd name="connsiteY237" fmla="*/ 1850689 h 3460007"/>
                  <a:gd name="connsiteX238" fmla="*/ 2911953 w 3254567"/>
                  <a:gd name="connsiteY238" fmla="*/ 1837556 h 3460007"/>
                  <a:gd name="connsiteX239" fmla="*/ 2910812 w 3254567"/>
                  <a:gd name="connsiteY239" fmla="*/ 1805007 h 3460007"/>
                  <a:gd name="connsiteX240" fmla="*/ 2742359 w 3254567"/>
                  <a:gd name="connsiteY240" fmla="*/ 1796442 h 3460007"/>
                  <a:gd name="connsiteX241" fmla="*/ 2632722 w 3254567"/>
                  <a:gd name="connsiteY241" fmla="*/ 1890090 h 3460007"/>
                  <a:gd name="connsiteX242" fmla="*/ 2541929 w 3254567"/>
                  <a:gd name="connsiteY242" fmla="*/ 2037985 h 3460007"/>
                  <a:gd name="connsiteX243" fmla="*/ 2341500 w 3254567"/>
                  <a:gd name="connsiteY243" fmla="*/ 2305796 h 3460007"/>
                  <a:gd name="connsiteX244" fmla="*/ 2321514 w 3254567"/>
                  <a:gd name="connsiteY244" fmla="*/ 2327495 h 3460007"/>
                  <a:gd name="connsiteX245" fmla="*/ 1619154 w 3254567"/>
                  <a:gd name="connsiteY245" fmla="*/ 2330350 h 3460007"/>
                  <a:gd name="connsiteX246" fmla="*/ 1567191 w 3254567"/>
                  <a:gd name="connsiteY246" fmla="*/ 2280100 h 3460007"/>
                  <a:gd name="connsiteX247" fmla="*/ 1401023 w 3254567"/>
                  <a:gd name="connsiteY247" fmla="*/ 2053974 h 3460007"/>
                  <a:gd name="connsiteX248" fmla="*/ 1342779 w 3254567"/>
                  <a:gd name="connsiteY248" fmla="*/ 1946621 h 3460007"/>
                  <a:gd name="connsiteX249" fmla="*/ 1233142 w 3254567"/>
                  <a:gd name="connsiteY249" fmla="*/ 1820425 h 3460007"/>
                  <a:gd name="connsiteX250" fmla="*/ 1027574 w 3254567"/>
                  <a:gd name="connsiteY250" fmla="*/ 1804436 h 3460007"/>
                  <a:gd name="connsiteX251" fmla="*/ 1029287 w 3254567"/>
                  <a:gd name="connsiteY251" fmla="*/ 1840982 h 3460007"/>
                  <a:gd name="connsiteX252" fmla="*/ 1163477 w 3254567"/>
                  <a:gd name="connsiteY252" fmla="*/ 1846121 h 3460007"/>
                  <a:gd name="connsiteX253" fmla="*/ 1220009 w 3254567"/>
                  <a:gd name="connsiteY253" fmla="*/ 1855257 h 3460007"/>
                  <a:gd name="connsiteX254" fmla="*/ 1324506 w 3254567"/>
                  <a:gd name="connsiteY254" fmla="*/ 2045409 h 3460007"/>
                  <a:gd name="connsiteX255" fmla="*/ 1283392 w 3254567"/>
                  <a:gd name="connsiteY255" fmla="*/ 2036843 h 3460007"/>
                  <a:gd name="connsiteX256" fmla="*/ 1181179 w 3254567"/>
                  <a:gd name="connsiteY256" fmla="*/ 2056258 h 3460007"/>
                  <a:gd name="connsiteX257" fmla="*/ 1168617 w 3254567"/>
                  <a:gd name="connsiteY257" fmla="*/ 2076815 h 3460007"/>
                  <a:gd name="connsiteX258" fmla="*/ 1190886 w 3254567"/>
                  <a:gd name="connsiteY258" fmla="*/ 2085951 h 3460007"/>
                  <a:gd name="connsiteX259" fmla="*/ 1258838 w 3254567"/>
                  <a:gd name="connsiteY259" fmla="*/ 2071105 h 3460007"/>
                  <a:gd name="connsiteX260" fmla="*/ 1310801 w 3254567"/>
                  <a:gd name="connsiteY260" fmla="*/ 2072818 h 3460007"/>
                  <a:gd name="connsiteX261" fmla="*/ 1369046 w 3254567"/>
                  <a:gd name="connsiteY261" fmla="*/ 2142483 h 3460007"/>
                  <a:gd name="connsiteX262" fmla="*/ 1354770 w 3254567"/>
                  <a:gd name="connsiteY262" fmla="*/ 2207008 h 3460007"/>
                  <a:gd name="connsiteX263" fmla="*/ 1351915 w 3254567"/>
                  <a:gd name="connsiteY263" fmla="*/ 2215574 h 3460007"/>
                  <a:gd name="connsiteX264" fmla="*/ 1463265 w 3254567"/>
                  <a:gd name="connsiteY264" fmla="*/ 2284668 h 3460007"/>
                  <a:gd name="connsiteX265" fmla="*/ 1580325 w 3254567"/>
                  <a:gd name="connsiteY265" fmla="*/ 2334347 h 3460007"/>
                  <a:gd name="connsiteX266" fmla="*/ 1619154 w 3254567"/>
                  <a:gd name="connsiteY266" fmla="*/ 2330350 h 3460007"/>
                  <a:gd name="connsiteX267" fmla="*/ 1627149 w 3254567"/>
                  <a:gd name="connsiteY267" fmla="*/ 2744913 h 3460007"/>
                  <a:gd name="connsiteX268" fmla="*/ 1726507 w 3254567"/>
                  <a:gd name="connsiteY268" fmla="*/ 2730067 h 3460007"/>
                  <a:gd name="connsiteX269" fmla="*/ 1780183 w 3254567"/>
                  <a:gd name="connsiteY269" fmla="*/ 2694663 h 3460007"/>
                  <a:gd name="connsiteX270" fmla="*/ 1749348 w 3254567"/>
                  <a:gd name="connsiteY270" fmla="*/ 2627282 h 3460007"/>
                  <a:gd name="connsiteX271" fmla="*/ 1696814 w 3254567"/>
                  <a:gd name="connsiteY271" fmla="*/ 2584455 h 3460007"/>
                  <a:gd name="connsiteX272" fmla="*/ 1689962 w 3254567"/>
                  <a:gd name="connsiteY272" fmla="*/ 2493663 h 3460007"/>
                  <a:gd name="connsiteX273" fmla="*/ 1701953 w 3254567"/>
                  <a:gd name="connsiteY273" fmla="*/ 2479387 h 3460007"/>
                  <a:gd name="connsiteX274" fmla="*/ 1760769 w 3254567"/>
                  <a:gd name="connsiteY274" fmla="*/ 2505654 h 3460007"/>
                  <a:gd name="connsiteX275" fmla="*/ 1742496 w 3254567"/>
                  <a:gd name="connsiteY275" fmla="*/ 2541058 h 3460007"/>
                  <a:gd name="connsiteX276" fmla="*/ 1743638 w 3254567"/>
                  <a:gd name="connsiteY276" fmla="*/ 2549052 h 3460007"/>
                  <a:gd name="connsiteX277" fmla="*/ 1877829 w 3254567"/>
                  <a:gd name="connsiteY277" fmla="*/ 2471393 h 3460007"/>
                  <a:gd name="connsiteX278" fmla="*/ 1870976 w 3254567"/>
                  <a:gd name="connsiteY278" fmla="*/ 2441699 h 3460007"/>
                  <a:gd name="connsiteX279" fmla="*/ 1692246 w 3254567"/>
                  <a:gd name="connsiteY279" fmla="*/ 2384597 h 3460007"/>
                  <a:gd name="connsiteX280" fmla="*/ 1563765 w 3254567"/>
                  <a:gd name="connsiteY280" fmla="*/ 2365182 h 3460007"/>
                  <a:gd name="connsiteX281" fmla="*/ 1462123 w 3254567"/>
                  <a:gd name="connsiteY281" fmla="*/ 2438844 h 3460007"/>
                  <a:gd name="connsiteX282" fmla="*/ 1563765 w 3254567"/>
                  <a:gd name="connsiteY282" fmla="*/ 2410864 h 3460007"/>
                  <a:gd name="connsiteX283" fmla="*/ 1643138 w 3254567"/>
                  <a:gd name="connsiteY283" fmla="*/ 2463398 h 3460007"/>
                  <a:gd name="connsiteX284" fmla="*/ 1636856 w 3254567"/>
                  <a:gd name="connsiteY284" fmla="*/ 2545055 h 3460007"/>
                  <a:gd name="connsiteX285" fmla="*/ 1593458 w 3254567"/>
                  <a:gd name="connsiteY285" fmla="*/ 2465111 h 3460007"/>
                  <a:gd name="connsiteX286" fmla="*/ 1546063 w 3254567"/>
                  <a:gd name="connsiteY286" fmla="*/ 2455975 h 3460007"/>
                  <a:gd name="connsiteX287" fmla="*/ 1546635 w 3254567"/>
                  <a:gd name="connsiteY287" fmla="*/ 2498802 h 3460007"/>
                  <a:gd name="connsiteX288" fmla="*/ 1550632 w 3254567"/>
                  <a:gd name="connsiteY288" fmla="*/ 2512506 h 3460007"/>
                  <a:gd name="connsiteX289" fmla="*/ 1535214 w 3254567"/>
                  <a:gd name="connsiteY289" fmla="*/ 2538202 h 3460007"/>
                  <a:gd name="connsiteX290" fmla="*/ 1528362 w 3254567"/>
                  <a:gd name="connsiteY290" fmla="*/ 2559901 h 3460007"/>
                  <a:gd name="connsiteX291" fmla="*/ 1641425 w 3254567"/>
                  <a:gd name="connsiteY291" fmla="*/ 2568467 h 3460007"/>
                  <a:gd name="connsiteX292" fmla="*/ 1669405 w 3254567"/>
                  <a:gd name="connsiteY292" fmla="*/ 2579887 h 3460007"/>
                  <a:gd name="connsiteX293" fmla="*/ 1697956 w 3254567"/>
                  <a:gd name="connsiteY293" fmla="*/ 2631279 h 3460007"/>
                  <a:gd name="connsiteX294" fmla="*/ 1696814 w 3254567"/>
                  <a:gd name="connsiteY294" fmla="*/ 2658117 h 3460007"/>
                  <a:gd name="connsiteX295" fmla="*/ 1627149 w 3254567"/>
                  <a:gd name="connsiteY295" fmla="*/ 2744913 h 3460007"/>
                  <a:gd name="connsiteX296" fmla="*/ 2474549 w 3254567"/>
                  <a:gd name="connsiteY296" fmla="*/ 2440557 h 3460007"/>
                  <a:gd name="connsiteX297" fmla="*/ 2315804 w 3254567"/>
                  <a:gd name="connsiteY297" fmla="*/ 2366895 h 3460007"/>
                  <a:gd name="connsiteX298" fmla="*/ 2106238 w 3254567"/>
                  <a:gd name="connsiteY298" fmla="*/ 2430850 h 3460007"/>
                  <a:gd name="connsiteX299" fmla="*/ 2045139 w 3254567"/>
                  <a:gd name="connsiteY299" fmla="*/ 2450836 h 3460007"/>
                  <a:gd name="connsiteX300" fmla="*/ 2094818 w 3254567"/>
                  <a:gd name="connsiteY300" fmla="*/ 2499373 h 3460007"/>
                  <a:gd name="connsiteX301" fmla="*/ 2193034 w 3254567"/>
                  <a:gd name="connsiteY301" fmla="*/ 2547339 h 3460007"/>
                  <a:gd name="connsiteX302" fmla="*/ 2177616 w 3254567"/>
                  <a:gd name="connsiteY302" fmla="*/ 2519359 h 3460007"/>
                  <a:gd name="connsiteX303" fmla="*/ 2175332 w 3254567"/>
                  <a:gd name="connsiteY303" fmla="*/ 2505654 h 3460007"/>
                  <a:gd name="connsiteX304" fmla="*/ 2229009 w 3254567"/>
                  <a:gd name="connsiteY304" fmla="*/ 2479958 h 3460007"/>
                  <a:gd name="connsiteX305" fmla="*/ 2243855 w 3254567"/>
                  <a:gd name="connsiteY305" fmla="*/ 2495376 h 3460007"/>
                  <a:gd name="connsiteX306" fmla="*/ 2237003 w 3254567"/>
                  <a:gd name="connsiteY306" fmla="*/ 2589024 h 3460007"/>
                  <a:gd name="connsiteX307" fmla="*/ 2184468 w 3254567"/>
                  <a:gd name="connsiteY307" fmla="*/ 2626711 h 3460007"/>
                  <a:gd name="connsiteX308" fmla="*/ 2146781 w 3254567"/>
                  <a:gd name="connsiteY308" fmla="*/ 2661544 h 3460007"/>
                  <a:gd name="connsiteX309" fmla="*/ 2178758 w 3254567"/>
                  <a:gd name="connsiteY309" fmla="*/ 2716933 h 3460007"/>
                  <a:gd name="connsiteX310" fmla="*/ 2262699 w 3254567"/>
                  <a:gd name="connsiteY310" fmla="*/ 2741487 h 3460007"/>
                  <a:gd name="connsiteX311" fmla="*/ 2299244 w 3254567"/>
                  <a:gd name="connsiteY311" fmla="*/ 2737490 h 3460007"/>
                  <a:gd name="connsiteX312" fmla="*/ 2284398 w 3254567"/>
                  <a:gd name="connsiteY312" fmla="*/ 2699802 h 3460007"/>
                  <a:gd name="connsiteX313" fmla="*/ 2220443 w 3254567"/>
                  <a:gd name="connsiteY313" fmla="*/ 2643271 h 3460007"/>
                  <a:gd name="connsiteX314" fmla="*/ 2274690 w 3254567"/>
                  <a:gd name="connsiteY314" fmla="*/ 2555904 h 3460007"/>
                  <a:gd name="connsiteX315" fmla="*/ 2419159 w 3254567"/>
                  <a:gd name="connsiteY315" fmla="*/ 2543342 h 3460007"/>
                  <a:gd name="connsiteX316" fmla="*/ 2382614 w 3254567"/>
                  <a:gd name="connsiteY316" fmla="*/ 2531921 h 3460007"/>
                  <a:gd name="connsiteX317" fmla="*/ 2392321 w 3254567"/>
                  <a:gd name="connsiteY317" fmla="*/ 2491949 h 3460007"/>
                  <a:gd name="connsiteX318" fmla="*/ 2388895 w 3254567"/>
                  <a:gd name="connsiteY318" fmla="*/ 2451978 h 3460007"/>
                  <a:gd name="connsiteX319" fmla="*/ 2348924 w 3254567"/>
                  <a:gd name="connsiteY319" fmla="*/ 2459972 h 3460007"/>
                  <a:gd name="connsiteX320" fmla="*/ 2315233 w 3254567"/>
                  <a:gd name="connsiteY320" fmla="*/ 2490236 h 3460007"/>
                  <a:gd name="connsiteX321" fmla="*/ 2299244 w 3254567"/>
                  <a:gd name="connsiteY321" fmla="*/ 2549623 h 3460007"/>
                  <a:gd name="connsiteX322" fmla="*/ 2298102 w 3254567"/>
                  <a:gd name="connsiteY322" fmla="*/ 2451407 h 3460007"/>
                  <a:gd name="connsiteX323" fmla="*/ 2474549 w 3254567"/>
                  <a:gd name="connsiteY323" fmla="*/ 2440557 h 3460007"/>
                  <a:gd name="connsiteX324" fmla="*/ 2567055 w 3254567"/>
                  <a:gd name="connsiteY324" fmla="*/ 1137480 h 3460007"/>
                  <a:gd name="connsiteX325" fmla="*/ 2567055 w 3254567"/>
                  <a:gd name="connsiteY325" fmla="*/ 1058108 h 3460007"/>
                  <a:gd name="connsiteX326" fmla="*/ 2524799 w 3254567"/>
                  <a:gd name="connsiteY326" fmla="*/ 946187 h 3460007"/>
                  <a:gd name="connsiteX327" fmla="*/ 2536219 w 3254567"/>
                  <a:gd name="connsiteY327" fmla="*/ 907357 h 3460007"/>
                  <a:gd name="connsiteX328" fmla="*/ 2602458 w 3254567"/>
                  <a:gd name="connsiteY328" fmla="*/ 742902 h 3460007"/>
                  <a:gd name="connsiteX329" fmla="*/ 2573907 w 3254567"/>
                  <a:gd name="connsiteY329" fmla="*/ 731482 h 3460007"/>
                  <a:gd name="connsiteX330" fmla="*/ 2480259 w 3254567"/>
                  <a:gd name="connsiteY330" fmla="*/ 903931 h 3460007"/>
                  <a:gd name="connsiteX331" fmla="*/ 2567055 w 3254567"/>
                  <a:gd name="connsiteY331" fmla="*/ 1137480 h 3460007"/>
                  <a:gd name="connsiteX332" fmla="*/ 1366191 w 3254567"/>
                  <a:gd name="connsiteY332" fmla="*/ 1137480 h 3460007"/>
                  <a:gd name="connsiteX333" fmla="*/ 1452987 w 3254567"/>
                  <a:gd name="connsiteY333" fmla="*/ 875951 h 3460007"/>
                  <a:gd name="connsiteX334" fmla="*/ 1358197 w 3254567"/>
                  <a:gd name="connsiteY334" fmla="*/ 730340 h 3460007"/>
                  <a:gd name="connsiteX335" fmla="*/ 1334214 w 3254567"/>
                  <a:gd name="connsiteY335" fmla="*/ 740618 h 3460007"/>
                  <a:gd name="connsiteX336" fmla="*/ 1385606 w 3254567"/>
                  <a:gd name="connsiteY336" fmla="*/ 897079 h 3460007"/>
                  <a:gd name="connsiteX337" fmla="*/ 1407305 w 3254567"/>
                  <a:gd name="connsiteY337" fmla="*/ 958750 h 3460007"/>
                  <a:gd name="connsiteX338" fmla="*/ 1368475 w 3254567"/>
                  <a:gd name="connsiteY338" fmla="*/ 1062676 h 3460007"/>
                  <a:gd name="connsiteX339" fmla="*/ 1366191 w 3254567"/>
                  <a:gd name="connsiteY339" fmla="*/ 1137480 h 3460007"/>
                  <a:gd name="connsiteX340" fmla="*/ 1295955 w 3254567"/>
                  <a:gd name="connsiteY340" fmla="*/ 2453691 h 3460007"/>
                  <a:gd name="connsiteX341" fmla="*/ 1463265 w 3254567"/>
                  <a:gd name="connsiteY341" fmla="*/ 2368037 h 3460007"/>
                  <a:gd name="connsiteX342" fmla="*/ 1458126 w 3254567"/>
                  <a:gd name="connsiteY342" fmla="*/ 2336631 h 3460007"/>
                  <a:gd name="connsiteX343" fmla="*/ 1414157 w 3254567"/>
                  <a:gd name="connsiteY343" fmla="*/ 2301798 h 3460007"/>
                  <a:gd name="connsiteX344" fmla="*/ 1294813 w 3254567"/>
                  <a:gd name="connsiteY344" fmla="*/ 2257830 h 3460007"/>
                  <a:gd name="connsiteX345" fmla="*/ 1285105 w 3254567"/>
                  <a:gd name="connsiteY345" fmla="*/ 2282384 h 3460007"/>
                  <a:gd name="connsiteX346" fmla="*/ 1327361 w 3254567"/>
                  <a:gd name="connsiteY346" fmla="*/ 2319500 h 3460007"/>
                  <a:gd name="connsiteX347" fmla="*/ 1331929 w 3254567"/>
                  <a:gd name="connsiteY347" fmla="*/ 2348623 h 3460007"/>
                  <a:gd name="connsiteX348" fmla="*/ 1274827 w 3254567"/>
                  <a:gd name="connsiteY348" fmla="*/ 2419429 h 3460007"/>
                  <a:gd name="connsiteX349" fmla="*/ 1295955 w 3254567"/>
                  <a:gd name="connsiteY349" fmla="*/ 2453691 h 3460007"/>
                  <a:gd name="connsiteX350" fmla="*/ 2625299 w 3254567"/>
                  <a:gd name="connsiteY350" fmla="*/ 2257259 h 3460007"/>
                  <a:gd name="connsiteX351" fmla="*/ 2517376 w 3254567"/>
                  <a:gd name="connsiteY351" fmla="*/ 2309793 h 3460007"/>
                  <a:gd name="connsiteX352" fmla="*/ 2484827 w 3254567"/>
                  <a:gd name="connsiteY352" fmla="*/ 2332063 h 3460007"/>
                  <a:gd name="connsiteX353" fmla="*/ 2473978 w 3254567"/>
                  <a:gd name="connsiteY353" fmla="*/ 2368608 h 3460007"/>
                  <a:gd name="connsiteX354" fmla="*/ 2643001 w 3254567"/>
                  <a:gd name="connsiteY354" fmla="*/ 2455404 h 3460007"/>
                  <a:gd name="connsiteX355" fmla="*/ 2661274 w 3254567"/>
                  <a:gd name="connsiteY355" fmla="*/ 2424569 h 3460007"/>
                  <a:gd name="connsiteX356" fmla="*/ 2599603 w 3254567"/>
                  <a:gd name="connsiteY356" fmla="*/ 2346909 h 3460007"/>
                  <a:gd name="connsiteX357" fmla="*/ 2603600 w 3254567"/>
                  <a:gd name="connsiteY357" fmla="*/ 2322355 h 3460007"/>
                  <a:gd name="connsiteX358" fmla="*/ 2641288 w 3254567"/>
                  <a:gd name="connsiteY358" fmla="*/ 2292662 h 3460007"/>
                  <a:gd name="connsiteX359" fmla="*/ 2651566 w 3254567"/>
                  <a:gd name="connsiteY359" fmla="*/ 2267537 h 3460007"/>
                  <a:gd name="connsiteX360" fmla="*/ 2625299 w 3254567"/>
                  <a:gd name="connsiteY360" fmla="*/ 2257259 h 3460007"/>
                  <a:gd name="connsiteX361" fmla="*/ 818008 w 3254567"/>
                  <a:gd name="connsiteY361" fmla="*/ 2900803 h 3460007"/>
                  <a:gd name="connsiteX362" fmla="*/ 940778 w 3254567"/>
                  <a:gd name="connsiteY362" fmla="*/ 2774035 h 3460007"/>
                  <a:gd name="connsiteX363" fmla="*/ 857408 w 3254567"/>
                  <a:gd name="connsiteY363" fmla="*/ 2686098 h 3460007"/>
                  <a:gd name="connsiteX364" fmla="*/ 743774 w 3254567"/>
                  <a:gd name="connsiteY364" fmla="*/ 2727783 h 3460007"/>
                  <a:gd name="connsiteX365" fmla="*/ 727786 w 3254567"/>
                  <a:gd name="connsiteY365" fmla="*/ 2844271 h 3460007"/>
                  <a:gd name="connsiteX366" fmla="*/ 768328 w 3254567"/>
                  <a:gd name="connsiteY366" fmla="*/ 2943630 h 3460007"/>
                  <a:gd name="connsiteX367" fmla="*/ 829999 w 3254567"/>
                  <a:gd name="connsiteY367" fmla="*/ 3014437 h 3460007"/>
                  <a:gd name="connsiteX368" fmla="*/ 850556 w 3254567"/>
                  <a:gd name="connsiteY368" fmla="*/ 3012724 h 3460007"/>
                  <a:gd name="connsiteX369" fmla="*/ 842562 w 3254567"/>
                  <a:gd name="connsiteY369" fmla="*/ 2996164 h 3460007"/>
                  <a:gd name="connsiteX370" fmla="*/ 796309 w 3254567"/>
                  <a:gd name="connsiteY370" fmla="*/ 2939061 h 3460007"/>
                  <a:gd name="connsiteX371" fmla="*/ 787172 w 3254567"/>
                  <a:gd name="connsiteY371" fmla="*/ 2905371 h 3460007"/>
                  <a:gd name="connsiteX372" fmla="*/ 818008 w 3254567"/>
                  <a:gd name="connsiteY372" fmla="*/ 2900803 h 3460007"/>
                  <a:gd name="connsiteX373" fmla="*/ 521646 w 3254567"/>
                  <a:gd name="connsiteY373" fmla="*/ 2218429 h 3460007"/>
                  <a:gd name="connsiteX374" fmla="*/ 333779 w 3254567"/>
                  <a:gd name="connsiteY374" fmla="*/ 2324068 h 3460007"/>
                  <a:gd name="connsiteX375" fmla="*/ 408012 w 3254567"/>
                  <a:gd name="connsiteY375" fmla="*/ 2442270 h 3460007"/>
                  <a:gd name="connsiteX376" fmla="*/ 501660 w 3254567"/>
                  <a:gd name="connsiteY376" fmla="*/ 2406867 h 3460007"/>
                  <a:gd name="connsiteX377" fmla="*/ 523930 w 3254567"/>
                  <a:gd name="connsiteY377" fmla="*/ 2391449 h 3460007"/>
                  <a:gd name="connsiteX378" fmla="*/ 575322 w 3254567"/>
                  <a:gd name="connsiteY378" fmla="*/ 2316074 h 3460007"/>
                  <a:gd name="connsiteX379" fmla="*/ 521646 w 3254567"/>
                  <a:gd name="connsiteY379" fmla="*/ 2218429 h 3460007"/>
                  <a:gd name="connsiteX380" fmla="*/ 248696 w 3254567"/>
                  <a:gd name="connsiteY380" fmla="*/ 1554328 h 3460007"/>
                  <a:gd name="connsiteX381" fmla="*/ 361188 w 3254567"/>
                  <a:gd name="connsiteY381" fmla="*/ 1450972 h 3460007"/>
                  <a:gd name="connsiteX382" fmla="*/ 247555 w 3254567"/>
                  <a:gd name="connsiteY382" fmla="*/ 1340765 h 3460007"/>
                  <a:gd name="connsiteX383" fmla="*/ 136776 w 3254567"/>
                  <a:gd name="connsiteY383" fmla="*/ 1442407 h 3460007"/>
                  <a:gd name="connsiteX384" fmla="*/ 248696 w 3254567"/>
                  <a:gd name="connsiteY384" fmla="*/ 1554328 h 3460007"/>
                  <a:gd name="connsiteX385" fmla="*/ 2990755 w 3254567"/>
                  <a:gd name="connsiteY385" fmla="*/ 2822573 h 3460007"/>
                  <a:gd name="connsiteX386" fmla="*/ 3099820 w 3254567"/>
                  <a:gd name="connsiteY386" fmla="*/ 2942488 h 3460007"/>
                  <a:gd name="connsiteX387" fmla="*/ 3208886 w 3254567"/>
                  <a:gd name="connsiteY387" fmla="*/ 2832851 h 3460007"/>
                  <a:gd name="connsiteX388" fmla="*/ 3096965 w 3254567"/>
                  <a:gd name="connsiteY388" fmla="*/ 2717504 h 3460007"/>
                  <a:gd name="connsiteX389" fmla="*/ 2990755 w 3254567"/>
                  <a:gd name="connsiteY389" fmla="*/ 2822573 h 3460007"/>
                  <a:gd name="connsiteX390" fmla="*/ 1966908 w 3254567"/>
                  <a:gd name="connsiteY390" fmla="*/ 2448552 h 3460007"/>
                  <a:gd name="connsiteX391" fmla="*/ 1899527 w 3254567"/>
                  <a:gd name="connsiteY391" fmla="*/ 2501657 h 3460007"/>
                  <a:gd name="connsiteX392" fmla="*/ 1899527 w 3254567"/>
                  <a:gd name="connsiteY392" fmla="*/ 2552478 h 3460007"/>
                  <a:gd name="connsiteX393" fmla="*/ 1903525 w 3254567"/>
                  <a:gd name="connsiteY393" fmla="*/ 2562186 h 3460007"/>
                  <a:gd name="connsiteX394" fmla="*/ 1966337 w 3254567"/>
                  <a:gd name="connsiteY394" fmla="*/ 2610723 h 3460007"/>
                  <a:gd name="connsiteX395" fmla="*/ 2023440 w 3254567"/>
                  <a:gd name="connsiteY395" fmla="*/ 2579887 h 3460007"/>
                  <a:gd name="connsiteX396" fmla="*/ 2055988 w 3254567"/>
                  <a:gd name="connsiteY396" fmla="*/ 2529637 h 3460007"/>
                  <a:gd name="connsiteX397" fmla="*/ 2017158 w 3254567"/>
                  <a:gd name="connsiteY397" fmla="*/ 2483955 h 3460007"/>
                  <a:gd name="connsiteX398" fmla="*/ 1983468 w 3254567"/>
                  <a:gd name="connsiteY398" fmla="*/ 2457688 h 3460007"/>
                  <a:gd name="connsiteX399" fmla="*/ 1966908 w 3254567"/>
                  <a:gd name="connsiteY399" fmla="*/ 2448552 h 3460007"/>
                  <a:gd name="connsiteX400" fmla="*/ 1121222 w 3254567"/>
                  <a:gd name="connsiteY400" fmla="*/ 2879675 h 3460007"/>
                  <a:gd name="connsiteX401" fmla="*/ 1128645 w 3254567"/>
                  <a:gd name="connsiteY401" fmla="*/ 2929925 h 3460007"/>
                  <a:gd name="connsiteX402" fmla="*/ 1058980 w 3254567"/>
                  <a:gd name="connsiteY402" fmla="*/ 3026428 h 3460007"/>
                  <a:gd name="connsiteX403" fmla="*/ 992741 w 3254567"/>
                  <a:gd name="connsiteY403" fmla="*/ 3028141 h 3460007"/>
                  <a:gd name="connsiteX404" fmla="*/ 971613 w 3254567"/>
                  <a:gd name="connsiteY404" fmla="*/ 2959618 h 3460007"/>
                  <a:gd name="connsiteX405" fmla="*/ 1011014 w 3254567"/>
                  <a:gd name="connsiteY405" fmla="*/ 2893951 h 3460007"/>
                  <a:gd name="connsiteX406" fmla="*/ 1074398 w 3254567"/>
                  <a:gd name="connsiteY406" fmla="*/ 2856263 h 3460007"/>
                  <a:gd name="connsiteX407" fmla="*/ 994454 w 3254567"/>
                  <a:gd name="connsiteY407" fmla="*/ 2804871 h 3460007"/>
                  <a:gd name="connsiteX408" fmla="*/ 989315 w 3254567"/>
                  <a:gd name="connsiteY408" fmla="*/ 2865970 h 3460007"/>
                  <a:gd name="connsiteX409" fmla="*/ 941920 w 3254567"/>
                  <a:gd name="connsiteY409" fmla="*/ 2949911 h 3460007"/>
                  <a:gd name="connsiteX410" fmla="*/ 971042 w 3254567"/>
                  <a:gd name="connsiteY410" fmla="*/ 3045843 h 3460007"/>
                  <a:gd name="connsiteX411" fmla="*/ 1074968 w 3254567"/>
                  <a:gd name="connsiteY411" fmla="*/ 3045843 h 3460007"/>
                  <a:gd name="connsiteX412" fmla="*/ 1128645 w 3254567"/>
                  <a:gd name="connsiteY412" fmla="*/ 2979604 h 3460007"/>
                  <a:gd name="connsiteX413" fmla="*/ 1199452 w 3254567"/>
                  <a:gd name="connsiteY413" fmla="*/ 2933922 h 3460007"/>
                  <a:gd name="connsiteX414" fmla="*/ 1121222 w 3254567"/>
                  <a:gd name="connsiteY414" fmla="*/ 2879675 h 3460007"/>
                  <a:gd name="connsiteX415" fmla="*/ 506229 w 3254567"/>
                  <a:gd name="connsiteY415" fmla="*/ 2203582 h 3460007"/>
                  <a:gd name="connsiteX416" fmla="*/ 483388 w 3254567"/>
                  <a:gd name="connsiteY416" fmla="*/ 2129349 h 3460007"/>
                  <a:gd name="connsiteX417" fmla="*/ 474822 w 3254567"/>
                  <a:gd name="connsiteY417" fmla="*/ 2123639 h 3460007"/>
                  <a:gd name="connsiteX418" fmla="*/ 468541 w 3254567"/>
                  <a:gd name="connsiteY418" fmla="*/ 2134488 h 3460007"/>
                  <a:gd name="connsiteX419" fmla="*/ 443987 w 3254567"/>
                  <a:gd name="connsiteY419" fmla="*/ 2164753 h 3460007"/>
                  <a:gd name="connsiteX420" fmla="*/ 349768 w 3254567"/>
                  <a:gd name="connsiteY420" fmla="*/ 2196730 h 3460007"/>
                  <a:gd name="connsiteX421" fmla="*/ 286384 w 3254567"/>
                  <a:gd name="connsiteY421" fmla="*/ 2162469 h 3460007"/>
                  <a:gd name="connsiteX422" fmla="*/ 305228 w 3254567"/>
                  <a:gd name="connsiteY422" fmla="*/ 2099085 h 3460007"/>
                  <a:gd name="connsiteX423" fmla="*/ 394308 w 3254567"/>
                  <a:gd name="connsiteY423" fmla="*/ 2055687 h 3460007"/>
                  <a:gd name="connsiteX424" fmla="*/ 448555 w 3254567"/>
                  <a:gd name="connsiteY424" fmla="*/ 2065965 h 3460007"/>
                  <a:gd name="connsiteX425" fmla="*/ 453694 w 3254567"/>
                  <a:gd name="connsiteY425" fmla="*/ 2064252 h 3460007"/>
                  <a:gd name="connsiteX426" fmla="*/ 417149 w 3254567"/>
                  <a:gd name="connsiteY426" fmla="*/ 1981454 h 3460007"/>
                  <a:gd name="connsiteX427" fmla="*/ 371467 w 3254567"/>
                  <a:gd name="connsiteY427" fmla="*/ 2029420 h 3460007"/>
                  <a:gd name="connsiteX428" fmla="*/ 293807 w 3254567"/>
                  <a:gd name="connsiteY428" fmla="*/ 2064823 h 3460007"/>
                  <a:gd name="connsiteX429" fmla="*/ 259546 w 3254567"/>
                  <a:gd name="connsiteY429" fmla="*/ 2163040 h 3460007"/>
                  <a:gd name="connsiteX430" fmla="*/ 354336 w 3254567"/>
                  <a:gd name="connsiteY430" fmla="*/ 2221855 h 3460007"/>
                  <a:gd name="connsiteX431" fmla="*/ 432566 w 3254567"/>
                  <a:gd name="connsiteY431" fmla="*/ 2196159 h 3460007"/>
                  <a:gd name="connsiteX432" fmla="*/ 506229 w 3254567"/>
                  <a:gd name="connsiteY432" fmla="*/ 2203582 h 3460007"/>
                  <a:gd name="connsiteX433" fmla="*/ 1857843 w 3254567"/>
                  <a:gd name="connsiteY433" fmla="*/ 3117221 h 3460007"/>
                  <a:gd name="connsiteX434" fmla="*/ 1804737 w 3254567"/>
                  <a:gd name="connsiteY434" fmla="*/ 3209727 h 3460007"/>
                  <a:gd name="connsiteX435" fmla="*/ 1801311 w 3254567"/>
                  <a:gd name="connsiteY435" fmla="*/ 3238278 h 3460007"/>
                  <a:gd name="connsiteX436" fmla="*/ 1776757 w 3254567"/>
                  <a:gd name="connsiteY436" fmla="*/ 3302233 h 3460007"/>
                  <a:gd name="connsiteX437" fmla="*/ 1845280 w 3254567"/>
                  <a:gd name="connsiteY437" fmla="*/ 3345631 h 3460007"/>
                  <a:gd name="connsiteX438" fmla="*/ 1914945 w 3254567"/>
                  <a:gd name="connsiteY438" fmla="*/ 3261690 h 3460007"/>
                  <a:gd name="connsiteX439" fmla="*/ 1914945 w 3254567"/>
                  <a:gd name="connsiteY439" fmla="*/ 3198877 h 3460007"/>
                  <a:gd name="connsiteX440" fmla="*/ 1913803 w 3254567"/>
                  <a:gd name="connsiteY440" fmla="*/ 3143488 h 3460007"/>
                  <a:gd name="connsiteX441" fmla="*/ 1857843 w 3254567"/>
                  <a:gd name="connsiteY441" fmla="*/ 3117221 h 3460007"/>
                  <a:gd name="connsiteX442" fmla="*/ 707800 w 3254567"/>
                  <a:gd name="connsiteY442" fmla="*/ 485371 h 3460007"/>
                  <a:gd name="connsiteX443" fmla="*/ 637564 w 3254567"/>
                  <a:gd name="connsiteY443" fmla="*/ 483086 h 3460007"/>
                  <a:gd name="connsiteX444" fmla="*/ 488527 w 3254567"/>
                  <a:gd name="connsiteY444" fmla="*/ 445399 h 3460007"/>
                  <a:gd name="connsiteX445" fmla="*/ 460547 w 3254567"/>
                  <a:gd name="connsiteY445" fmla="*/ 452822 h 3460007"/>
                  <a:gd name="connsiteX446" fmla="*/ 463973 w 3254567"/>
                  <a:gd name="connsiteY446" fmla="*/ 479660 h 3460007"/>
                  <a:gd name="connsiteX447" fmla="*/ 497663 w 3254567"/>
                  <a:gd name="connsiteY447" fmla="*/ 532195 h 3460007"/>
                  <a:gd name="connsiteX448" fmla="*/ 582175 w 3254567"/>
                  <a:gd name="connsiteY448" fmla="*/ 665243 h 3460007"/>
                  <a:gd name="connsiteX449" fmla="*/ 621004 w 3254567"/>
                  <a:gd name="connsiteY449" fmla="*/ 601859 h 3460007"/>
                  <a:gd name="connsiteX450" fmla="*/ 586172 w 3254567"/>
                  <a:gd name="connsiteY450" fmla="*/ 608141 h 3460007"/>
                  <a:gd name="connsiteX451" fmla="*/ 575322 w 3254567"/>
                  <a:gd name="connsiteY451" fmla="*/ 547612 h 3460007"/>
                  <a:gd name="connsiteX452" fmla="*/ 593024 w 3254567"/>
                  <a:gd name="connsiteY452" fmla="*/ 521916 h 3460007"/>
                  <a:gd name="connsiteX453" fmla="*/ 638706 w 3254567"/>
                  <a:gd name="connsiteY453" fmla="*/ 518490 h 3460007"/>
                  <a:gd name="connsiteX454" fmla="*/ 648985 w 3254567"/>
                  <a:gd name="connsiteY454" fmla="*/ 543615 h 3460007"/>
                  <a:gd name="connsiteX455" fmla="*/ 650127 w 3254567"/>
                  <a:gd name="connsiteY455" fmla="*/ 553322 h 3460007"/>
                  <a:gd name="connsiteX456" fmla="*/ 662689 w 3254567"/>
                  <a:gd name="connsiteY456" fmla="*/ 549325 h 3460007"/>
                  <a:gd name="connsiteX457" fmla="*/ 707800 w 3254567"/>
                  <a:gd name="connsiteY457" fmla="*/ 485371 h 3460007"/>
                  <a:gd name="connsiteX458" fmla="*/ 1125790 w 3254567"/>
                  <a:gd name="connsiteY458" fmla="*/ 3128070 h 3460007"/>
                  <a:gd name="connsiteX459" fmla="*/ 1236568 w 3254567"/>
                  <a:gd name="connsiteY459" fmla="*/ 3190312 h 3460007"/>
                  <a:gd name="connsiteX460" fmla="*/ 1282821 w 3254567"/>
                  <a:gd name="connsiteY460" fmla="*/ 3168613 h 3460007"/>
                  <a:gd name="connsiteX461" fmla="*/ 1281679 w 3254567"/>
                  <a:gd name="connsiteY461" fmla="*/ 3152624 h 3460007"/>
                  <a:gd name="connsiteX462" fmla="*/ 1266833 w 3254567"/>
                  <a:gd name="connsiteY462" fmla="*/ 3156622 h 3460007"/>
                  <a:gd name="connsiteX463" fmla="*/ 1201165 w 3254567"/>
                  <a:gd name="connsiteY463" fmla="*/ 3145772 h 3460007"/>
                  <a:gd name="connsiteX464" fmla="*/ 1205162 w 3254567"/>
                  <a:gd name="connsiteY464" fmla="*/ 3102945 h 3460007"/>
                  <a:gd name="connsiteX465" fmla="*/ 1212586 w 3254567"/>
                  <a:gd name="connsiteY465" fmla="*/ 3087528 h 3460007"/>
                  <a:gd name="connsiteX466" fmla="*/ 1244563 w 3254567"/>
                  <a:gd name="connsiteY466" fmla="*/ 3075536 h 3460007"/>
                  <a:gd name="connsiteX467" fmla="*/ 1297668 w 3254567"/>
                  <a:gd name="connsiteY467" fmla="*/ 3084102 h 3460007"/>
                  <a:gd name="connsiteX468" fmla="*/ 1257125 w 3254567"/>
                  <a:gd name="connsiteY468" fmla="*/ 3056692 h 3460007"/>
                  <a:gd name="connsiteX469" fmla="*/ 1242278 w 3254567"/>
                  <a:gd name="connsiteY469" fmla="*/ 3034422 h 3460007"/>
                  <a:gd name="connsiteX470" fmla="*/ 1270830 w 3254567"/>
                  <a:gd name="connsiteY470" fmla="*/ 2988170 h 3460007"/>
                  <a:gd name="connsiteX471" fmla="*/ 1324506 w 3254567"/>
                  <a:gd name="connsiteY471" fmla="*/ 3025286 h 3460007"/>
                  <a:gd name="connsiteX472" fmla="*/ 1332501 w 3254567"/>
                  <a:gd name="connsiteY472" fmla="*/ 3045272 h 3460007"/>
                  <a:gd name="connsiteX473" fmla="*/ 1351344 w 3254567"/>
                  <a:gd name="connsiteY473" fmla="*/ 3029854 h 3460007"/>
                  <a:gd name="connsiteX474" fmla="*/ 1343921 w 3254567"/>
                  <a:gd name="connsiteY474" fmla="*/ 2999590 h 3460007"/>
                  <a:gd name="connsiteX475" fmla="*/ 1308517 w 3254567"/>
                  <a:gd name="connsiteY475" fmla="*/ 2981317 h 3460007"/>
                  <a:gd name="connsiteX476" fmla="*/ 1217154 w 3254567"/>
                  <a:gd name="connsiteY476" fmla="*/ 2941346 h 3460007"/>
                  <a:gd name="connsiteX477" fmla="*/ 1125790 w 3254567"/>
                  <a:gd name="connsiteY477" fmla="*/ 3128070 h 3460007"/>
                  <a:gd name="connsiteX478" fmla="*/ 196733 w 3254567"/>
                  <a:gd name="connsiteY478" fmla="*/ 1932917 h 3460007"/>
                  <a:gd name="connsiteX479" fmla="*/ 202444 w 3254567"/>
                  <a:gd name="connsiteY479" fmla="*/ 1920354 h 3460007"/>
                  <a:gd name="connsiteX480" fmla="*/ 254407 w 3254567"/>
                  <a:gd name="connsiteY480" fmla="*/ 1887806 h 3460007"/>
                  <a:gd name="connsiteX481" fmla="*/ 281816 w 3254567"/>
                  <a:gd name="connsiteY481" fmla="*/ 1912931 h 3460007"/>
                  <a:gd name="connsiteX482" fmla="*/ 326356 w 3254567"/>
                  <a:gd name="connsiteY482" fmla="*/ 1967178 h 3460007"/>
                  <a:gd name="connsiteX483" fmla="*/ 405157 w 3254567"/>
                  <a:gd name="connsiteY483" fmla="*/ 1937485 h 3460007"/>
                  <a:gd name="connsiteX484" fmla="*/ 376035 w 3254567"/>
                  <a:gd name="connsiteY484" fmla="*/ 1801010 h 3460007"/>
                  <a:gd name="connsiteX485" fmla="*/ 173892 w 3254567"/>
                  <a:gd name="connsiteY485" fmla="*/ 1847263 h 3460007"/>
                  <a:gd name="connsiteX486" fmla="*/ 196733 w 3254567"/>
                  <a:gd name="connsiteY486" fmla="*/ 1932917 h 3460007"/>
                  <a:gd name="connsiteX487" fmla="*/ 2682402 w 3254567"/>
                  <a:gd name="connsiteY487" fmla="*/ 2970468 h 3460007"/>
                  <a:gd name="connsiteX488" fmla="*/ 2613879 w 3254567"/>
                  <a:gd name="connsiteY488" fmla="*/ 2997877 h 3460007"/>
                  <a:gd name="connsiteX489" fmla="*/ 2585899 w 3254567"/>
                  <a:gd name="connsiteY489" fmla="*/ 3061261 h 3460007"/>
                  <a:gd name="connsiteX490" fmla="*/ 2639575 w 3254567"/>
                  <a:gd name="connsiteY490" fmla="*/ 3109798 h 3460007"/>
                  <a:gd name="connsiteX491" fmla="*/ 2698961 w 3254567"/>
                  <a:gd name="connsiteY491" fmla="*/ 3114366 h 3460007"/>
                  <a:gd name="connsiteX492" fmla="*/ 2734365 w 3254567"/>
                  <a:gd name="connsiteY492" fmla="*/ 3137207 h 3460007"/>
                  <a:gd name="connsiteX493" fmla="*/ 2714950 w 3254567"/>
                  <a:gd name="connsiteY493" fmla="*/ 3170897 h 3460007"/>
                  <a:gd name="connsiteX494" fmla="*/ 2671552 w 3254567"/>
                  <a:gd name="connsiteY494" fmla="*/ 3173752 h 3460007"/>
                  <a:gd name="connsiteX495" fmla="*/ 2652708 w 3254567"/>
                  <a:gd name="connsiteY495" fmla="*/ 3166329 h 3460007"/>
                  <a:gd name="connsiteX496" fmla="*/ 2649282 w 3254567"/>
                  <a:gd name="connsiteY496" fmla="*/ 3185173 h 3460007"/>
                  <a:gd name="connsiteX497" fmla="*/ 2682973 w 3254567"/>
                  <a:gd name="connsiteY497" fmla="*/ 3209156 h 3460007"/>
                  <a:gd name="connsiteX498" fmla="*/ 2729226 w 3254567"/>
                  <a:gd name="connsiteY498" fmla="*/ 3188028 h 3460007"/>
                  <a:gd name="connsiteX499" fmla="*/ 2762916 w 3254567"/>
                  <a:gd name="connsiteY499" fmla="*/ 3122360 h 3460007"/>
                  <a:gd name="connsiteX500" fmla="*/ 2699533 w 3254567"/>
                  <a:gd name="connsiteY500" fmla="*/ 3079533 h 3460007"/>
                  <a:gd name="connsiteX501" fmla="*/ 2640146 w 3254567"/>
                  <a:gd name="connsiteY501" fmla="*/ 3074394 h 3460007"/>
                  <a:gd name="connsiteX502" fmla="*/ 2628155 w 3254567"/>
                  <a:gd name="connsiteY502" fmla="*/ 3016150 h 3460007"/>
                  <a:gd name="connsiteX503" fmla="*/ 2696106 w 3254567"/>
                  <a:gd name="connsiteY503" fmla="*/ 3018434 h 3460007"/>
                  <a:gd name="connsiteX504" fmla="*/ 2714379 w 3254567"/>
                  <a:gd name="connsiteY504" fmla="*/ 3020147 h 3460007"/>
                  <a:gd name="connsiteX505" fmla="*/ 2682402 w 3254567"/>
                  <a:gd name="connsiteY505" fmla="*/ 2970468 h 3460007"/>
                  <a:gd name="connsiteX506" fmla="*/ 812297 w 3254567"/>
                  <a:gd name="connsiteY506" fmla="*/ 255819 h 3460007"/>
                  <a:gd name="connsiteX507" fmla="*/ 853411 w 3254567"/>
                  <a:gd name="connsiteY507" fmla="*/ 275234 h 3460007"/>
                  <a:gd name="connsiteX508" fmla="*/ 845417 w 3254567"/>
                  <a:gd name="connsiteY508" fmla="*/ 311779 h 3460007"/>
                  <a:gd name="connsiteX509" fmla="*/ 800306 w 3254567"/>
                  <a:gd name="connsiteY509" fmla="*/ 332907 h 3460007"/>
                  <a:gd name="connsiteX510" fmla="*/ 767187 w 3254567"/>
                  <a:gd name="connsiteY510" fmla="*/ 329481 h 3460007"/>
                  <a:gd name="connsiteX511" fmla="*/ 787743 w 3254567"/>
                  <a:gd name="connsiteY511" fmla="*/ 363742 h 3460007"/>
                  <a:gd name="connsiteX512" fmla="*/ 815724 w 3254567"/>
                  <a:gd name="connsiteY512" fmla="*/ 366026 h 3460007"/>
                  <a:gd name="connsiteX513" fmla="*/ 869971 w 3254567"/>
                  <a:gd name="connsiteY513" fmla="*/ 316347 h 3460007"/>
                  <a:gd name="connsiteX514" fmla="*/ 874539 w 3254567"/>
                  <a:gd name="connsiteY514" fmla="*/ 250109 h 3460007"/>
                  <a:gd name="connsiteX515" fmla="*/ 811726 w 3254567"/>
                  <a:gd name="connsiteY515" fmla="*/ 221557 h 3460007"/>
                  <a:gd name="connsiteX516" fmla="*/ 751769 w 3254567"/>
                  <a:gd name="connsiteY516" fmla="*/ 238688 h 3460007"/>
                  <a:gd name="connsiteX517" fmla="*/ 708371 w 3254567"/>
                  <a:gd name="connsiteY517" fmla="*/ 227839 h 3460007"/>
                  <a:gd name="connsiteX518" fmla="*/ 711797 w 3254567"/>
                  <a:gd name="connsiteY518" fmla="*/ 191293 h 3460007"/>
                  <a:gd name="connsiteX519" fmla="*/ 751769 w 3254567"/>
                  <a:gd name="connsiteY519" fmla="*/ 173020 h 3460007"/>
                  <a:gd name="connsiteX520" fmla="*/ 774610 w 3254567"/>
                  <a:gd name="connsiteY520" fmla="*/ 173020 h 3460007"/>
                  <a:gd name="connsiteX521" fmla="*/ 767187 w 3254567"/>
                  <a:gd name="connsiteY521" fmla="*/ 149608 h 3460007"/>
                  <a:gd name="connsiteX522" fmla="*/ 734067 w 3254567"/>
                  <a:gd name="connsiteY522" fmla="*/ 142185 h 3460007"/>
                  <a:gd name="connsiteX523" fmla="*/ 701519 w 3254567"/>
                  <a:gd name="connsiteY523" fmla="*/ 169594 h 3460007"/>
                  <a:gd name="connsiteX524" fmla="*/ 682675 w 3254567"/>
                  <a:gd name="connsiteY524" fmla="*/ 246111 h 3460007"/>
                  <a:gd name="connsiteX525" fmla="*/ 763760 w 3254567"/>
                  <a:gd name="connsiteY525" fmla="*/ 269523 h 3460007"/>
                  <a:gd name="connsiteX526" fmla="*/ 812297 w 3254567"/>
                  <a:gd name="connsiteY526" fmla="*/ 255819 h 3460007"/>
                  <a:gd name="connsiteX527" fmla="*/ 1023005 w 3254567"/>
                  <a:gd name="connsiteY527" fmla="*/ 159316 h 3460007"/>
                  <a:gd name="connsiteX528" fmla="*/ 955625 w 3254567"/>
                  <a:gd name="connsiteY528" fmla="*/ 98787 h 3460007"/>
                  <a:gd name="connsiteX529" fmla="*/ 890528 w 3254567"/>
                  <a:gd name="connsiteY529" fmla="*/ 107924 h 3460007"/>
                  <a:gd name="connsiteX530" fmla="*/ 856266 w 3254567"/>
                  <a:gd name="connsiteY530" fmla="*/ 93077 h 3460007"/>
                  <a:gd name="connsiteX531" fmla="*/ 864261 w 3254567"/>
                  <a:gd name="connsiteY531" fmla="*/ 56531 h 3460007"/>
                  <a:gd name="connsiteX532" fmla="*/ 903661 w 3254567"/>
                  <a:gd name="connsiteY532" fmla="*/ 41685 h 3460007"/>
                  <a:gd name="connsiteX533" fmla="*/ 928215 w 3254567"/>
                  <a:gd name="connsiteY533" fmla="*/ 47395 h 3460007"/>
                  <a:gd name="connsiteX534" fmla="*/ 919650 w 3254567"/>
                  <a:gd name="connsiteY534" fmla="*/ 17131 h 3460007"/>
                  <a:gd name="connsiteX535" fmla="*/ 891670 w 3254567"/>
                  <a:gd name="connsiteY535" fmla="*/ 9707 h 3460007"/>
                  <a:gd name="connsiteX536" fmla="*/ 837423 w 3254567"/>
                  <a:gd name="connsiteY536" fmla="*/ 54818 h 3460007"/>
                  <a:gd name="connsiteX537" fmla="*/ 831141 w 3254567"/>
                  <a:gd name="connsiteY537" fmla="*/ 113634 h 3460007"/>
                  <a:gd name="connsiteX538" fmla="*/ 884817 w 3254567"/>
                  <a:gd name="connsiteY538" fmla="*/ 142756 h 3460007"/>
                  <a:gd name="connsiteX539" fmla="*/ 955053 w 3254567"/>
                  <a:gd name="connsiteY539" fmla="*/ 132478 h 3460007"/>
                  <a:gd name="connsiteX540" fmla="*/ 991599 w 3254567"/>
                  <a:gd name="connsiteY540" fmla="*/ 147895 h 3460007"/>
                  <a:gd name="connsiteX541" fmla="*/ 985318 w 3254567"/>
                  <a:gd name="connsiteY541" fmla="*/ 190722 h 3460007"/>
                  <a:gd name="connsiteX542" fmla="*/ 923076 w 3254567"/>
                  <a:gd name="connsiteY542" fmla="*/ 202143 h 3460007"/>
                  <a:gd name="connsiteX543" fmla="*/ 902519 w 3254567"/>
                  <a:gd name="connsiteY543" fmla="*/ 200429 h 3460007"/>
                  <a:gd name="connsiteX544" fmla="*/ 929929 w 3254567"/>
                  <a:gd name="connsiteY544" fmla="*/ 245540 h 3460007"/>
                  <a:gd name="connsiteX545" fmla="*/ 1023005 w 3254567"/>
                  <a:gd name="connsiteY545" fmla="*/ 159316 h 3460007"/>
                  <a:gd name="connsiteX546" fmla="*/ 379461 w 3254567"/>
                  <a:gd name="connsiteY546" fmla="*/ 1167744 h 3460007"/>
                  <a:gd name="connsiteX547" fmla="*/ 177318 w 3254567"/>
                  <a:gd name="connsiteY547" fmla="*/ 1132341 h 3460007"/>
                  <a:gd name="connsiteX548" fmla="*/ 163614 w 3254567"/>
                  <a:gd name="connsiteY548" fmla="*/ 1227702 h 3460007"/>
                  <a:gd name="connsiteX549" fmla="*/ 189881 w 3254567"/>
                  <a:gd name="connsiteY549" fmla="*/ 1197438 h 3460007"/>
                  <a:gd name="connsiteX550" fmla="*/ 261830 w 3254567"/>
                  <a:gd name="connsiteY550" fmla="*/ 1210571 h 3460007"/>
                  <a:gd name="connsiteX551" fmla="*/ 262401 w 3254567"/>
                  <a:gd name="connsiteY551" fmla="*/ 1249972 h 3460007"/>
                  <a:gd name="connsiteX552" fmla="*/ 262401 w 3254567"/>
                  <a:gd name="connsiteY552" fmla="*/ 1261392 h 3460007"/>
                  <a:gd name="connsiteX553" fmla="*/ 267541 w 3254567"/>
                  <a:gd name="connsiteY553" fmla="*/ 1272813 h 3460007"/>
                  <a:gd name="connsiteX554" fmla="*/ 277819 w 3254567"/>
                  <a:gd name="connsiteY554" fmla="*/ 1264819 h 3460007"/>
                  <a:gd name="connsiteX555" fmla="*/ 282958 w 3254567"/>
                  <a:gd name="connsiteY555" fmla="*/ 1248830 h 3460007"/>
                  <a:gd name="connsiteX556" fmla="*/ 328640 w 3254567"/>
                  <a:gd name="connsiteY556" fmla="*/ 1217995 h 3460007"/>
                  <a:gd name="connsiteX557" fmla="*/ 357191 w 3254567"/>
                  <a:gd name="connsiteY557" fmla="*/ 1239122 h 3460007"/>
                  <a:gd name="connsiteX558" fmla="*/ 335492 w 3254567"/>
                  <a:gd name="connsiteY558" fmla="*/ 1289944 h 3460007"/>
                  <a:gd name="connsiteX559" fmla="*/ 318361 w 3254567"/>
                  <a:gd name="connsiteY559" fmla="*/ 1300793 h 3460007"/>
                  <a:gd name="connsiteX560" fmla="*/ 336634 w 3254567"/>
                  <a:gd name="connsiteY560" fmla="*/ 1315069 h 3460007"/>
                  <a:gd name="connsiteX561" fmla="*/ 369183 w 3254567"/>
                  <a:gd name="connsiteY561" fmla="*/ 1294512 h 3460007"/>
                  <a:gd name="connsiteX562" fmla="*/ 385742 w 3254567"/>
                  <a:gd name="connsiteY562" fmla="*/ 1187730 h 3460007"/>
                  <a:gd name="connsiteX563" fmla="*/ 379461 w 3254567"/>
                  <a:gd name="connsiteY563" fmla="*/ 1167744 h 3460007"/>
                  <a:gd name="connsiteX564" fmla="*/ 445129 w 3254567"/>
                  <a:gd name="connsiteY564" fmla="*/ 806286 h 3460007"/>
                  <a:gd name="connsiteX565" fmla="*/ 555908 w 3254567"/>
                  <a:gd name="connsiteY565" fmla="*/ 696649 h 3460007"/>
                  <a:gd name="connsiteX566" fmla="*/ 542774 w 3254567"/>
                  <a:gd name="connsiteY566" fmla="*/ 674951 h 3460007"/>
                  <a:gd name="connsiteX567" fmla="*/ 535922 w 3254567"/>
                  <a:gd name="connsiteY567" fmla="*/ 696078 h 3460007"/>
                  <a:gd name="connsiteX568" fmla="*/ 501660 w 3254567"/>
                  <a:gd name="connsiteY568" fmla="*/ 761175 h 3460007"/>
                  <a:gd name="connsiteX569" fmla="*/ 361188 w 3254567"/>
                  <a:gd name="connsiteY569" fmla="*/ 699505 h 3460007"/>
                  <a:gd name="connsiteX570" fmla="*/ 412010 w 3254567"/>
                  <a:gd name="connsiteY570" fmla="*/ 629269 h 3460007"/>
                  <a:gd name="connsiteX571" fmla="*/ 424001 w 3254567"/>
                  <a:gd name="connsiteY571" fmla="*/ 622416 h 3460007"/>
                  <a:gd name="connsiteX572" fmla="*/ 396021 w 3254567"/>
                  <a:gd name="connsiteY572" fmla="*/ 596149 h 3460007"/>
                  <a:gd name="connsiteX573" fmla="*/ 370896 w 3254567"/>
                  <a:gd name="connsiteY573" fmla="*/ 603002 h 3460007"/>
                  <a:gd name="connsiteX574" fmla="*/ 347484 w 3254567"/>
                  <a:gd name="connsiteY574" fmla="*/ 736621 h 3460007"/>
                  <a:gd name="connsiteX575" fmla="*/ 445129 w 3254567"/>
                  <a:gd name="connsiteY575" fmla="*/ 806286 h 3460007"/>
                  <a:gd name="connsiteX576" fmla="*/ 454265 w 3254567"/>
                  <a:gd name="connsiteY576" fmla="*/ 2525640 h 3460007"/>
                  <a:gd name="connsiteX577" fmla="*/ 537635 w 3254567"/>
                  <a:gd name="connsiteY577" fmla="*/ 2644984 h 3460007"/>
                  <a:gd name="connsiteX578" fmla="*/ 557621 w 3254567"/>
                  <a:gd name="connsiteY578" fmla="*/ 2648410 h 3460007"/>
                  <a:gd name="connsiteX579" fmla="*/ 582175 w 3254567"/>
                  <a:gd name="connsiteY579" fmla="*/ 2621572 h 3460007"/>
                  <a:gd name="connsiteX580" fmla="*/ 573038 w 3254567"/>
                  <a:gd name="connsiteY580" fmla="*/ 2614720 h 3460007"/>
                  <a:gd name="connsiteX581" fmla="*/ 513081 w 3254567"/>
                  <a:gd name="connsiteY581" fmla="*/ 2577032 h 3460007"/>
                  <a:gd name="connsiteX582" fmla="*/ 517649 w 3254567"/>
                  <a:gd name="connsiteY582" fmla="*/ 2551907 h 3460007"/>
                  <a:gd name="connsiteX583" fmla="*/ 590740 w 3254567"/>
                  <a:gd name="connsiteY583" fmla="*/ 2497660 h 3460007"/>
                  <a:gd name="connsiteX584" fmla="*/ 677536 w 3254567"/>
                  <a:gd name="connsiteY584" fmla="*/ 2475390 h 3460007"/>
                  <a:gd name="connsiteX585" fmla="*/ 625572 w 3254567"/>
                  <a:gd name="connsiteY585" fmla="*/ 2400586 h 3460007"/>
                  <a:gd name="connsiteX586" fmla="*/ 454265 w 3254567"/>
                  <a:gd name="connsiteY586" fmla="*/ 2525640 h 3460007"/>
                  <a:gd name="connsiteX587" fmla="*/ 2836007 w 3254567"/>
                  <a:gd name="connsiteY587" fmla="*/ 2019713 h 3460007"/>
                  <a:gd name="connsiteX588" fmla="*/ 2873695 w 3254567"/>
                  <a:gd name="connsiteY588" fmla="*/ 2015144 h 3460007"/>
                  <a:gd name="connsiteX589" fmla="*/ 2892538 w 3254567"/>
                  <a:gd name="connsiteY589" fmla="*/ 2004295 h 3460007"/>
                  <a:gd name="connsiteX590" fmla="*/ 2882260 w 3254567"/>
                  <a:gd name="connsiteY590" fmla="*/ 1986022 h 3460007"/>
                  <a:gd name="connsiteX591" fmla="*/ 2829155 w 3254567"/>
                  <a:gd name="connsiteY591" fmla="*/ 1948334 h 3460007"/>
                  <a:gd name="connsiteX592" fmla="*/ 2814879 w 3254567"/>
                  <a:gd name="connsiteY592" fmla="*/ 1926635 h 3460007"/>
                  <a:gd name="connsiteX593" fmla="*/ 2792038 w 3254567"/>
                  <a:gd name="connsiteY593" fmla="*/ 1904937 h 3460007"/>
                  <a:gd name="connsiteX594" fmla="*/ 2754351 w 3254567"/>
                  <a:gd name="connsiteY594" fmla="*/ 1916928 h 3460007"/>
                  <a:gd name="connsiteX595" fmla="*/ 2747498 w 3254567"/>
                  <a:gd name="connsiteY595" fmla="*/ 1987735 h 3460007"/>
                  <a:gd name="connsiteX596" fmla="*/ 2836007 w 3254567"/>
                  <a:gd name="connsiteY596" fmla="*/ 2019713 h 3460007"/>
                  <a:gd name="connsiteX597" fmla="*/ 1113798 w 3254567"/>
                  <a:gd name="connsiteY597" fmla="*/ 1902081 h 3460007"/>
                  <a:gd name="connsiteX598" fmla="*/ 1097239 w 3254567"/>
                  <a:gd name="connsiteY598" fmla="*/ 1953474 h 3460007"/>
                  <a:gd name="connsiteX599" fmla="*/ 1052128 w 3254567"/>
                  <a:gd name="connsiteY599" fmla="*/ 1987735 h 3460007"/>
                  <a:gd name="connsiteX600" fmla="*/ 1058409 w 3254567"/>
                  <a:gd name="connsiteY600" fmla="*/ 2014573 h 3460007"/>
                  <a:gd name="connsiteX601" fmla="*/ 1192028 w 3254567"/>
                  <a:gd name="connsiteY601" fmla="*/ 1983167 h 3460007"/>
                  <a:gd name="connsiteX602" fmla="*/ 1182321 w 3254567"/>
                  <a:gd name="connsiteY602" fmla="*/ 1916357 h 3460007"/>
                  <a:gd name="connsiteX603" fmla="*/ 1113798 w 3254567"/>
                  <a:gd name="connsiteY603" fmla="*/ 1902081 h 3460007"/>
                  <a:gd name="connsiteX604" fmla="*/ 738064 w 3254567"/>
                  <a:gd name="connsiteY604" fmla="*/ 2547910 h 3460007"/>
                  <a:gd name="connsiteX605" fmla="*/ 676394 w 3254567"/>
                  <a:gd name="connsiteY605" fmla="*/ 2643842 h 3460007"/>
                  <a:gd name="connsiteX606" fmla="*/ 575322 w 3254567"/>
                  <a:gd name="connsiteY606" fmla="*/ 2690095 h 3460007"/>
                  <a:gd name="connsiteX607" fmla="*/ 640990 w 3254567"/>
                  <a:gd name="connsiteY607" fmla="*/ 2755192 h 3460007"/>
                  <a:gd name="connsiteX608" fmla="*/ 795738 w 3254567"/>
                  <a:gd name="connsiteY608" fmla="*/ 2618717 h 3460007"/>
                  <a:gd name="connsiteX609" fmla="*/ 738064 w 3254567"/>
                  <a:gd name="connsiteY609" fmla="*/ 2547910 h 3460007"/>
                  <a:gd name="connsiteX610" fmla="*/ 560476 w 3254567"/>
                  <a:gd name="connsiteY610" fmla="*/ 335762 h 3460007"/>
                  <a:gd name="connsiteX611" fmla="*/ 721505 w 3254567"/>
                  <a:gd name="connsiteY611" fmla="*/ 472237 h 3460007"/>
                  <a:gd name="connsiteX612" fmla="*/ 772326 w 3254567"/>
                  <a:gd name="connsiteY612" fmla="*/ 414564 h 3460007"/>
                  <a:gd name="connsiteX613" fmla="*/ 773468 w 3254567"/>
                  <a:gd name="connsiteY613" fmla="*/ 402001 h 3460007"/>
                  <a:gd name="connsiteX614" fmla="*/ 763189 w 3254567"/>
                  <a:gd name="connsiteY614" fmla="*/ 402001 h 3460007"/>
                  <a:gd name="connsiteX615" fmla="*/ 728928 w 3254567"/>
                  <a:gd name="connsiteY615" fmla="*/ 398575 h 3460007"/>
                  <a:gd name="connsiteX616" fmla="*/ 626714 w 3254567"/>
                  <a:gd name="connsiteY616" fmla="*/ 311779 h 3460007"/>
                  <a:gd name="connsiteX617" fmla="*/ 619291 w 3254567"/>
                  <a:gd name="connsiteY617" fmla="*/ 283228 h 3460007"/>
                  <a:gd name="connsiteX618" fmla="*/ 619862 w 3254567"/>
                  <a:gd name="connsiteY618" fmla="*/ 270094 h 3460007"/>
                  <a:gd name="connsiteX619" fmla="*/ 605016 w 3254567"/>
                  <a:gd name="connsiteY619" fmla="*/ 274092 h 3460007"/>
                  <a:gd name="connsiteX620" fmla="*/ 560476 w 3254567"/>
                  <a:gd name="connsiteY620" fmla="*/ 335762 h 3460007"/>
                  <a:gd name="connsiteX621" fmla="*/ 147625 w 3254567"/>
                  <a:gd name="connsiteY621" fmla="*/ 1598868 h 3460007"/>
                  <a:gd name="connsiteX622" fmla="*/ 149338 w 3254567"/>
                  <a:gd name="connsiteY622" fmla="*/ 1687376 h 3460007"/>
                  <a:gd name="connsiteX623" fmla="*/ 155620 w 3254567"/>
                  <a:gd name="connsiteY623" fmla="*/ 1695942 h 3460007"/>
                  <a:gd name="connsiteX624" fmla="*/ 165327 w 3254567"/>
                  <a:gd name="connsiteY624" fmla="*/ 1688518 h 3460007"/>
                  <a:gd name="connsiteX625" fmla="*/ 196162 w 3254567"/>
                  <a:gd name="connsiteY625" fmla="*/ 1666819 h 3460007"/>
                  <a:gd name="connsiteX626" fmla="*/ 300660 w 3254567"/>
                  <a:gd name="connsiteY626" fmla="*/ 1656541 h 3460007"/>
                  <a:gd name="connsiteX627" fmla="*/ 358333 w 3254567"/>
                  <a:gd name="connsiteY627" fmla="*/ 1681666 h 3460007"/>
                  <a:gd name="connsiteX628" fmla="*/ 350910 w 3254567"/>
                  <a:gd name="connsiteY628" fmla="*/ 1589731 h 3460007"/>
                  <a:gd name="connsiteX629" fmla="*/ 304086 w 3254567"/>
                  <a:gd name="connsiteY629" fmla="*/ 1623422 h 3460007"/>
                  <a:gd name="connsiteX630" fmla="*/ 216148 w 3254567"/>
                  <a:gd name="connsiteY630" fmla="*/ 1630274 h 3460007"/>
                  <a:gd name="connsiteX631" fmla="*/ 147625 w 3254567"/>
                  <a:gd name="connsiteY631" fmla="*/ 1598868 h 3460007"/>
                  <a:gd name="connsiteX632" fmla="*/ 2255846 w 3254567"/>
                  <a:gd name="connsiteY632" fmla="*/ 681803 h 3460007"/>
                  <a:gd name="connsiteX633" fmla="*/ 2235290 w 3254567"/>
                  <a:gd name="connsiteY633" fmla="*/ 648683 h 3460007"/>
                  <a:gd name="connsiteX634" fmla="*/ 2150778 w 3254567"/>
                  <a:gd name="connsiteY634" fmla="*/ 616706 h 3460007"/>
                  <a:gd name="connsiteX635" fmla="*/ 2107380 w 3254567"/>
                  <a:gd name="connsiteY635" fmla="*/ 630982 h 3460007"/>
                  <a:gd name="connsiteX636" fmla="*/ 2104525 w 3254567"/>
                  <a:gd name="connsiteY636" fmla="*/ 665814 h 3460007"/>
                  <a:gd name="connsiteX637" fmla="*/ 2125653 w 3254567"/>
                  <a:gd name="connsiteY637" fmla="*/ 672666 h 3460007"/>
                  <a:gd name="connsiteX638" fmla="*/ 2212449 w 3254567"/>
                  <a:gd name="connsiteY638" fmla="*/ 704644 h 3460007"/>
                  <a:gd name="connsiteX639" fmla="*/ 2232435 w 3254567"/>
                  <a:gd name="connsiteY639" fmla="*/ 715493 h 3460007"/>
                  <a:gd name="connsiteX640" fmla="*/ 2255846 w 3254567"/>
                  <a:gd name="connsiteY640" fmla="*/ 681803 h 3460007"/>
                  <a:gd name="connsiteX641" fmla="*/ 1966908 w 3254567"/>
                  <a:gd name="connsiteY641" fmla="*/ 588726 h 3460007"/>
                  <a:gd name="connsiteX642" fmla="*/ 1966908 w 3254567"/>
                  <a:gd name="connsiteY642" fmla="*/ 591010 h 3460007"/>
                  <a:gd name="connsiteX643" fmla="*/ 1921226 w 3254567"/>
                  <a:gd name="connsiteY643" fmla="*/ 591010 h 3460007"/>
                  <a:gd name="connsiteX644" fmla="*/ 1912661 w 3254567"/>
                  <a:gd name="connsiteY644" fmla="*/ 592723 h 3460007"/>
                  <a:gd name="connsiteX645" fmla="*/ 1888107 w 3254567"/>
                  <a:gd name="connsiteY645" fmla="*/ 636692 h 3460007"/>
                  <a:gd name="connsiteX646" fmla="*/ 1925224 w 3254567"/>
                  <a:gd name="connsiteY646" fmla="*/ 652110 h 3460007"/>
                  <a:gd name="connsiteX647" fmla="*/ 2021726 w 3254567"/>
                  <a:gd name="connsiteY647" fmla="*/ 654394 h 3460007"/>
                  <a:gd name="connsiteX648" fmla="*/ 2039999 w 3254567"/>
                  <a:gd name="connsiteY648" fmla="*/ 649254 h 3460007"/>
                  <a:gd name="connsiteX649" fmla="*/ 2020013 w 3254567"/>
                  <a:gd name="connsiteY649" fmla="*/ 593865 h 3460007"/>
                  <a:gd name="connsiteX650" fmla="*/ 1966908 w 3254567"/>
                  <a:gd name="connsiteY650" fmla="*/ 588726 h 3460007"/>
                  <a:gd name="connsiteX651" fmla="*/ 1113227 w 3254567"/>
                  <a:gd name="connsiteY651" fmla="*/ 1179165 h 3460007"/>
                  <a:gd name="connsiteX652" fmla="*/ 1136068 w 3254567"/>
                  <a:gd name="connsiteY652" fmla="*/ 1178023 h 3460007"/>
                  <a:gd name="connsiteX653" fmla="*/ 1186318 w 3254567"/>
                  <a:gd name="connsiteY653" fmla="*/ 1161463 h 3460007"/>
                  <a:gd name="connsiteX654" fmla="*/ 1176611 w 3254567"/>
                  <a:gd name="connsiteY654" fmla="*/ 1123776 h 3460007"/>
                  <a:gd name="connsiteX655" fmla="*/ 1176040 w 3254567"/>
                  <a:gd name="connsiteY655" fmla="*/ 1120920 h 3460007"/>
                  <a:gd name="connsiteX656" fmla="*/ 1125790 w 3254567"/>
                  <a:gd name="connsiteY656" fmla="*/ 1064389 h 3460007"/>
                  <a:gd name="connsiteX657" fmla="*/ 1109801 w 3254567"/>
                  <a:gd name="connsiteY657" fmla="*/ 1063247 h 3460007"/>
                  <a:gd name="connsiteX658" fmla="*/ 1109230 w 3254567"/>
                  <a:gd name="connsiteY658" fmla="*/ 1079236 h 3460007"/>
                  <a:gd name="connsiteX659" fmla="*/ 1082392 w 3254567"/>
                  <a:gd name="connsiteY659" fmla="*/ 1135767 h 3460007"/>
                  <a:gd name="connsiteX660" fmla="*/ 1057267 w 3254567"/>
                  <a:gd name="connsiteY660" fmla="*/ 1148901 h 3460007"/>
                  <a:gd name="connsiteX661" fmla="*/ 1058409 w 3254567"/>
                  <a:gd name="connsiteY661" fmla="*/ 1170029 h 3460007"/>
                  <a:gd name="connsiteX662" fmla="*/ 1113227 w 3254567"/>
                  <a:gd name="connsiteY662" fmla="*/ 1179165 h 3460007"/>
                  <a:gd name="connsiteX663" fmla="*/ 1833288 w 3254567"/>
                  <a:gd name="connsiteY663" fmla="*/ 653823 h 3460007"/>
                  <a:gd name="connsiteX664" fmla="*/ 1784751 w 3254567"/>
                  <a:gd name="connsiteY664" fmla="*/ 615564 h 3460007"/>
                  <a:gd name="connsiteX665" fmla="*/ 1700240 w 3254567"/>
                  <a:gd name="connsiteY665" fmla="*/ 648112 h 3460007"/>
                  <a:gd name="connsiteX666" fmla="*/ 1680254 w 3254567"/>
                  <a:gd name="connsiteY666" fmla="*/ 676093 h 3460007"/>
                  <a:gd name="connsiteX667" fmla="*/ 1704237 w 3254567"/>
                  <a:gd name="connsiteY667" fmla="*/ 716064 h 3460007"/>
                  <a:gd name="connsiteX668" fmla="*/ 1715658 w 3254567"/>
                  <a:gd name="connsiteY668" fmla="*/ 713780 h 3460007"/>
                  <a:gd name="connsiteX669" fmla="*/ 1813874 w 3254567"/>
                  <a:gd name="connsiteY669" fmla="*/ 670382 h 3460007"/>
                  <a:gd name="connsiteX670" fmla="*/ 1833288 w 3254567"/>
                  <a:gd name="connsiteY670" fmla="*/ 653823 h 3460007"/>
                  <a:gd name="connsiteX671" fmla="*/ 2824586 w 3254567"/>
                  <a:gd name="connsiteY671" fmla="*/ 1056966 h 3460007"/>
                  <a:gd name="connsiteX672" fmla="*/ 2761774 w 3254567"/>
                  <a:gd name="connsiteY672" fmla="*/ 1127202 h 3460007"/>
                  <a:gd name="connsiteX673" fmla="*/ 2754351 w 3254567"/>
                  <a:gd name="connsiteY673" fmla="*/ 1138622 h 3460007"/>
                  <a:gd name="connsiteX674" fmla="*/ 2764629 w 3254567"/>
                  <a:gd name="connsiteY674" fmla="*/ 1171171 h 3460007"/>
                  <a:gd name="connsiteX675" fmla="*/ 2870840 w 3254567"/>
                  <a:gd name="connsiteY675" fmla="*/ 1171171 h 3460007"/>
                  <a:gd name="connsiteX676" fmla="*/ 2886257 w 3254567"/>
                  <a:gd name="connsiteY676" fmla="*/ 1160321 h 3460007"/>
                  <a:gd name="connsiteX677" fmla="*/ 2871982 w 3254567"/>
                  <a:gd name="connsiteY677" fmla="*/ 1145475 h 3460007"/>
                  <a:gd name="connsiteX678" fmla="*/ 2834294 w 3254567"/>
                  <a:gd name="connsiteY678" fmla="*/ 1126631 h 3460007"/>
                  <a:gd name="connsiteX679" fmla="*/ 2821160 w 3254567"/>
                  <a:gd name="connsiteY679" fmla="*/ 1093511 h 3460007"/>
                  <a:gd name="connsiteX680" fmla="*/ 2824586 w 3254567"/>
                  <a:gd name="connsiteY680" fmla="*/ 1056966 h 3460007"/>
                  <a:gd name="connsiteX681" fmla="*/ 1962340 w 3254567"/>
                  <a:gd name="connsiteY681" fmla="*/ 232978 h 3460007"/>
                  <a:gd name="connsiteX682" fmla="*/ 2017158 w 3254567"/>
                  <a:gd name="connsiteY682" fmla="*/ 186154 h 3460007"/>
                  <a:gd name="connsiteX683" fmla="*/ 1975474 w 3254567"/>
                  <a:gd name="connsiteY683" fmla="*/ 131907 h 3460007"/>
                  <a:gd name="connsiteX684" fmla="*/ 1916658 w 3254567"/>
                  <a:gd name="connsiteY684" fmla="*/ 177017 h 3460007"/>
                  <a:gd name="connsiteX685" fmla="*/ 1962340 w 3254567"/>
                  <a:gd name="connsiteY685" fmla="*/ 232978 h 3460007"/>
                  <a:gd name="connsiteX686" fmla="*/ 2732652 w 3254567"/>
                  <a:gd name="connsiteY686" fmla="*/ 2213290 h 3460007"/>
                  <a:gd name="connsiteX687" fmla="*/ 2761203 w 3254567"/>
                  <a:gd name="connsiteY687" fmla="*/ 2211006 h 3460007"/>
                  <a:gd name="connsiteX688" fmla="*/ 2782902 w 3254567"/>
                  <a:gd name="connsiteY688" fmla="*/ 2202440 h 3460007"/>
                  <a:gd name="connsiteX689" fmla="*/ 2769197 w 3254567"/>
                  <a:gd name="connsiteY689" fmla="*/ 2181883 h 3460007"/>
                  <a:gd name="connsiteX690" fmla="*/ 2660703 w 3254567"/>
                  <a:gd name="connsiteY690" fmla="*/ 2141341 h 3460007"/>
                  <a:gd name="connsiteX691" fmla="*/ 2635007 w 3254567"/>
                  <a:gd name="connsiteY691" fmla="*/ 2149906 h 3460007"/>
                  <a:gd name="connsiteX692" fmla="*/ 2643572 w 3254567"/>
                  <a:gd name="connsiteY692" fmla="*/ 2178457 h 3460007"/>
                  <a:gd name="connsiteX693" fmla="*/ 2732652 w 3254567"/>
                  <a:gd name="connsiteY693" fmla="*/ 2213290 h 3460007"/>
                  <a:gd name="connsiteX694" fmla="*/ 1268546 w 3254567"/>
                  <a:gd name="connsiteY694" fmla="*/ 2140770 h 3460007"/>
                  <a:gd name="connsiteX695" fmla="*/ 1165190 w 3254567"/>
                  <a:gd name="connsiteY695" fmla="*/ 2183596 h 3460007"/>
                  <a:gd name="connsiteX696" fmla="*/ 1152628 w 3254567"/>
                  <a:gd name="connsiteY696" fmla="*/ 2203582 h 3460007"/>
                  <a:gd name="connsiteX697" fmla="*/ 1174898 w 3254567"/>
                  <a:gd name="connsiteY697" fmla="*/ 2213290 h 3460007"/>
                  <a:gd name="connsiteX698" fmla="*/ 1283392 w 3254567"/>
                  <a:gd name="connsiteY698" fmla="*/ 2183026 h 3460007"/>
                  <a:gd name="connsiteX699" fmla="*/ 1300523 w 3254567"/>
                  <a:gd name="connsiteY699" fmla="*/ 2149335 h 3460007"/>
                  <a:gd name="connsiteX700" fmla="*/ 1268546 w 3254567"/>
                  <a:gd name="connsiteY700" fmla="*/ 2140770 h 3460007"/>
                  <a:gd name="connsiteX701" fmla="*/ 1667121 w 3254567"/>
                  <a:gd name="connsiteY701" fmla="*/ 3163474 h 3460007"/>
                  <a:gd name="connsiteX702" fmla="*/ 1681396 w 3254567"/>
                  <a:gd name="connsiteY702" fmla="*/ 3241133 h 3460007"/>
                  <a:gd name="connsiteX703" fmla="*/ 1640854 w 3254567"/>
                  <a:gd name="connsiteY703" fmla="*/ 3306801 h 3460007"/>
                  <a:gd name="connsiteX704" fmla="*/ 1738499 w 3254567"/>
                  <a:gd name="connsiteY704" fmla="*/ 3319934 h 3460007"/>
                  <a:gd name="connsiteX705" fmla="*/ 1711660 w 3254567"/>
                  <a:gd name="connsiteY705" fmla="*/ 3256551 h 3460007"/>
                  <a:gd name="connsiteX706" fmla="*/ 1723652 w 3254567"/>
                  <a:gd name="connsiteY706" fmla="*/ 3180605 h 3460007"/>
                  <a:gd name="connsiteX707" fmla="*/ 1700240 w 3254567"/>
                  <a:gd name="connsiteY707" fmla="*/ 3154337 h 3460007"/>
                  <a:gd name="connsiteX708" fmla="*/ 1667121 w 3254567"/>
                  <a:gd name="connsiteY708" fmla="*/ 3163474 h 3460007"/>
                  <a:gd name="connsiteX709" fmla="*/ 1052128 w 3254567"/>
                  <a:gd name="connsiteY709" fmla="*/ 1575456 h 3460007"/>
                  <a:gd name="connsiteX710" fmla="*/ 988744 w 3254567"/>
                  <a:gd name="connsiteY710" fmla="*/ 1595441 h 3460007"/>
                  <a:gd name="connsiteX711" fmla="*/ 990457 w 3254567"/>
                  <a:gd name="connsiteY711" fmla="*/ 1622280 h 3460007"/>
                  <a:gd name="connsiteX712" fmla="*/ 1124077 w 3254567"/>
                  <a:gd name="connsiteY712" fmla="*/ 1618282 h 3460007"/>
                  <a:gd name="connsiteX713" fmla="*/ 1124648 w 3254567"/>
                  <a:gd name="connsiteY713" fmla="*/ 1601723 h 3460007"/>
                  <a:gd name="connsiteX714" fmla="*/ 1052128 w 3254567"/>
                  <a:gd name="connsiteY714" fmla="*/ 1575456 h 3460007"/>
                  <a:gd name="connsiteX715" fmla="*/ 2883402 w 3254567"/>
                  <a:gd name="connsiteY715" fmla="*/ 1639410 h 3460007"/>
                  <a:gd name="connsiteX716" fmla="*/ 2938791 w 3254567"/>
                  <a:gd name="connsiteY716" fmla="*/ 1623993 h 3460007"/>
                  <a:gd name="connsiteX717" fmla="*/ 2941075 w 3254567"/>
                  <a:gd name="connsiteY717" fmla="*/ 1592586 h 3460007"/>
                  <a:gd name="connsiteX718" fmla="*/ 2819448 w 3254567"/>
                  <a:gd name="connsiteY718" fmla="*/ 1596584 h 3460007"/>
                  <a:gd name="connsiteX719" fmla="*/ 2824586 w 3254567"/>
                  <a:gd name="connsiteY719" fmla="*/ 1627990 h 3460007"/>
                  <a:gd name="connsiteX720" fmla="*/ 2883402 w 3254567"/>
                  <a:gd name="connsiteY720" fmla="*/ 1639410 h 3460007"/>
                  <a:gd name="connsiteX721" fmla="*/ 1964053 w 3254567"/>
                  <a:gd name="connsiteY721" fmla="*/ 3338778 h 3460007"/>
                  <a:gd name="connsiteX722" fmla="*/ 2041712 w 3254567"/>
                  <a:gd name="connsiteY722" fmla="*/ 3346202 h 3460007"/>
                  <a:gd name="connsiteX723" fmla="*/ 2054275 w 3254567"/>
                  <a:gd name="connsiteY723" fmla="*/ 3338207 h 3460007"/>
                  <a:gd name="connsiteX724" fmla="*/ 2044567 w 3254567"/>
                  <a:gd name="connsiteY724" fmla="*/ 3329071 h 3460007"/>
                  <a:gd name="connsiteX725" fmla="*/ 2025153 w 3254567"/>
                  <a:gd name="connsiteY725" fmla="*/ 3299378 h 3460007"/>
                  <a:gd name="connsiteX726" fmla="*/ 2021156 w 3254567"/>
                  <a:gd name="connsiteY726" fmla="*/ 3194309 h 3460007"/>
                  <a:gd name="connsiteX727" fmla="*/ 2009735 w 3254567"/>
                  <a:gd name="connsiteY727" fmla="*/ 3179463 h 3460007"/>
                  <a:gd name="connsiteX728" fmla="*/ 1969763 w 3254567"/>
                  <a:gd name="connsiteY728" fmla="*/ 3188599 h 3460007"/>
                  <a:gd name="connsiteX729" fmla="*/ 1984039 w 3254567"/>
                  <a:gd name="connsiteY729" fmla="*/ 3204587 h 3460007"/>
                  <a:gd name="connsiteX730" fmla="*/ 1996602 w 3254567"/>
                  <a:gd name="connsiteY730" fmla="*/ 3231426 h 3460007"/>
                  <a:gd name="connsiteX731" fmla="*/ 1997172 w 3254567"/>
                  <a:gd name="connsiteY731" fmla="*/ 3277108 h 3460007"/>
                  <a:gd name="connsiteX732" fmla="*/ 1964053 w 3254567"/>
                  <a:gd name="connsiteY732" fmla="*/ 3338778 h 3460007"/>
                  <a:gd name="connsiteX733" fmla="*/ 2075974 w 3254567"/>
                  <a:gd name="connsiteY733" fmla="*/ 2818575 h 3460007"/>
                  <a:gd name="connsiteX734" fmla="*/ 2075974 w 3254567"/>
                  <a:gd name="connsiteY734" fmla="*/ 2720930 h 3460007"/>
                  <a:gd name="connsiteX735" fmla="*/ 2058843 w 3254567"/>
                  <a:gd name="connsiteY735" fmla="*/ 2711223 h 3460007"/>
                  <a:gd name="connsiteX736" fmla="*/ 1995459 w 3254567"/>
                  <a:gd name="connsiteY736" fmla="*/ 2748910 h 3460007"/>
                  <a:gd name="connsiteX737" fmla="*/ 1994317 w 3254567"/>
                  <a:gd name="connsiteY737" fmla="*/ 2767754 h 3460007"/>
                  <a:gd name="connsiteX738" fmla="*/ 2075974 w 3254567"/>
                  <a:gd name="connsiteY738" fmla="*/ 2818575 h 3460007"/>
                  <a:gd name="connsiteX739" fmla="*/ 1967479 w 3254567"/>
                  <a:gd name="connsiteY739" fmla="*/ 2751195 h 3460007"/>
                  <a:gd name="connsiteX740" fmla="*/ 2016587 w 3254567"/>
                  <a:gd name="connsiteY740" fmla="*/ 2666112 h 3460007"/>
                  <a:gd name="connsiteX741" fmla="*/ 2009164 w 3254567"/>
                  <a:gd name="connsiteY741" fmla="*/ 2650123 h 3460007"/>
                  <a:gd name="connsiteX742" fmla="*/ 1909235 w 3254567"/>
                  <a:gd name="connsiteY742" fmla="*/ 2650123 h 3460007"/>
                  <a:gd name="connsiteX743" fmla="*/ 1967479 w 3254567"/>
                  <a:gd name="connsiteY743" fmla="*/ 2751195 h 3460007"/>
                  <a:gd name="connsiteX744" fmla="*/ 2024582 w 3254567"/>
                  <a:gd name="connsiteY744" fmla="*/ 2872252 h 3460007"/>
                  <a:gd name="connsiteX745" fmla="*/ 1977187 w 3254567"/>
                  <a:gd name="connsiteY745" fmla="*/ 2786598 h 3460007"/>
                  <a:gd name="connsiteX746" fmla="*/ 1957201 w 3254567"/>
                  <a:gd name="connsiteY746" fmla="*/ 2787740 h 3460007"/>
                  <a:gd name="connsiteX747" fmla="*/ 1910377 w 3254567"/>
                  <a:gd name="connsiteY747" fmla="*/ 2875107 h 3460007"/>
                  <a:gd name="connsiteX748" fmla="*/ 2024582 w 3254567"/>
                  <a:gd name="connsiteY748" fmla="*/ 2872252 h 3460007"/>
                  <a:gd name="connsiteX749" fmla="*/ 1853846 w 3254567"/>
                  <a:gd name="connsiteY749" fmla="*/ 2820288 h 3460007"/>
                  <a:gd name="connsiteX750" fmla="*/ 1935502 w 3254567"/>
                  <a:gd name="connsiteY750" fmla="*/ 2773464 h 3460007"/>
                  <a:gd name="connsiteX751" fmla="*/ 1937215 w 3254567"/>
                  <a:gd name="connsiteY751" fmla="*/ 2748339 h 3460007"/>
                  <a:gd name="connsiteX752" fmla="*/ 1856129 w 3254567"/>
                  <a:gd name="connsiteY752" fmla="*/ 2704370 h 3460007"/>
                  <a:gd name="connsiteX753" fmla="*/ 1853846 w 3254567"/>
                  <a:gd name="connsiteY753" fmla="*/ 2820288 h 3460007"/>
                  <a:gd name="connsiteX754" fmla="*/ 2683544 w 3254567"/>
                  <a:gd name="connsiteY754" fmla="*/ 899363 h 3460007"/>
                  <a:gd name="connsiteX755" fmla="*/ 2659561 w 3254567"/>
                  <a:gd name="connsiteY755" fmla="*/ 882803 h 3460007"/>
                  <a:gd name="connsiteX756" fmla="*/ 2601887 w 3254567"/>
                  <a:gd name="connsiteY756" fmla="*/ 957037 h 3460007"/>
                  <a:gd name="connsiteX757" fmla="*/ 2615592 w 3254567"/>
                  <a:gd name="connsiteY757" fmla="*/ 971883 h 3460007"/>
                  <a:gd name="connsiteX758" fmla="*/ 2683544 w 3254567"/>
                  <a:gd name="connsiteY758" fmla="*/ 899363 h 3460007"/>
                  <a:gd name="connsiteX759" fmla="*/ 1331358 w 3254567"/>
                  <a:gd name="connsiteY759" fmla="*/ 956465 h 3460007"/>
                  <a:gd name="connsiteX760" fmla="*/ 1267404 w 3254567"/>
                  <a:gd name="connsiteY760" fmla="*/ 880519 h 3460007"/>
                  <a:gd name="connsiteX761" fmla="*/ 1249702 w 3254567"/>
                  <a:gd name="connsiteY761" fmla="*/ 897650 h 3460007"/>
                  <a:gd name="connsiteX762" fmla="*/ 1311944 w 3254567"/>
                  <a:gd name="connsiteY762" fmla="*/ 971312 h 3460007"/>
                  <a:gd name="connsiteX763" fmla="*/ 1331358 w 3254567"/>
                  <a:gd name="connsiteY763" fmla="*/ 956465 h 3460007"/>
                  <a:gd name="connsiteX764" fmla="*/ 1601453 w 3254567"/>
                  <a:gd name="connsiteY764" fmla="*/ 2614720 h 3460007"/>
                  <a:gd name="connsiteX765" fmla="*/ 1579183 w 3254567"/>
                  <a:gd name="connsiteY765" fmla="*/ 2617575 h 3460007"/>
                  <a:gd name="connsiteX766" fmla="*/ 1542637 w 3254567"/>
                  <a:gd name="connsiteY766" fmla="*/ 2647839 h 3460007"/>
                  <a:gd name="connsiteX767" fmla="*/ 1580896 w 3254567"/>
                  <a:gd name="connsiteY767" fmla="*/ 2666683 h 3460007"/>
                  <a:gd name="connsiteX768" fmla="*/ 1611731 w 3254567"/>
                  <a:gd name="connsiteY768" fmla="*/ 2664399 h 3460007"/>
                  <a:gd name="connsiteX769" fmla="*/ 1651703 w 3254567"/>
                  <a:gd name="connsiteY769" fmla="*/ 2638703 h 3460007"/>
                  <a:gd name="connsiteX770" fmla="*/ 1601453 w 3254567"/>
                  <a:gd name="connsiteY770" fmla="*/ 2614720 h 3460007"/>
                  <a:gd name="connsiteX771" fmla="*/ 2331222 w 3254567"/>
                  <a:gd name="connsiteY771" fmla="*/ 2613578 h 3460007"/>
                  <a:gd name="connsiteX772" fmla="*/ 2288966 w 3254567"/>
                  <a:gd name="connsiteY772" fmla="*/ 2632992 h 3460007"/>
                  <a:gd name="connsiteX773" fmla="*/ 2323798 w 3254567"/>
                  <a:gd name="connsiteY773" fmla="*/ 2663257 h 3460007"/>
                  <a:gd name="connsiteX774" fmla="*/ 2334648 w 3254567"/>
                  <a:gd name="connsiteY774" fmla="*/ 2666683 h 3460007"/>
                  <a:gd name="connsiteX775" fmla="*/ 2391750 w 3254567"/>
                  <a:gd name="connsiteY775" fmla="*/ 2647268 h 3460007"/>
                  <a:gd name="connsiteX776" fmla="*/ 2342642 w 3254567"/>
                  <a:gd name="connsiteY776" fmla="*/ 2615291 h 3460007"/>
                  <a:gd name="connsiteX777" fmla="*/ 2331222 w 3254567"/>
                  <a:gd name="connsiteY777" fmla="*/ 2613578 h 3460007"/>
                  <a:gd name="connsiteX778" fmla="*/ 2509381 w 3254567"/>
                  <a:gd name="connsiteY778" fmla="*/ 2541058 h 3460007"/>
                  <a:gd name="connsiteX779" fmla="*/ 2534506 w 3254567"/>
                  <a:gd name="connsiteY779" fmla="*/ 2537060 h 3460007"/>
                  <a:gd name="connsiteX780" fmla="*/ 2541929 w 3254567"/>
                  <a:gd name="connsiteY780" fmla="*/ 2523927 h 3460007"/>
                  <a:gd name="connsiteX781" fmla="*/ 2448853 w 3254567"/>
                  <a:gd name="connsiteY781" fmla="*/ 2486239 h 3460007"/>
                  <a:gd name="connsiteX782" fmla="*/ 2443143 w 3254567"/>
                  <a:gd name="connsiteY782" fmla="*/ 2507938 h 3460007"/>
                  <a:gd name="connsiteX783" fmla="*/ 2509381 w 3254567"/>
                  <a:gd name="connsiteY783" fmla="*/ 2541058 h 3460007"/>
                  <a:gd name="connsiteX784" fmla="*/ 2771481 w 3254567"/>
                  <a:gd name="connsiteY784" fmla="*/ 2344625 h 3460007"/>
                  <a:gd name="connsiteX785" fmla="*/ 2672694 w 3254567"/>
                  <a:gd name="connsiteY785" fmla="*/ 2324068 h 3460007"/>
                  <a:gd name="connsiteX786" fmla="*/ 2670981 w 3254567"/>
                  <a:gd name="connsiteY786" fmla="*/ 2353191 h 3460007"/>
                  <a:gd name="connsiteX787" fmla="*/ 2771481 w 3254567"/>
                  <a:gd name="connsiteY787" fmla="*/ 2344625 h 3460007"/>
                  <a:gd name="connsiteX788" fmla="*/ 1472972 w 3254567"/>
                  <a:gd name="connsiteY788" fmla="*/ 2483955 h 3460007"/>
                  <a:gd name="connsiteX789" fmla="*/ 1405020 w 3254567"/>
                  <a:gd name="connsiteY789" fmla="*/ 2510222 h 3460007"/>
                  <a:gd name="connsiteX790" fmla="*/ 1397026 w 3254567"/>
                  <a:gd name="connsiteY790" fmla="*/ 2532492 h 3460007"/>
                  <a:gd name="connsiteX791" fmla="*/ 1419296 w 3254567"/>
                  <a:gd name="connsiteY791" fmla="*/ 2542200 h 3460007"/>
                  <a:gd name="connsiteX792" fmla="*/ 1479825 w 3254567"/>
                  <a:gd name="connsiteY792" fmla="*/ 2521072 h 3460007"/>
                  <a:gd name="connsiteX793" fmla="*/ 1492958 w 3254567"/>
                  <a:gd name="connsiteY793" fmla="*/ 2494805 h 3460007"/>
                  <a:gd name="connsiteX794" fmla="*/ 1472972 w 3254567"/>
                  <a:gd name="connsiteY794" fmla="*/ 2483955 h 3460007"/>
                  <a:gd name="connsiteX795" fmla="*/ 1217725 w 3254567"/>
                  <a:gd name="connsiteY795" fmla="*/ 2365182 h 3460007"/>
                  <a:gd name="connsiteX796" fmla="*/ 1274827 w 3254567"/>
                  <a:gd name="connsiteY796" fmla="*/ 2338915 h 3460007"/>
                  <a:gd name="connsiteX797" fmla="*/ 1216582 w 3254567"/>
                  <a:gd name="connsiteY797" fmla="*/ 2317787 h 3460007"/>
                  <a:gd name="connsiteX798" fmla="*/ 1172043 w 3254567"/>
                  <a:gd name="connsiteY798" fmla="*/ 2344625 h 3460007"/>
                  <a:gd name="connsiteX799" fmla="*/ 1217725 w 3254567"/>
                  <a:gd name="connsiteY799" fmla="*/ 2365182 h 3460007"/>
                  <a:gd name="connsiteX800" fmla="*/ 1174898 w 3254567"/>
                  <a:gd name="connsiteY800" fmla="*/ 1215139 h 3460007"/>
                  <a:gd name="connsiteX801" fmla="*/ 1160622 w 3254567"/>
                  <a:gd name="connsiteY801" fmla="*/ 1216281 h 3460007"/>
                  <a:gd name="connsiteX802" fmla="*/ 1123506 w 3254567"/>
                  <a:gd name="connsiteY802" fmla="*/ 1240265 h 3460007"/>
                  <a:gd name="connsiteX803" fmla="*/ 1162335 w 3254567"/>
                  <a:gd name="connsiteY803" fmla="*/ 1259108 h 3460007"/>
                  <a:gd name="connsiteX804" fmla="*/ 1176611 w 3254567"/>
                  <a:gd name="connsiteY804" fmla="*/ 1258537 h 3460007"/>
                  <a:gd name="connsiteX805" fmla="*/ 1218867 w 3254567"/>
                  <a:gd name="connsiteY805" fmla="*/ 1235125 h 3460007"/>
                  <a:gd name="connsiteX806" fmla="*/ 1174898 w 3254567"/>
                  <a:gd name="connsiteY806" fmla="*/ 1215139 h 3460007"/>
                  <a:gd name="connsiteX807" fmla="*/ 2753208 w 3254567"/>
                  <a:gd name="connsiteY807" fmla="*/ 1668533 h 3460007"/>
                  <a:gd name="connsiteX808" fmla="*/ 2822874 w 3254567"/>
                  <a:gd name="connsiteY808" fmla="*/ 1707362 h 3460007"/>
                  <a:gd name="connsiteX809" fmla="*/ 2847427 w 3254567"/>
                  <a:gd name="connsiteY809" fmla="*/ 1697655 h 3460007"/>
                  <a:gd name="connsiteX810" fmla="*/ 2833723 w 3254567"/>
                  <a:gd name="connsiteY810" fmla="*/ 1671959 h 3460007"/>
                  <a:gd name="connsiteX811" fmla="*/ 2753208 w 3254567"/>
                  <a:gd name="connsiteY811" fmla="*/ 1668533 h 3460007"/>
                  <a:gd name="connsiteX812" fmla="*/ 1150344 w 3254567"/>
                  <a:gd name="connsiteY812" fmla="*/ 1655970 h 3460007"/>
                  <a:gd name="connsiteX813" fmla="*/ 1103520 w 3254567"/>
                  <a:gd name="connsiteY813" fmla="*/ 1669675 h 3460007"/>
                  <a:gd name="connsiteX814" fmla="*/ 1090386 w 3254567"/>
                  <a:gd name="connsiteY814" fmla="*/ 1695371 h 3460007"/>
                  <a:gd name="connsiteX815" fmla="*/ 1116653 w 3254567"/>
                  <a:gd name="connsiteY815" fmla="*/ 1707362 h 3460007"/>
                  <a:gd name="connsiteX816" fmla="*/ 1159480 w 3254567"/>
                  <a:gd name="connsiteY816" fmla="*/ 1694229 h 3460007"/>
                  <a:gd name="connsiteX817" fmla="*/ 1176611 w 3254567"/>
                  <a:gd name="connsiteY817" fmla="*/ 1667962 h 3460007"/>
                  <a:gd name="connsiteX818" fmla="*/ 1150344 w 3254567"/>
                  <a:gd name="connsiteY818" fmla="*/ 1655970 h 3460007"/>
                  <a:gd name="connsiteX819" fmla="*/ 2769768 w 3254567"/>
                  <a:gd name="connsiteY819" fmla="*/ 1259679 h 3460007"/>
                  <a:gd name="connsiteX820" fmla="*/ 2808598 w 3254567"/>
                  <a:gd name="connsiteY820" fmla="*/ 1240836 h 3460007"/>
                  <a:gd name="connsiteX821" fmla="*/ 2769197 w 3254567"/>
                  <a:gd name="connsiteY821" fmla="*/ 1215710 h 3460007"/>
                  <a:gd name="connsiteX822" fmla="*/ 2715521 w 3254567"/>
                  <a:gd name="connsiteY822" fmla="*/ 1232841 h 3460007"/>
                  <a:gd name="connsiteX823" fmla="*/ 2769768 w 3254567"/>
                  <a:gd name="connsiteY823" fmla="*/ 1259679 h 3460007"/>
                  <a:gd name="connsiteX824" fmla="*/ 2456276 w 3254567"/>
                  <a:gd name="connsiteY824" fmla="*/ 3203446 h 3460007"/>
                  <a:gd name="connsiteX825" fmla="*/ 2423728 w 3254567"/>
                  <a:gd name="connsiteY825" fmla="*/ 3169755 h 3460007"/>
                  <a:gd name="connsiteX826" fmla="*/ 2390608 w 3254567"/>
                  <a:gd name="connsiteY826" fmla="*/ 3198877 h 3460007"/>
                  <a:gd name="connsiteX827" fmla="*/ 2420873 w 3254567"/>
                  <a:gd name="connsiteY827" fmla="*/ 3234281 h 3460007"/>
                  <a:gd name="connsiteX828" fmla="*/ 2456276 w 3254567"/>
                  <a:gd name="connsiteY828" fmla="*/ 3203446 h 3460007"/>
                  <a:gd name="connsiteX829" fmla="*/ 310938 w 3254567"/>
                  <a:gd name="connsiteY829" fmla="*/ 940477 h 3460007"/>
                  <a:gd name="connsiteX830" fmla="*/ 276677 w 3254567"/>
                  <a:gd name="connsiteY830" fmla="*/ 971312 h 3460007"/>
                  <a:gd name="connsiteX831" fmla="*/ 304657 w 3254567"/>
                  <a:gd name="connsiteY831" fmla="*/ 1001005 h 3460007"/>
                  <a:gd name="connsiteX832" fmla="*/ 337776 w 3254567"/>
                  <a:gd name="connsiteY832" fmla="*/ 974167 h 3460007"/>
                  <a:gd name="connsiteX833" fmla="*/ 310938 w 3254567"/>
                  <a:gd name="connsiteY833" fmla="*/ 940477 h 3460007"/>
                  <a:gd name="connsiteX834" fmla="*/ 2811453 w 3254567"/>
                  <a:gd name="connsiteY834" fmla="*/ 2107079 h 3460007"/>
                  <a:gd name="connsiteX835" fmla="*/ 2772623 w 3254567"/>
                  <a:gd name="connsiteY835" fmla="*/ 2123639 h 3460007"/>
                  <a:gd name="connsiteX836" fmla="*/ 2807456 w 3254567"/>
                  <a:gd name="connsiteY836" fmla="*/ 2145909 h 3460007"/>
                  <a:gd name="connsiteX837" fmla="*/ 2810311 w 3254567"/>
                  <a:gd name="connsiteY837" fmla="*/ 2146480 h 3460007"/>
                  <a:gd name="connsiteX838" fmla="*/ 2857706 w 3254567"/>
                  <a:gd name="connsiteY838" fmla="*/ 2133346 h 3460007"/>
                  <a:gd name="connsiteX839" fmla="*/ 2811453 w 3254567"/>
                  <a:gd name="connsiteY839" fmla="*/ 2107079 h 3460007"/>
                  <a:gd name="connsiteX840" fmla="*/ 1130929 w 3254567"/>
                  <a:gd name="connsiteY840" fmla="*/ 2107650 h 3460007"/>
                  <a:gd name="connsiteX841" fmla="*/ 1087531 w 3254567"/>
                  <a:gd name="connsiteY841" fmla="*/ 2118500 h 3460007"/>
                  <a:gd name="connsiteX842" fmla="*/ 1076681 w 3254567"/>
                  <a:gd name="connsiteY842" fmla="*/ 2129349 h 3460007"/>
                  <a:gd name="connsiteX843" fmla="*/ 1088673 w 3254567"/>
                  <a:gd name="connsiteY843" fmla="*/ 2140199 h 3460007"/>
                  <a:gd name="connsiteX844" fmla="*/ 1146918 w 3254567"/>
                  <a:gd name="connsiteY844" fmla="*/ 2141912 h 3460007"/>
                  <a:gd name="connsiteX845" fmla="*/ 1164619 w 3254567"/>
                  <a:gd name="connsiteY845" fmla="*/ 2125923 h 3460007"/>
                  <a:gd name="connsiteX846" fmla="*/ 1144633 w 3254567"/>
                  <a:gd name="connsiteY846" fmla="*/ 2109363 h 3460007"/>
                  <a:gd name="connsiteX847" fmla="*/ 1130929 w 3254567"/>
                  <a:gd name="connsiteY847" fmla="*/ 2107650 h 3460007"/>
                  <a:gd name="connsiteX848" fmla="*/ 1498098 w 3254567"/>
                  <a:gd name="connsiteY848" fmla="*/ 3202304 h 3460007"/>
                  <a:gd name="connsiteX849" fmla="*/ 1516370 w 3254567"/>
                  <a:gd name="connsiteY849" fmla="*/ 3193167 h 3460007"/>
                  <a:gd name="connsiteX850" fmla="*/ 1504379 w 3254567"/>
                  <a:gd name="connsiteY850" fmla="*/ 3176608 h 3460007"/>
                  <a:gd name="connsiteX851" fmla="*/ 1460981 w 3254567"/>
                  <a:gd name="connsiteY851" fmla="*/ 3164045 h 3460007"/>
                  <a:gd name="connsiteX852" fmla="*/ 1443850 w 3254567"/>
                  <a:gd name="connsiteY852" fmla="*/ 3169184 h 3460007"/>
                  <a:gd name="connsiteX853" fmla="*/ 1451844 w 3254567"/>
                  <a:gd name="connsiteY853" fmla="*/ 3188599 h 3460007"/>
                  <a:gd name="connsiteX854" fmla="*/ 1498098 w 3254567"/>
                  <a:gd name="connsiteY854" fmla="*/ 3202304 h 34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</a:cxnLst>
                <a:rect l="l" t="t" r="r" b="b"/>
                <a:pathLst>
                  <a:path w="3254567" h="3460007">
                    <a:moveTo>
                      <a:pt x="3254568" y="2724356"/>
                    </a:moveTo>
                    <a:cubicBezTo>
                      <a:pt x="3254568" y="2811723"/>
                      <a:pt x="3254568" y="2899661"/>
                      <a:pt x="3254568" y="2987027"/>
                    </a:cubicBezTo>
                    <a:cubicBezTo>
                      <a:pt x="3249999" y="2990453"/>
                      <a:pt x="3245432" y="2993880"/>
                      <a:pt x="3240863" y="2997306"/>
                    </a:cubicBezTo>
                    <a:cubicBezTo>
                      <a:pt x="2895393" y="3282247"/>
                      <a:pt x="2500245" y="3439279"/>
                      <a:pt x="2051991" y="3458122"/>
                    </a:cubicBezTo>
                    <a:cubicBezTo>
                      <a:pt x="1769905" y="3470114"/>
                      <a:pt x="1497526" y="3425003"/>
                      <a:pt x="1234855" y="3319934"/>
                    </a:cubicBezTo>
                    <a:cubicBezTo>
                      <a:pt x="484530" y="3019576"/>
                      <a:pt x="-83068" y="2233847"/>
                      <a:pt x="10008" y="1293941"/>
                    </a:cubicBezTo>
                    <a:cubicBezTo>
                      <a:pt x="47125" y="920491"/>
                      <a:pt x="180745" y="585871"/>
                      <a:pt x="409154" y="288367"/>
                    </a:cubicBezTo>
                    <a:cubicBezTo>
                      <a:pt x="489098" y="184441"/>
                      <a:pt x="582175" y="93077"/>
                      <a:pt x="673539" y="571"/>
                    </a:cubicBezTo>
                    <a:cubicBezTo>
                      <a:pt x="787743" y="571"/>
                      <a:pt x="901948" y="571"/>
                      <a:pt x="1016153" y="571"/>
                    </a:cubicBezTo>
                    <a:cubicBezTo>
                      <a:pt x="1032713" y="27409"/>
                      <a:pt x="1049272" y="53676"/>
                      <a:pt x="1064690" y="81085"/>
                    </a:cubicBezTo>
                    <a:cubicBezTo>
                      <a:pt x="1075540" y="99929"/>
                      <a:pt x="1088673" y="118202"/>
                      <a:pt x="1073255" y="143327"/>
                    </a:cubicBezTo>
                    <a:cubicBezTo>
                      <a:pt x="1120650" y="123912"/>
                      <a:pt x="1161764" y="97645"/>
                      <a:pt x="1201736" y="70236"/>
                    </a:cubicBezTo>
                    <a:cubicBezTo>
                      <a:pt x="1210872" y="63955"/>
                      <a:pt x="1206304" y="57102"/>
                      <a:pt x="1201165" y="50821"/>
                    </a:cubicBezTo>
                    <a:cubicBezTo>
                      <a:pt x="1194313" y="41685"/>
                      <a:pt x="1188031" y="29122"/>
                      <a:pt x="1176040" y="29693"/>
                    </a:cubicBezTo>
                    <a:cubicBezTo>
                      <a:pt x="1162906" y="30835"/>
                      <a:pt x="1170330" y="43398"/>
                      <a:pt x="1170330" y="50821"/>
                    </a:cubicBezTo>
                    <a:cubicBezTo>
                      <a:pt x="1170900" y="79372"/>
                      <a:pt x="1145204" y="81085"/>
                      <a:pt x="1128074" y="90222"/>
                    </a:cubicBezTo>
                    <a:cubicBezTo>
                      <a:pt x="1112656" y="98216"/>
                      <a:pt x="1104662" y="83370"/>
                      <a:pt x="1097239" y="72520"/>
                    </a:cubicBezTo>
                    <a:cubicBezTo>
                      <a:pt x="1070971" y="33690"/>
                      <a:pt x="1070971" y="33690"/>
                      <a:pt x="1106946" y="571"/>
                    </a:cubicBezTo>
                    <a:cubicBezTo>
                      <a:pt x="1813874" y="571"/>
                      <a:pt x="2521373" y="571"/>
                      <a:pt x="3228301" y="0"/>
                    </a:cubicBezTo>
                    <a:cubicBezTo>
                      <a:pt x="3249428" y="0"/>
                      <a:pt x="3254568" y="4568"/>
                      <a:pt x="3254568" y="26267"/>
                    </a:cubicBezTo>
                    <a:cubicBezTo>
                      <a:pt x="3253997" y="912497"/>
                      <a:pt x="3253997" y="1798155"/>
                      <a:pt x="3253997" y="2684385"/>
                    </a:cubicBezTo>
                    <a:cubicBezTo>
                      <a:pt x="3226017" y="2658117"/>
                      <a:pt x="3188329" y="2637561"/>
                      <a:pt x="3196894" y="2582171"/>
                    </a:cubicBezTo>
                    <a:cubicBezTo>
                      <a:pt x="3174624" y="2605583"/>
                      <a:pt x="3157494" y="2623856"/>
                      <a:pt x="3140363" y="2642700"/>
                    </a:cubicBezTo>
                    <a:cubicBezTo>
                      <a:pt x="3137508" y="2645555"/>
                      <a:pt x="3134082" y="2650123"/>
                      <a:pt x="3136937" y="2655262"/>
                    </a:cubicBezTo>
                    <a:cubicBezTo>
                      <a:pt x="3139792" y="2660973"/>
                      <a:pt x="3144360" y="2659831"/>
                      <a:pt x="3148928" y="2656976"/>
                    </a:cubicBezTo>
                    <a:cubicBezTo>
                      <a:pt x="3164917" y="2646126"/>
                      <a:pt x="3176338" y="2656976"/>
                      <a:pt x="3186616" y="2665541"/>
                    </a:cubicBezTo>
                    <a:cubicBezTo>
                      <a:pt x="3210028" y="2684385"/>
                      <a:pt x="3232298" y="2704942"/>
                      <a:pt x="3254568" y="2724356"/>
                    </a:cubicBezTo>
                    <a:close/>
                    <a:moveTo>
                      <a:pt x="2138786" y="3208014"/>
                    </a:moveTo>
                    <a:cubicBezTo>
                      <a:pt x="2136503" y="3205730"/>
                      <a:pt x="2134790" y="3204017"/>
                      <a:pt x="2132505" y="3201732"/>
                    </a:cubicBezTo>
                    <a:cubicBezTo>
                      <a:pt x="2142784" y="3154337"/>
                      <a:pt x="2182755" y="3133209"/>
                      <a:pt x="2216446" y="3104658"/>
                    </a:cubicBezTo>
                    <a:cubicBezTo>
                      <a:pt x="2171335" y="3109227"/>
                      <a:pt x="2133647" y="3125215"/>
                      <a:pt x="2112519" y="3166900"/>
                    </a:cubicBezTo>
                    <a:cubicBezTo>
                      <a:pt x="2088536" y="3213724"/>
                      <a:pt x="2085110" y="3261690"/>
                      <a:pt x="2115375" y="3307372"/>
                    </a:cubicBezTo>
                    <a:cubicBezTo>
                      <a:pt x="2138786" y="3342775"/>
                      <a:pt x="2182185" y="3349628"/>
                      <a:pt x="2215304" y="3326787"/>
                    </a:cubicBezTo>
                    <a:cubicBezTo>
                      <a:pt x="2246710" y="3305088"/>
                      <a:pt x="2254705" y="3251983"/>
                      <a:pt x="2232435" y="3219434"/>
                    </a:cubicBezTo>
                    <a:cubicBezTo>
                      <a:pt x="2209594" y="3185173"/>
                      <a:pt x="2178758" y="3181747"/>
                      <a:pt x="2138786" y="3208014"/>
                    </a:cubicBezTo>
                    <a:close/>
                    <a:moveTo>
                      <a:pt x="2812024" y="2972181"/>
                    </a:moveTo>
                    <a:cubicBezTo>
                      <a:pt x="2848570" y="2987598"/>
                      <a:pt x="2885115" y="3003587"/>
                      <a:pt x="2921660" y="3019005"/>
                    </a:cubicBezTo>
                    <a:cubicBezTo>
                      <a:pt x="2939934" y="3026999"/>
                      <a:pt x="2957635" y="3036707"/>
                      <a:pt x="2976479" y="3042988"/>
                    </a:cubicBezTo>
                    <a:cubicBezTo>
                      <a:pt x="2997607" y="3049840"/>
                      <a:pt x="3015879" y="3036135"/>
                      <a:pt x="3023874" y="3020718"/>
                    </a:cubicBezTo>
                    <a:cubicBezTo>
                      <a:pt x="3032439" y="3004729"/>
                      <a:pt x="3009027" y="3015579"/>
                      <a:pt x="3003888" y="3007584"/>
                    </a:cubicBezTo>
                    <a:cubicBezTo>
                      <a:pt x="2999891" y="3001303"/>
                      <a:pt x="2993038" y="2996735"/>
                      <a:pt x="2988471" y="2991025"/>
                    </a:cubicBezTo>
                    <a:cubicBezTo>
                      <a:pt x="2966201" y="2962473"/>
                      <a:pt x="2947357" y="2932209"/>
                      <a:pt x="2930226" y="2900232"/>
                    </a:cubicBezTo>
                    <a:cubicBezTo>
                      <a:pt x="2919948" y="2880817"/>
                      <a:pt x="2910240" y="2861973"/>
                      <a:pt x="2924516" y="2839132"/>
                    </a:cubicBezTo>
                    <a:cubicBezTo>
                      <a:pt x="2889683" y="2845414"/>
                      <a:pt x="2867413" y="2860260"/>
                      <a:pt x="2857706" y="2883672"/>
                    </a:cubicBezTo>
                    <a:cubicBezTo>
                      <a:pt x="2886828" y="2880246"/>
                      <a:pt x="2901104" y="2898519"/>
                      <a:pt x="2913095" y="2920218"/>
                    </a:cubicBezTo>
                    <a:cubicBezTo>
                      <a:pt x="2925087" y="2941916"/>
                      <a:pt x="2937078" y="2963044"/>
                      <a:pt x="2949641" y="2984172"/>
                    </a:cubicBezTo>
                    <a:cubicBezTo>
                      <a:pt x="2947928" y="2986457"/>
                      <a:pt x="2946215" y="2988170"/>
                      <a:pt x="2943931" y="2990453"/>
                    </a:cubicBezTo>
                    <a:cubicBezTo>
                      <a:pt x="2893109" y="2969897"/>
                      <a:pt x="2842289" y="2949340"/>
                      <a:pt x="2791467" y="2929354"/>
                    </a:cubicBezTo>
                    <a:cubicBezTo>
                      <a:pt x="2782902" y="2925928"/>
                      <a:pt x="2773194" y="2920218"/>
                      <a:pt x="2764629" y="2928783"/>
                    </a:cubicBezTo>
                    <a:cubicBezTo>
                      <a:pt x="2755493" y="2938490"/>
                      <a:pt x="2762916" y="2948769"/>
                      <a:pt x="2767484" y="2957334"/>
                    </a:cubicBezTo>
                    <a:cubicBezTo>
                      <a:pt x="2785757" y="2991596"/>
                      <a:pt x="2805172" y="3025286"/>
                      <a:pt x="2824586" y="3058976"/>
                    </a:cubicBezTo>
                    <a:cubicBezTo>
                      <a:pt x="2837149" y="3081817"/>
                      <a:pt x="2853709" y="3103517"/>
                      <a:pt x="2832581" y="3137207"/>
                    </a:cubicBezTo>
                    <a:cubicBezTo>
                      <a:pt x="2865700" y="3124644"/>
                      <a:pt x="2888541" y="3111511"/>
                      <a:pt x="2907385" y="3089812"/>
                    </a:cubicBezTo>
                    <a:cubicBezTo>
                      <a:pt x="2887971" y="3090383"/>
                      <a:pt x="2872552" y="3088670"/>
                      <a:pt x="2861703" y="3070968"/>
                    </a:cubicBezTo>
                    <a:cubicBezTo>
                      <a:pt x="2843430" y="3040133"/>
                      <a:pt x="2822874" y="3010439"/>
                      <a:pt x="2808027" y="2977320"/>
                    </a:cubicBezTo>
                    <a:cubicBezTo>
                      <a:pt x="2808598" y="2976178"/>
                      <a:pt x="2810311" y="2974465"/>
                      <a:pt x="2812024" y="2972181"/>
                    </a:cubicBezTo>
                    <a:close/>
                    <a:moveTo>
                      <a:pt x="2609310" y="1867820"/>
                    </a:moveTo>
                    <a:cubicBezTo>
                      <a:pt x="2646427" y="1835272"/>
                      <a:pt x="2683544" y="1802723"/>
                      <a:pt x="2688683" y="1748476"/>
                    </a:cubicBezTo>
                    <a:cubicBezTo>
                      <a:pt x="2690396" y="1733058"/>
                      <a:pt x="2696677" y="1730774"/>
                      <a:pt x="2711524" y="1734771"/>
                    </a:cubicBezTo>
                    <a:cubicBezTo>
                      <a:pt x="2729796" y="1739340"/>
                      <a:pt x="2749211" y="1739911"/>
                      <a:pt x="2774907" y="1742766"/>
                    </a:cubicBezTo>
                    <a:cubicBezTo>
                      <a:pt x="2700103" y="1690803"/>
                      <a:pt x="2680118" y="1631987"/>
                      <a:pt x="2710381" y="1568032"/>
                    </a:cubicBezTo>
                    <a:cubicBezTo>
                      <a:pt x="2730939" y="1524063"/>
                      <a:pt x="2737220" y="1520637"/>
                      <a:pt x="2784044" y="1532629"/>
                    </a:cubicBezTo>
                    <a:cubicBezTo>
                      <a:pt x="2827441" y="1544049"/>
                      <a:pt x="2868556" y="1545191"/>
                      <a:pt x="2905672" y="1514356"/>
                    </a:cubicBezTo>
                    <a:cubicBezTo>
                      <a:pt x="2928513" y="1495512"/>
                      <a:pt x="2927371" y="1487518"/>
                      <a:pt x="2899391" y="1476669"/>
                    </a:cubicBezTo>
                    <a:cubicBezTo>
                      <a:pt x="2881689" y="1469816"/>
                      <a:pt x="2862845" y="1467532"/>
                      <a:pt x="2843430" y="1469245"/>
                    </a:cubicBezTo>
                    <a:cubicBezTo>
                      <a:pt x="2804030" y="1472671"/>
                      <a:pt x="2767484" y="1484092"/>
                      <a:pt x="2733222" y="1505220"/>
                    </a:cubicBezTo>
                    <a:cubicBezTo>
                      <a:pt x="2722944" y="1511501"/>
                      <a:pt x="2712095" y="1529203"/>
                      <a:pt x="2700103" y="1520066"/>
                    </a:cubicBezTo>
                    <a:cubicBezTo>
                      <a:pt x="2689825" y="1512072"/>
                      <a:pt x="2693822" y="1493228"/>
                      <a:pt x="2695535" y="1479524"/>
                    </a:cubicBezTo>
                    <a:cubicBezTo>
                      <a:pt x="2698390" y="1458396"/>
                      <a:pt x="2709811" y="1442978"/>
                      <a:pt x="2725800" y="1429845"/>
                    </a:cubicBezTo>
                    <a:cubicBezTo>
                      <a:pt x="2732081" y="1424705"/>
                      <a:pt x="2741788" y="1423563"/>
                      <a:pt x="2744643" y="1413856"/>
                    </a:cubicBezTo>
                    <a:cubicBezTo>
                      <a:pt x="2732081" y="1414998"/>
                      <a:pt x="2719518" y="1414998"/>
                      <a:pt x="2707526" y="1417282"/>
                    </a:cubicBezTo>
                    <a:cubicBezTo>
                      <a:pt x="2688683" y="1421279"/>
                      <a:pt x="2682402" y="1412714"/>
                      <a:pt x="2680118" y="1395583"/>
                    </a:cubicBezTo>
                    <a:cubicBezTo>
                      <a:pt x="2678404" y="1380736"/>
                      <a:pt x="2674407" y="1365890"/>
                      <a:pt x="2672123" y="1350472"/>
                    </a:cubicBezTo>
                    <a:cubicBezTo>
                      <a:pt x="2671552" y="1344762"/>
                      <a:pt x="2667555" y="1336197"/>
                      <a:pt x="2675549" y="1332770"/>
                    </a:cubicBezTo>
                    <a:cubicBezTo>
                      <a:pt x="2679547" y="1331057"/>
                      <a:pt x="2686399" y="1335054"/>
                      <a:pt x="2690967" y="1337910"/>
                    </a:cubicBezTo>
                    <a:cubicBezTo>
                      <a:pt x="2720089" y="1356182"/>
                      <a:pt x="2750925" y="1370458"/>
                      <a:pt x="2784044" y="1379594"/>
                    </a:cubicBezTo>
                    <a:cubicBezTo>
                      <a:pt x="2820019" y="1389873"/>
                      <a:pt x="2853709" y="1383021"/>
                      <a:pt x="2886828" y="1369316"/>
                    </a:cubicBezTo>
                    <a:cubicBezTo>
                      <a:pt x="2894823" y="1365890"/>
                      <a:pt x="2905101" y="1362464"/>
                      <a:pt x="2894823" y="1348759"/>
                    </a:cubicBezTo>
                    <a:cubicBezTo>
                      <a:pt x="2866271" y="1310500"/>
                      <a:pt x="2789754" y="1292228"/>
                      <a:pt x="2749782" y="1317924"/>
                    </a:cubicBezTo>
                    <a:cubicBezTo>
                      <a:pt x="2732652" y="1328773"/>
                      <a:pt x="2722374" y="1325347"/>
                      <a:pt x="2709811" y="1313927"/>
                    </a:cubicBezTo>
                    <a:cubicBezTo>
                      <a:pt x="2660132" y="1269958"/>
                      <a:pt x="2624157" y="1221421"/>
                      <a:pt x="2631010" y="1148901"/>
                    </a:cubicBezTo>
                    <a:cubicBezTo>
                      <a:pt x="2633293" y="1124918"/>
                      <a:pt x="2635007" y="1111784"/>
                      <a:pt x="2662416" y="1107787"/>
                    </a:cubicBezTo>
                    <a:cubicBezTo>
                      <a:pt x="2721802" y="1099222"/>
                      <a:pt x="2746356" y="1055253"/>
                      <a:pt x="2762345" y="1003289"/>
                    </a:cubicBezTo>
                    <a:cubicBezTo>
                      <a:pt x="2768055" y="985017"/>
                      <a:pt x="2760061" y="977593"/>
                      <a:pt x="2742359" y="982162"/>
                    </a:cubicBezTo>
                    <a:cubicBezTo>
                      <a:pt x="2667555" y="1002718"/>
                      <a:pt x="2616734" y="1044403"/>
                      <a:pt x="2603600" y="1119778"/>
                    </a:cubicBezTo>
                    <a:cubicBezTo>
                      <a:pt x="2593893" y="1174597"/>
                      <a:pt x="2601887" y="1227702"/>
                      <a:pt x="2612737" y="1280807"/>
                    </a:cubicBezTo>
                    <a:cubicBezTo>
                      <a:pt x="2640717" y="1417282"/>
                      <a:pt x="2657848" y="1554899"/>
                      <a:pt x="2637862" y="1694229"/>
                    </a:cubicBezTo>
                    <a:cubicBezTo>
                      <a:pt x="2629296" y="1752473"/>
                      <a:pt x="2619589" y="1810147"/>
                      <a:pt x="2609881" y="1867820"/>
                    </a:cubicBezTo>
                    <a:cubicBezTo>
                      <a:pt x="2608169" y="1866107"/>
                      <a:pt x="2606455" y="1866107"/>
                      <a:pt x="2605884" y="1868962"/>
                    </a:cubicBezTo>
                    <a:cubicBezTo>
                      <a:pt x="2605884" y="1869533"/>
                      <a:pt x="2606455" y="1870675"/>
                      <a:pt x="2607026" y="1871246"/>
                    </a:cubicBezTo>
                    <a:cubicBezTo>
                      <a:pt x="2607597" y="1870675"/>
                      <a:pt x="2608169" y="1868962"/>
                      <a:pt x="2609310" y="1867820"/>
                    </a:cubicBezTo>
                    <a:close/>
                    <a:moveTo>
                      <a:pt x="2569339" y="1556041"/>
                    </a:moveTo>
                    <a:cubicBezTo>
                      <a:pt x="2569339" y="1538910"/>
                      <a:pt x="2570481" y="1512072"/>
                      <a:pt x="2569339" y="1485234"/>
                    </a:cubicBezTo>
                    <a:cubicBezTo>
                      <a:pt x="2560773" y="1280236"/>
                      <a:pt x="2494535" y="1095224"/>
                      <a:pt x="2360344" y="939335"/>
                    </a:cubicBezTo>
                    <a:cubicBezTo>
                      <a:pt x="2241571" y="801718"/>
                      <a:pt x="2094247" y="722917"/>
                      <a:pt x="1905238" y="748042"/>
                    </a:cubicBezTo>
                    <a:cubicBezTo>
                      <a:pt x="1755058" y="768027"/>
                      <a:pt x="1638569" y="848542"/>
                      <a:pt x="1551774" y="967315"/>
                    </a:cubicBezTo>
                    <a:cubicBezTo>
                      <a:pt x="1365049" y="1222563"/>
                      <a:pt x="1325077" y="1509788"/>
                      <a:pt x="1391316" y="1813573"/>
                    </a:cubicBezTo>
                    <a:cubicBezTo>
                      <a:pt x="1427861" y="1980312"/>
                      <a:pt x="1502666" y="2129349"/>
                      <a:pt x="1632288" y="2244696"/>
                    </a:cubicBezTo>
                    <a:cubicBezTo>
                      <a:pt x="1788749" y="2384597"/>
                      <a:pt x="1965766" y="2425140"/>
                      <a:pt x="2162770" y="2338915"/>
                    </a:cubicBezTo>
                    <a:cubicBezTo>
                      <a:pt x="2272406" y="2290949"/>
                      <a:pt x="2354634" y="2209292"/>
                      <a:pt x="2418588" y="2109934"/>
                    </a:cubicBezTo>
                    <a:cubicBezTo>
                      <a:pt x="2525941" y="1945479"/>
                      <a:pt x="2578475" y="1763894"/>
                      <a:pt x="2569339" y="1556041"/>
                    </a:cubicBezTo>
                    <a:close/>
                    <a:moveTo>
                      <a:pt x="1970334" y="476805"/>
                    </a:moveTo>
                    <a:cubicBezTo>
                      <a:pt x="1986323" y="437976"/>
                      <a:pt x="1999457" y="405998"/>
                      <a:pt x="2004596" y="371166"/>
                    </a:cubicBezTo>
                    <a:cubicBezTo>
                      <a:pt x="2008022" y="347183"/>
                      <a:pt x="2021156" y="342043"/>
                      <a:pt x="2041712" y="356319"/>
                    </a:cubicBezTo>
                    <a:cubicBezTo>
                      <a:pt x="2055417" y="366026"/>
                      <a:pt x="2055417" y="380302"/>
                      <a:pt x="2056559" y="394578"/>
                    </a:cubicBezTo>
                    <a:cubicBezTo>
                      <a:pt x="2059985" y="429981"/>
                      <a:pt x="2077687" y="455106"/>
                      <a:pt x="2111949" y="467669"/>
                    </a:cubicBezTo>
                    <a:cubicBezTo>
                      <a:pt x="2145639" y="480231"/>
                      <a:pt x="2171906" y="467098"/>
                      <a:pt x="2192463" y="441402"/>
                    </a:cubicBezTo>
                    <a:cubicBezTo>
                      <a:pt x="2206168" y="424271"/>
                      <a:pt x="2219301" y="420845"/>
                      <a:pt x="2238145" y="432265"/>
                    </a:cubicBezTo>
                    <a:cubicBezTo>
                      <a:pt x="2246139" y="437405"/>
                      <a:pt x="2255276" y="440831"/>
                      <a:pt x="2263841" y="443686"/>
                    </a:cubicBezTo>
                    <a:cubicBezTo>
                      <a:pt x="2281542" y="450538"/>
                      <a:pt x="2290108" y="459674"/>
                      <a:pt x="2288966" y="481944"/>
                    </a:cubicBezTo>
                    <a:cubicBezTo>
                      <a:pt x="2287253" y="511638"/>
                      <a:pt x="2304383" y="535050"/>
                      <a:pt x="2331793" y="547041"/>
                    </a:cubicBezTo>
                    <a:cubicBezTo>
                      <a:pt x="2364341" y="561317"/>
                      <a:pt x="2397461" y="562459"/>
                      <a:pt x="2423728" y="533908"/>
                    </a:cubicBezTo>
                    <a:cubicBezTo>
                      <a:pt x="2443143" y="512209"/>
                      <a:pt x="2463699" y="517919"/>
                      <a:pt x="2481972" y="531052"/>
                    </a:cubicBezTo>
                    <a:cubicBezTo>
                      <a:pt x="2501958" y="545328"/>
                      <a:pt x="2479117" y="557320"/>
                      <a:pt x="2473978" y="568740"/>
                    </a:cubicBezTo>
                    <a:cubicBezTo>
                      <a:pt x="2464841" y="588726"/>
                      <a:pt x="2451708" y="606428"/>
                      <a:pt x="2441429" y="625271"/>
                    </a:cubicBezTo>
                    <a:cubicBezTo>
                      <a:pt x="2432293" y="642402"/>
                      <a:pt x="2421443" y="644686"/>
                      <a:pt x="2404884" y="633837"/>
                    </a:cubicBezTo>
                    <a:cubicBezTo>
                      <a:pt x="2323228" y="579590"/>
                      <a:pt x="2231864" y="547612"/>
                      <a:pt x="2137645" y="523058"/>
                    </a:cubicBezTo>
                    <a:cubicBezTo>
                      <a:pt x="2101099" y="513351"/>
                      <a:pt x="2063411" y="505356"/>
                      <a:pt x="2025153" y="509354"/>
                    </a:cubicBezTo>
                    <a:cubicBezTo>
                      <a:pt x="2012019" y="510496"/>
                      <a:pt x="1998885" y="516206"/>
                      <a:pt x="1999457" y="530481"/>
                    </a:cubicBezTo>
                    <a:cubicBezTo>
                      <a:pt x="2000028" y="543615"/>
                      <a:pt x="2014874" y="541902"/>
                      <a:pt x="2024582" y="542473"/>
                    </a:cubicBezTo>
                    <a:cubicBezTo>
                      <a:pt x="2146210" y="551038"/>
                      <a:pt x="2258131" y="591581"/>
                      <a:pt x="2363199" y="651539"/>
                    </a:cubicBezTo>
                    <a:cubicBezTo>
                      <a:pt x="2413449" y="680090"/>
                      <a:pt x="2414021" y="685800"/>
                      <a:pt x="2378617" y="732624"/>
                    </a:cubicBezTo>
                    <a:cubicBezTo>
                      <a:pt x="2374049" y="738905"/>
                      <a:pt x="2370051" y="749184"/>
                      <a:pt x="2359202" y="745758"/>
                    </a:cubicBezTo>
                    <a:cubicBezTo>
                      <a:pt x="2350636" y="742902"/>
                      <a:pt x="2343784" y="735479"/>
                      <a:pt x="2343213" y="726914"/>
                    </a:cubicBezTo>
                    <a:cubicBezTo>
                      <a:pt x="2341500" y="690368"/>
                      <a:pt x="2326083" y="703502"/>
                      <a:pt x="2309523" y="716064"/>
                    </a:cubicBezTo>
                    <a:cubicBezTo>
                      <a:pt x="2301528" y="722346"/>
                      <a:pt x="2293534" y="729198"/>
                      <a:pt x="2284398" y="734908"/>
                    </a:cubicBezTo>
                    <a:cubicBezTo>
                      <a:pt x="2270693" y="744044"/>
                      <a:pt x="2272406" y="751468"/>
                      <a:pt x="2285540" y="760033"/>
                    </a:cubicBezTo>
                    <a:cubicBezTo>
                      <a:pt x="2328938" y="789726"/>
                      <a:pt x="2367196" y="825701"/>
                      <a:pt x="2404884" y="861675"/>
                    </a:cubicBezTo>
                    <a:cubicBezTo>
                      <a:pt x="2408881" y="865673"/>
                      <a:pt x="2411736" y="873096"/>
                      <a:pt x="2420302" y="870812"/>
                    </a:cubicBezTo>
                    <a:cubicBezTo>
                      <a:pt x="2415162" y="815994"/>
                      <a:pt x="2418588" y="789726"/>
                      <a:pt x="2446569" y="730340"/>
                    </a:cubicBezTo>
                    <a:cubicBezTo>
                      <a:pt x="2483685" y="650968"/>
                      <a:pt x="2522515" y="573308"/>
                      <a:pt x="2560773" y="494507"/>
                    </a:cubicBezTo>
                    <a:cubicBezTo>
                      <a:pt x="2564199" y="487084"/>
                      <a:pt x="2575049" y="477376"/>
                      <a:pt x="2565342" y="469953"/>
                    </a:cubicBezTo>
                    <a:cubicBezTo>
                      <a:pt x="2556777" y="463101"/>
                      <a:pt x="2544214" y="466527"/>
                      <a:pt x="2536791" y="474521"/>
                    </a:cubicBezTo>
                    <a:cubicBezTo>
                      <a:pt x="2521944" y="492223"/>
                      <a:pt x="2505955" y="488226"/>
                      <a:pt x="2488254" y="479660"/>
                    </a:cubicBezTo>
                    <a:cubicBezTo>
                      <a:pt x="2476262" y="473950"/>
                      <a:pt x="2463699" y="469953"/>
                      <a:pt x="2451708" y="464243"/>
                    </a:cubicBezTo>
                    <a:cubicBezTo>
                      <a:pt x="2435719" y="457390"/>
                      <a:pt x="2424299" y="461388"/>
                      <a:pt x="2415733" y="476234"/>
                    </a:cubicBezTo>
                    <a:cubicBezTo>
                      <a:pt x="2408310" y="489368"/>
                      <a:pt x="2402028" y="503072"/>
                      <a:pt x="2390037" y="513922"/>
                    </a:cubicBezTo>
                    <a:cubicBezTo>
                      <a:pt x="2378617" y="524200"/>
                      <a:pt x="2366054" y="528768"/>
                      <a:pt x="2351208" y="521345"/>
                    </a:cubicBezTo>
                    <a:cubicBezTo>
                      <a:pt x="2335790" y="514493"/>
                      <a:pt x="2326083" y="504214"/>
                      <a:pt x="2328938" y="485942"/>
                    </a:cubicBezTo>
                    <a:cubicBezTo>
                      <a:pt x="2331222" y="469953"/>
                      <a:pt x="2332935" y="453964"/>
                      <a:pt x="2336361" y="437976"/>
                    </a:cubicBezTo>
                    <a:cubicBezTo>
                      <a:pt x="2339787" y="423129"/>
                      <a:pt x="2335790" y="415135"/>
                      <a:pt x="2321514" y="409424"/>
                    </a:cubicBezTo>
                    <a:cubicBezTo>
                      <a:pt x="2285540" y="395149"/>
                      <a:pt x="2249565" y="380302"/>
                      <a:pt x="2214162" y="363742"/>
                    </a:cubicBezTo>
                    <a:cubicBezTo>
                      <a:pt x="2199886" y="356890"/>
                      <a:pt x="2194176" y="360887"/>
                      <a:pt x="2188466" y="373450"/>
                    </a:cubicBezTo>
                    <a:cubicBezTo>
                      <a:pt x="2180472" y="391723"/>
                      <a:pt x="2171335" y="409424"/>
                      <a:pt x="2157059" y="424271"/>
                    </a:cubicBezTo>
                    <a:cubicBezTo>
                      <a:pt x="2145639" y="435691"/>
                      <a:pt x="2132505" y="438547"/>
                      <a:pt x="2117659" y="432265"/>
                    </a:cubicBezTo>
                    <a:cubicBezTo>
                      <a:pt x="2102241" y="425413"/>
                      <a:pt x="2093104" y="415135"/>
                      <a:pt x="2095960" y="396862"/>
                    </a:cubicBezTo>
                    <a:cubicBezTo>
                      <a:pt x="2098244" y="382015"/>
                      <a:pt x="2098815" y="366598"/>
                      <a:pt x="2101670" y="351751"/>
                    </a:cubicBezTo>
                    <a:cubicBezTo>
                      <a:pt x="2105667" y="331765"/>
                      <a:pt x="2099386" y="318631"/>
                      <a:pt x="2080542" y="311208"/>
                    </a:cubicBezTo>
                    <a:cubicBezTo>
                      <a:pt x="2049136" y="298646"/>
                      <a:pt x="2017158" y="285512"/>
                      <a:pt x="1985752" y="271808"/>
                    </a:cubicBezTo>
                    <a:cubicBezTo>
                      <a:pt x="1976616" y="267810"/>
                      <a:pt x="1967479" y="267239"/>
                      <a:pt x="1957772" y="270665"/>
                    </a:cubicBezTo>
                    <a:cubicBezTo>
                      <a:pt x="1921226" y="284370"/>
                      <a:pt x="1885252" y="299217"/>
                      <a:pt x="1848706" y="312921"/>
                    </a:cubicBezTo>
                    <a:cubicBezTo>
                      <a:pt x="1835002" y="318060"/>
                      <a:pt x="1832147" y="325484"/>
                      <a:pt x="1835002" y="339188"/>
                    </a:cubicBezTo>
                    <a:cubicBezTo>
                      <a:pt x="1838999" y="357461"/>
                      <a:pt x="1841854" y="376305"/>
                      <a:pt x="1843567" y="395149"/>
                    </a:cubicBezTo>
                    <a:cubicBezTo>
                      <a:pt x="1845280" y="412850"/>
                      <a:pt x="1838999" y="427126"/>
                      <a:pt x="1821297" y="433978"/>
                    </a:cubicBezTo>
                    <a:cubicBezTo>
                      <a:pt x="1802453" y="440831"/>
                      <a:pt x="1787036" y="434549"/>
                      <a:pt x="1776186" y="419132"/>
                    </a:cubicBezTo>
                    <a:cubicBezTo>
                      <a:pt x="1767050" y="405998"/>
                      <a:pt x="1759627" y="391723"/>
                      <a:pt x="1752203" y="377447"/>
                    </a:cubicBezTo>
                    <a:cubicBezTo>
                      <a:pt x="1744780" y="362600"/>
                      <a:pt x="1736214" y="358603"/>
                      <a:pt x="1720226" y="366026"/>
                    </a:cubicBezTo>
                    <a:cubicBezTo>
                      <a:pt x="1703095" y="374592"/>
                      <a:pt x="1685393" y="380873"/>
                      <a:pt x="1668263" y="388867"/>
                    </a:cubicBezTo>
                    <a:cubicBezTo>
                      <a:pt x="1592887" y="421416"/>
                      <a:pt x="1599169" y="417990"/>
                      <a:pt x="1611160" y="483086"/>
                    </a:cubicBezTo>
                    <a:cubicBezTo>
                      <a:pt x="1615158" y="505927"/>
                      <a:pt x="1604308" y="517919"/>
                      <a:pt x="1584893" y="523629"/>
                    </a:cubicBezTo>
                    <a:cubicBezTo>
                      <a:pt x="1560910" y="531052"/>
                      <a:pt x="1547206" y="514493"/>
                      <a:pt x="1536356" y="497362"/>
                    </a:cubicBezTo>
                    <a:cubicBezTo>
                      <a:pt x="1506092" y="449967"/>
                      <a:pt x="1510660" y="456819"/>
                      <a:pt x="1462123" y="475092"/>
                    </a:cubicBezTo>
                    <a:cubicBezTo>
                      <a:pt x="1440995" y="483086"/>
                      <a:pt x="1421580" y="489368"/>
                      <a:pt x="1400452" y="475092"/>
                    </a:cubicBezTo>
                    <a:cubicBezTo>
                      <a:pt x="1393600" y="470524"/>
                      <a:pt x="1383893" y="463672"/>
                      <a:pt x="1377040" y="469953"/>
                    </a:cubicBezTo>
                    <a:cubicBezTo>
                      <a:pt x="1369046" y="477376"/>
                      <a:pt x="1375327" y="487655"/>
                      <a:pt x="1378753" y="496220"/>
                    </a:cubicBezTo>
                    <a:cubicBezTo>
                      <a:pt x="1398168" y="545899"/>
                      <a:pt x="1425577" y="591581"/>
                      <a:pt x="1447847" y="639547"/>
                    </a:cubicBezTo>
                    <a:cubicBezTo>
                      <a:pt x="1482109" y="712638"/>
                      <a:pt x="1530075" y="781161"/>
                      <a:pt x="1518654" y="875380"/>
                    </a:cubicBezTo>
                    <a:cubicBezTo>
                      <a:pt x="1556913" y="838835"/>
                      <a:pt x="1589461" y="806857"/>
                      <a:pt x="1626007" y="780019"/>
                    </a:cubicBezTo>
                    <a:cubicBezTo>
                      <a:pt x="1672831" y="745187"/>
                      <a:pt x="1672831" y="745187"/>
                      <a:pt x="1622581" y="711496"/>
                    </a:cubicBezTo>
                    <a:cubicBezTo>
                      <a:pt x="1608876" y="702360"/>
                      <a:pt x="1599740" y="696649"/>
                      <a:pt x="1598027" y="720061"/>
                    </a:cubicBezTo>
                    <a:cubicBezTo>
                      <a:pt x="1596885" y="733195"/>
                      <a:pt x="1587748" y="744044"/>
                      <a:pt x="1574615" y="745758"/>
                    </a:cubicBezTo>
                    <a:cubicBezTo>
                      <a:pt x="1562052" y="748042"/>
                      <a:pt x="1559768" y="733766"/>
                      <a:pt x="1553487" y="725772"/>
                    </a:cubicBezTo>
                    <a:cubicBezTo>
                      <a:pt x="1550061" y="721204"/>
                      <a:pt x="1548348" y="715493"/>
                      <a:pt x="1544921" y="710925"/>
                    </a:cubicBezTo>
                    <a:cubicBezTo>
                      <a:pt x="1528362" y="687513"/>
                      <a:pt x="1535214" y="673238"/>
                      <a:pt x="1559197" y="659533"/>
                    </a:cubicBezTo>
                    <a:cubicBezTo>
                      <a:pt x="1631146" y="617848"/>
                      <a:pt x="1705379" y="583016"/>
                      <a:pt x="1785894" y="562459"/>
                    </a:cubicBezTo>
                    <a:cubicBezTo>
                      <a:pt x="1827578" y="551609"/>
                      <a:pt x="1869834" y="546470"/>
                      <a:pt x="1912090" y="541331"/>
                    </a:cubicBezTo>
                    <a:cubicBezTo>
                      <a:pt x="1921797" y="540189"/>
                      <a:pt x="1938928" y="541902"/>
                      <a:pt x="1938928" y="527055"/>
                    </a:cubicBezTo>
                    <a:cubicBezTo>
                      <a:pt x="1938357" y="514493"/>
                      <a:pt x="1922939" y="511638"/>
                      <a:pt x="1912090" y="509925"/>
                    </a:cubicBezTo>
                    <a:cubicBezTo>
                      <a:pt x="1891533" y="506498"/>
                      <a:pt x="1870405" y="507640"/>
                      <a:pt x="1849848" y="511067"/>
                    </a:cubicBezTo>
                    <a:cubicBezTo>
                      <a:pt x="1739641" y="529339"/>
                      <a:pt x="1638569" y="571024"/>
                      <a:pt x="1542066" y="625842"/>
                    </a:cubicBezTo>
                    <a:cubicBezTo>
                      <a:pt x="1506663" y="646399"/>
                      <a:pt x="1505521" y="645257"/>
                      <a:pt x="1486106" y="610425"/>
                    </a:cubicBezTo>
                    <a:cubicBezTo>
                      <a:pt x="1476970" y="593865"/>
                      <a:pt x="1466691" y="577305"/>
                      <a:pt x="1459268" y="560175"/>
                    </a:cubicBezTo>
                    <a:cubicBezTo>
                      <a:pt x="1455271" y="551038"/>
                      <a:pt x="1440424" y="540760"/>
                      <a:pt x="1454700" y="530481"/>
                    </a:cubicBezTo>
                    <a:cubicBezTo>
                      <a:pt x="1468404" y="520774"/>
                      <a:pt x="1484393" y="511638"/>
                      <a:pt x="1501524" y="524771"/>
                    </a:cubicBezTo>
                    <a:cubicBezTo>
                      <a:pt x="1506663" y="528768"/>
                      <a:pt x="1511802" y="533337"/>
                      <a:pt x="1516941" y="537334"/>
                    </a:cubicBezTo>
                    <a:cubicBezTo>
                      <a:pt x="1562623" y="573308"/>
                      <a:pt x="1637999" y="549896"/>
                      <a:pt x="1644280" y="492794"/>
                    </a:cubicBezTo>
                    <a:cubicBezTo>
                      <a:pt x="1648848" y="452251"/>
                      <a:pt x="1671118" y="441402"/>
                      <a:pt x="1700811" y="428839"/>
                    </a:cubicBezTo>
                    <a:cubicBezTo>
                      <a:pt x="1718513" y="421416"/>
                      <a:pt x="1729933" y="419703"/>
                      <a:pt x="1742496" y="439118"/>
                    </a:cubicBezTo>
                    <a:cubicBezTo>
                      <a:pt x="1760769" y="467098"/>
                      <a:pt x="1795030" y="475663"/>
                      <a:pt x="1826436" y="465385"/>
                    </a:cubicBezTo>
                    <a:cubicBezTo>
                      <a:pt x="1858414" y="455106"/>
                      <a:pt x="1876115" y="431123"/>
                      <a:pt x="1878970" y="395720"/>
                    </a:cubicBezTo>
                    <a:cubicBezTo>
                      <a:pt x="1879542" y="388296"/>
                      <a:pt x="1880684" y="380302"/>
                      <a:pt x="1880684" y="372879"/>
                    </a:cubicBezTo>
                    <a:cubicBezTo>
                      <a:pt x="1881826" y="351751"/>
                      <a:pt x="1898956" y="350609"/>
                      <a:pt x="1912661" y="347183"/>
                    </a:cubicBezTo>
                    <a:cubicBezTo>
                      <a:pt x="1931505" y="342615"/>
                      <a:pt x="1929221" y="359745"/>
                      <a:pt x="1931505" y="368882"/>
                    </a:cubicBezTo>
                    <a:cubicBezTo>
                      <a:pt x="1942354" y="404285"/>
                      <a:pt x="1950920" y="437976"/>
                      <a:pt x="1970334" y="476805"/>
                    </a:cubicBezTo>
                    <a:close/>
                    <a:moveTo>
                      <a:pt x="1326219" y="1872388"/>
                    </a:moveTo>
                    <a:cubicBezTo>
                      <a:pt x="1324506" y="1857542"/>
                      <a:pt x="1325077" y="1850689"/>
                      <a:pt x="1323364" y="1844408"/>
                    </a:cubicBezTo>
                    <a:cubicBezTo>
                      <a:pt x="1277682" y="1655970"/>
                      <a:pt x="1283392" y="1467532"/>
                      <a:pt x="1323364" y="1279094"/>
                    </a:cubicBezTo>
                    <a:cubicBezTo>
                      <a:pt x="1335356" y="1223134"/>
                      <a:pt x="1343921" y="1166602"/>
                      <a:pt x="1330216" y="1109500"/>
                    </a:cubicBezTo>
                    <a:cubicBezTo>
                      <a:pt x="1314228" y="1041548"/>
                      <a:pt x="1259409" y="990727"/>
                      <a:pt x="1192600" y="982162"/>
                    </a:cubicBezTo>
                    <a:cubicBezTo>
                      <a:pt x="1180608" y="980449"/>
                      <a:pt x="1168617" y="978735"/>
                      <a:pt x="1171472" y="998150"/>
                    </a:cubicBezTo>
                    <a:cubicBezTo>
                      <a:pt x="1178324" y="1047829"/>
                      <a:pt x="1225719" y="1102648"/>
                      <a:pt x="1273685" y="1108358"/>
                    </a:cubicBezTo>
                    <a:cubicBezTo>
                      <a:pt x="1301665" y="1111784"/>
                      <a:pt x="1308517" y="1124918"/>
                      <a:pt x="1309088" y="1148901"/>
                    </a:cubicBezTo>
                    <a:cubicBezTo>
                      <a:pt x="1309660" y="1219137"/>
                      <a:pt x="1275398" y="1271671"/>
                      <a:pt x="1224006" y="1315640"/>
                    </a:cubicBezTo>
                    <a:cubicBezTo>
                      <a:pt x="1212586" y="1325347"/>
                      <a:pt x="1204591" y="1328202"/>
                      <a:pt x="1189745" y="1320208"/>
                    </a:cubicBezTo>
                    <a:cubicBezTo>
                      <a:pt x="1140636" y="1294512"/>
                      <a:pt x="1089815" y="1303077"/>
                      <a:pt x="1047559" y="1340194"/>
                    </a:cubicBezTo>
                    <a:cubicBezTo>
                      <a:pt x="1031000" y="1355040"/>
                      <a:pt x="1035568" y="1364177"/>
                      <a:pt x="1053841" y="1370458"/>
                    </a:cubicBezTo>
                    <a:cubicBezTo>
                      <a:pt x="1085818" y="1381878"/>
                      <a:pt x="1117795" y="1387018"/>
                      <a:pt x="1151486" y="1378452"/>
                    </a:cubicBezTo>
                    <a:cubicBezTo>
                      <a:pt x="1192600" y="1368174"/>
                      <a:pt x="1228574" y="1347617"/>
                      <a:pt x="1267404" y="1324205"/>
                    </a:cubicBezTo>
                    <a:cubicBezTo>
                      <a:pt x="1265119" y="1356753"/>
                      <a:pt x="1263978" y="1387018"/>
                      <a:pt x="1250273" y="1412143"/>
                    </a:cubicBezTo>
                    <a:cubicBezTo>
                      <a:pt x="1243421" y="1424134"/>
                      <a:pt x="1218296" y="1411572"/>
                      <a:pt x="1201736" y="1414427"/>
                    </a:cubicBezTo>
                    <a:cubicBezTo>
                      <a:pt x="1200594" y="1414427"/>
                      <a:pt x="1200023" y="1417282"/>
                      <a:pt x="1198310" y="1418995"/>
                    </a:cubicBezTo>
                    <a:cubicBezTo>
                      <a:pt x="1228574" y="1435555"/>
                      <a:pt x="1241137" y="1463535"/>
                      <a:pt x="1243421" y="1496654"/>
                    </a:cubicBezTo>
                    <a:cubicBezTo>
                      <a:pt x="1243992" y="1505791"/>
                      <a:pt x="1247989" y="1517782"/>
                      <a:pt x="1239423" y="1523493"/>
                    </a:cubicBezTo>
                    <a:cubicBezTo>
                      <a:pt x="1230287" y="1529203"/>
                      <a:pt x="1222293" y="1518353"/>
                      <a:pt x="1214869" y="1513785"/>
                    </a:cubicBezTo>
                    <a:cubicBezTo>
                      <a:pt x="1168045" y="1481237"/>
                      <a:pt x="1117795" y="1461251"/>
                      <a:pt x="1059551" y="1474384"/>
                    </a:cubicBezTo>
                    <a:cubicBezTo>
                      <a:pt x="1043562" y="1477811"/>
                      <a:pt x="1019579" y="1477240"/>
                      <a:pt x="1017295" y="1496654"/>
                    </a:cubicBezTo>
                    <a:cubicBezTo>
                      <a:pt x="1015011" y="1515498"/>
                      <a:pt x="1037281" y="1522350"/>
                      <a:pt x="1052128" y="1529203"/>
                    </a:cubicBezTo>
                    <a:cubicBezTo>
                      <a:pt x="1088673" y="1546904"/>
                      <a:pt x="1125790" y="1544620"/>
                      <a:pt x="1162906" y="1531487"/>
                    </a:cubicBezTo>
                    <a:cubicBezTo>
                      <a:pt x="1188031" y="1522350"/>
                      <a:pt x="1204020" y="1530345"/>
                      <a:pt x="1216582" y="1553186"/>
                    </a:cubicBezTo>
                    <a:cubicBezTo>
                      <a:pt x="1255983" y="1622851"/>
                      <a:pt x="1237139" y="1694800"/>
                      <a:pt x="1167474" y="1734771"/>
                    </a:cubicBezTo>
                    <a:cubicBezTo>
                      <a:pt x="1165190" y="1735913"/>
                      <a:pt x="1164048" y="1738197"/>
                      <a:pt x="1160051" y="1742766"/>
                    </a:cubicBezTo>
                    <a:cubicBezTo>
                      <a:pt x="1183463" y="1740482"/>
                      <a:pt x="1202878" y="1739340"/>
                      <a:pt x="1222293" y="1735913"/>
                    </a:cubicBezTo>
                    <a:cubicBezTo>
                      <a:pt x="1239423" y="1733058"/>
                      <a:pt x="1247989" y="1739911"/>
                      <a:pt x="1249131" y="1755899"/>
                    </a:cubicBezTo>
                    <a:cubicBezTo>
                      <a:pt x="1253699" y="1806150"/>
                      <a:pt x="1289103" y="1834701"/>
                      <a:pt x="1326219" y="1872388"/>
                    </a:cubicBezTo>
                    <a:close/>
                    <a:moveTo>
                      <a:pt x="2321514" y="2327495"/>
                    </a:moveTo>
                    <a:cubicBezTo>
                      <a:pt x="2382043" y="2348051"/>
                      <a:pt x="2430580" y="2335489"/>
                      <a:pt x="2471694" y="2283526"/>
                    </a:cubicBezTo>
                    <a:cubicBezTo>
                      <a:pt x="2500816" y="2246980"/>
                      <a:pt x="2530509" y="2207008"/>
                      <a:pt x="2588183" y="2210435"/>
                    </a:cubicBezTo>
                    <a:cubicBezTo>
                      <a:pt x="2575620" y="2201869"/>
                      <a:pt x="2563629" y="2196730"/>
                      <a:pt x="2552779" y="2191020"/>
                    </a:cubicBezTo>
                    <a:cubicBezTo>
                      <a:pt x="2548211" y="2188736"/>
                      <a:pt x="2538503" y="2188165"/>
                      <a:pt x="2544784" y="2177886"/>
                    </a:cubicBezTo>
                    <a:cubicBezTo>
                      <a:pt x="2571052" y="2135059"/>
                      <a:pt x="2590466" y="2087664"/>
                      <a:pt x="2638433" y="2062539"/>
                    </a:cubicBezTo>
                    <a:cubicBezTo>
                      <a:pt x="2652708" y="2055116"/>
                      <a:pt x="2662987" y="2052832"/>
                      <a:pt x="2675549" y="2065965"/>
                    </a:cubicBezTo>
                    <a:cubicBezTo>
                      <a:pt x="2695535" y="2085951"/>
                      <a:pt x="2721231" y="2087664"/>
                      <a:pt x="2747498" y="2083667"/>
                    </a:cubicBezTo>
                    <a:cubicBezTo>
                      <a:pt x="2755493" y="2082525"/>
                      <a:pt x="2766342" y="2082525"/>
                      <a:pt x="2768626" y="2072247"/>
                    </a:cubicBezTo>
                    <a:cubicBezTo>
                      <a:pt x="2770911" y="2061968"/>
                      <a:pt x="2760632" y="2057971"/>
                      <a:pt x="2753780" y="2053403"/>
                    </a:cubicBezTo>
                    <a:cubicBezTo>
                      <a:pt x="2717234" y="2028849"/>
                      <a:pt x="2678404" y="2024852"/>
                      <a:pt x="2637291" y="2040269"/>
                    </a:cubicBezTo>
                    <a:cubicBezTo>
                      <a:pt x="2627583" y="2043695"/>
                      <a:pt x="2612737" y="2052832"/>
                      <a:pt x="2619018" y="2029991"/>
                    </a:cubicBezTo>
                    <a:cubicBezTo>
                      <a:pt x="2636720" y="1970604"/>
                      <a:pt x="2659561" y="1913502"/>
                      <a:pt x="2701816" y="1866107"/>
                    </a:cubicBezTo>
                    <a:cubicBezTo>
                      <a:pt x="2733222" y="1830703"/>
                      <a:pt x="2738933" y="1828990"/>
                      <a:pt x="2780047" y="1850689"/>
                    </a:cubicBezTo>
                    <a:cubicBezTo>
                      <a:pt x="2827441" y="1875814"/>
                      <a:pt x="2870268" y="1862110"/>
                      <a:pt x="2911953" y="1837556"/>
                    </a:cubicBezTo>
                    <a:cubicBezTo>
                      <a:pt x="2930226" y="1826706"/>
                      <a:pt x="2930226" y="1816428"/>
                      <a:pt x="2910812" y="1805007"/>
                    </a:cubicBezTo>
                    <a:cubicBezTo>
                      <a:pt x="2855993" y="1771888"/>
                      <a:pt x="2800033" y="1767891"/>
                      <a:pt x="2742359" y="1796442"/>
                    </a:cubicBezTo>
                    <a:cubicBezTo>
                      <a:pt x="2697819" y="1818712"/>
                      <a:pt x="2662987" y="1851831"/>
                      <a:pt x="2632722" y="1890090"/>
                    </a:cubicBezTo>
                    <a:cubicBezTo>
                      <a:pt x="2596748" y="1935772"/>
                      <a:pt x="2568197" y="1986022"/>
                      <a:pt x="2541929" y="2037985"/>
                    </a:cubicBezTo>
                    <a:cubicBezTo>
                      <a:pt x="2491680" y="2139628"/>
                      <a:pt x="2425441" y="2229278"/>
                      <a:pt x="2341500" y="2305796"/>
                    </a:cubicBezTo>
                    <a:cubicBezTo>
                      <a:pt x="2334077" y="2312648"/>
                      <a:pt x="2324369" y="2318358"/>
                      <a:pt x="2321514" y="2327495"/>
                    </a:cubicBezTo>
                    <a:close/>
                    <a:moveTo>
                      <a:pt x="1619154" y="2330350"/>
                    </a:moveTo>
                    <a:cubicBezTo>
                      <a:pt x="1598598" y="2310364"/>
                      <a:pt x="1583180" y="2294946"/>
                      <a:pt x="1567191" y="2280100"/>
                    </a:cubicBezTo>
                    <a:cubicBezTo>
                      <a:pt x="1498098" y="2214432"/>
                      <a:pt x="1444421" y="2137914"/>
                      <a:pt x="1401023" y="2053974"/>
                    </a:cubicBezTo>
                    <a:cubicBezTo>
                      <a:pt x="1382179" y="2017428"/>
                      <a:pt x="1362765" y="1982025"/>
                      <a:pt x="1342779" y="1946621"/>
                    </a:cubicBezTo>
                    <a:cubicBezTo>
                      <a:pt x="1314799" y="1897513"/>
                      <a:pt x="1277682" y="1855257"/>
                      <a:pt x="1233142" y="1820425"/>
                    </a:cubicBezTo>
                    <a:cubicBezTo>
                      <a:pt x="1173756" y="1773030"/>
                      <a:pt x="1084105" y="1766749"/>
                      <a:pt x="1027574" y="1804436"/>
                    </a:cubicBezTo>
                    <a:cubicBezTo>
                      <a:pt x="1003020" y="1820425"/>
                      <a:pt x="1003590" y="1825564"/>
                      <a:pt x="1029287" y="1840982"/>
                    </a:cubicBezTo>
                    <a:cubicBezTo>
                      <a:pt x="1073255" y="1867249"/>
                      <a:pt x="1118937" y="1874672"/>
                      <a:pt x="1163477" y="1846121"/>
                    </a:cubicBezTo>
                    <a:cubicBezTo>
                      <a:pt x="1187460" y="1830703"/>
                      <a:pt x="1201736" y="1838698"/>
                      <a:pt x="1220009" y="1855257"/>
                    </a:cubicBezTo>
                    <a:cubicBezTo>
                      <a:pt x="1276540" y="1906650"/>
                      <a:pt x="1295955" y="1977457"/>
                      <a:pt x="1324506" y="2045409"/>
                    </a:cubicBezTo>
                    <a:cubicBezTo>
                      <a:pt x="1307375" y="2047693"/>
                      <a:pt x="1295955" y="2039698"/>
                      <a:pt x="1283392" y="2036843"/>
                    </a:cubicBezTo>
                    <a:cubicBezTo>
                      <a:pt x="1246276" y="2028278"/>
                      <a:pt x="1211443" y="2030562"/>
                      <a:pt x="1181179" y="2056258"/>
                    </a:cubicBezTo>
                    <a:cubicBezTo>
                      <a:pt x="1174898" y="2061397"/>
                      <a:pt x="1165190" y="2067107"/>
                      <a:pt x="1168617" y="2076815"/>
                    </a:cubicBezTo>
                    <a:cubicBezTo>
                      <a:pt x="1172043" y="2085380"/>
                      <a:pt x="1182321" y="2085380"/>
                      <a:pt x="1190886" y="2085951"/>
                    </a:cubicBezTo>
                    <a:cubicBezTo>
                      <a:pt x="1214869" y="2087664"/>
                      <a:pt x="1238852" y="2086522"/>
                      <a:pt x="1258838" y="2071105"/>
                    </a:cubicBezTo>
                    <a:cubicBezTo>
                      <a:pt x="1276540" y="2057400"/>
                      <a:pt x="1293100" y="2059684"/>
                      <a:pt x="1310801" y="2072818"/>
                    </a:cubicBezTo>
                    <a:cubicBezTo>
                      <a:pt x="1335927" y="2091662"/>
                      <a:pt x="1351915" y="2117358"/>
                      <a:pt x="1369046" y="2142483"/>
                    </a:cubicBezTo>
                    <a:cubicBezTo>
                      <a:pt x="1396455" y="2181883"/>
                      <a:pt x="1395884" y="2181883"/>
                      <a:pt x="1354770" y="2207008"/>
                    </a:cubicBezTo>
                    <a:cubicBezTo>
                      <a:pt x="1353628" y="2207579"/>
                      <a:pt x="1353628" y="2209864"/>
                      <a:pt x="1351915" y="2215574"/>
                    </a:cubicBezTo>
                    <a:cubicBezTo>
                      <a:pt x="1405020" y="2213290"/>
                      <a:pt x="1436998" y="2247551"/>
                      <a:pt x="1463265" y="2284668"/>
                    </a:cubicBezTo>
                    <a:cubicBezTo>
                      <a:pt x="1492958" y="2326923"/>
                      <a:pt x="1527791" y="2349193"/>
                      <a:pt x="1580325" y="2334347"/>
                    </a:cubicBezTo>
                    <a:cubicBezTo>
                      <a:pt x="1590603" y="2329779"/>
                      <a:pt x="1601453" y="2330921"/>
                      <a:pt x="1619154" y="2330350"/>
                    </a:cubicBezTo>
                    <a:close/>
                    <a:moveTo>
                      <a:pt x="1627149" y="2744913"/>
                    </a:moveTo>
                    <a:cubicBezTo>
                      <a:pt x="1663123" y="2742058"/>
                      <a:pt x="1695672" y="2740345"/>
                      <a:pt x="1726507" y="2730067"/>
                    </a:cubicBezTo>
                    <a:cubicBezTo>
                      <a:pt x="1747635" y="2723214"/>
                      <a:pt x="1767050" y="2713507"/>
                      <a:pt x="1780183" y="2694663"/>
                    </a:cubicBezTo>
                    <a:cubicBezTo>
                      <a:pt x="1802453" y="2662115"/>
                      <a:pt x="1788178" y="2629566"/>
                      <a:pt x="1749348" y="2627282"/>
                    </a:cubicBezTo>
                    <a:cubicBezTo>
                      <a:pt x="1720797" y="2625569"/>
                      <a:pt x="1703095" y="2612436"/>
                      <a:pt x="1696814" y="2584455"/>
                    </a:cubicBezTo>
                    <a:cubicBezTo>
                      <a:pt x="1689962" y="2554762"/>
                      <a:pt x="1688819" y="2523927"/>
                      <a:pt x="1689962" y="2493663"/>
                    </a:cubicBezTo>
                    <a:cubicBezTo>
                      <a:pt x="1689962" y="2486239"/>
                      <a:pt x="1689962" y="2476532"/>
                      <a:pt x="1701953" y="2479387"/>
                    </a:cubicBezTo>
                    <a:cubicBezTo>
                      <a:pt x="1723081" y="2484526"/>
                      <a:pt x="1745351" y="2491379"/>
                      <a:pt x="1760769" y="2505654"/>
                    </a:cubicBezTo>
                    <a:cubicBezTo>
                      <a:pt x="1766479" y="2511364"/>
                      <a:pt x="1748206" y="2528495"/>
                      <a:pt x="1742496" y="2541058"/>
                    </a:cubicBezTo>
                    <a:cubicBezTo>
                      <a:pt x="1741925" y="2542200"/>
                      <a:pt x="1743067" y="2544484"/>
                      <a:pt x="1743638" y="2549052"/>
                    </a:cubicBezTo>
                    <a:cubicBezTo>
                      <a:pt x="1796172" y="2535918"/>
                      <a:pt x="1838428" y="2505654"/>
                      <a:pt x="1877829" y="2471393"/>
                    </a:cubicBezTo>
                    <a:cubicBezTo>
                      <a:pt x="1898385" y="2453691"/>
                      <a:pt x="1897243" y="2447410"/>
                      <a:pt x="1870976" y="2441699"/>
                    </a:cubicBezTo>
                    <a:cubicBezTo>
                      <a:pt x="1809877" y="2427424"/>
                      <a:pt x="1751632" y="2404012"/>
                      <a:pt x="1692246" y="2384597"/>
                    </a:cubicBezTo>
                    <a:cubicBezTo>
                      <a:pt x="1650561" y="2370892"/>
                      <a:pt x="1607734" y="2360614"/>
                      <a:pt x="1563765" y="2365182"/>
                    </a:cubicBezTo>
                    <a:cubicBezTo>
                      <a:pt x="1519225" y="2369750"/>
                      <a:pt x="1487819" y="2392591"/>
                      <a:pt x="1462123" y="2438844"/>
                    </a:cubicBezTo>
                    <a:cubicBezTo>
                      <a:pt x="1499811" y="2422285"/>
                      <a:pt x="1529504" y="2408009"/>
                      <a:pt x="1563765" y="2410864"/>
                    </a:cubicBezTo>
                    <a:cubicBezTo>
                      <a:pt x="1600882" y="2413719"/>
                      <a:pt x="1626007" y="2432563"/>
                      <a:pt x="1643138" y="2463398"/>
                    </a:cubicBezTo>
                    <a:cubicBezTo>
                      <a:pt x="1661981" y="2497089"/>
                      <a:pt x="1660268" y="2524498"/>
                      <a:pt x="1636856" y="2545055"/>
                    </a:cubicBezTo>
                    <a:cubicBezTo>
                      <a:pt x="1630004" y="2513648"/>
                      <a:pt x="1623723" y="2482242"/>
                      <a:pt x="1593458" y="2465111"/>
                    </a:cubicBezTo>
                    <a:cubicBezTo>
                      <a:pt x="1579183" y="2457117"/>
                      <a:pt x="1561481" y="2443983"/>
                      <a:pt x="1546063" y="2455975"/>
                    </a:cubicBezTo>
                    <a:cubicBezTo>
                      <a:pt x="1532359" y="2466824"/>
                      <a:pt x="1542637" y="2483955"/>
                      <a:pt x="1546635" y="2498802"/>
                    </a:cubicBezTo>
                    <a:cubicBezTo>
                      <a:pt x="1547776" y="2503370"/>
                      <a:pt x="1548919" y="2507938"/>
                      <a:pt x="1550632" y="2512506"/>
                    </a:cubicBezTo>
                    <a:cubicBezTo>
                      <a:pt x="1557484" y="2528495"/>
                      <a:pt x="1555200" y="2537631"/>
                      <a:pt x="1535214" y="2538202"/>
                    </a:cubicBezTo>
                    <a:cubicBezTo>
                      <a:pt x="1516941" y="2538773"/>
                      <a:pt x="1518083" y="2547910"/>
                      <a:pt x="1528362" y="2559901"/>
                    </a:cubicBezTo>
                    <a:cubicBezTo>
                      <a:pt x="1552916" y="2587311"/>
                      <a:pt x="1603737" y="2593021"/>
                      <a:pt x="1641425" y="2568467"/>
                    </a:cubicBezTo>
                    <a:cubicBezTo>
                      <a:pt x="1659697" y="2556475"/>
                      <a:pt x="1665978" y="2559901"/>
                      <a:pt x="1669405" y="2579887"/>
                    </a:cubicBezTo>
                    <a:cubicBezTo>
                      <a:pt x="1672831" y="2599873"/>
                      <a:pt x="1681396" y="2619288"/>
                      <a:pt x="1697956" y="2631279"/>
                    </a:cubicBezTo>
                    <a:cubicBezTo>
                      <a:pt x="1713945" y="2642700"/>
                      <a:pt x="1709377" y="2648981"/>
                      <a:pt x="1696814" y="2658117"/>
                    </a:cubicBezTo>
                    <a:cubicBezTo>
                      <a:pt x="1666550" y="2678674"/>
                      <a:pt x="1643138" y="2706655"/>
                      <a:pt x="1627149" y="2744913"/>
                    </a:cubicBezTo>
                    <a:close/>
                    <a:moveTo>
                      <a:pt x="2474549" y="2440557"/>
                    </a:moveTo>
                    <a:cubicBezTo>
                      <a:pt x="2446569" y="2378316"/>
                      <a:pt x="2392892" y="2354333"/>
                      <a:pt x="2315804" y="2366895"/>
                    </a:cubicBezTo>
                    <a:cubicBezTo>
                      <a:pt x="2243284" y="2378887"/>
                      <a:pt x="2177045" y="2412006"/>
                      <a:pt x="2106238" y="2430850"/>
                    </a:cubicBezTo>
                    <a:cubicBezTo>
                      <a:pt x="2084539" y="2436560"/>
                      <a:pt x="2046281" y="2437131"/>
                      <a:pt x="2045139" y="2450836"/>
                    </a:cubicBezTo>
                    <a:cubicBezTo>
                      <a:pt x="2043426" y="2473677"/>
                      <a:pt x="2075974" y="2484526"/>
                      <a:pt x="2094818" y="2499373"/>
                    </a:cubicBezTo>
                    <a:cubicBezTo>
                      <a:pt x="2123940" y="2521643"/>
                      <a:pt x="2153633" y="2543913"/>
                      <a:pt x="2193034" y="2547339"/>
                    </a:cubicBezTo>
                    <a:cubicBezTo>
                      <a:pt x="2191892" y="2534776"/>
                      <a:pt x="2182755" y="2527924"/>
                      <a:pt x="2177616" y="2519359"/>
                    </a:cubicBezTo>
                    <a:cubicBezTo>
                      <a:pt x="2174761" y="2515361"/>
                      <a:pt x="2167338" y="2510222"/>
                      <a:pt x="2175332" y="2505654"/>
                    </a:cubicBezTo>
                    <a:cubicBezTo>
                      <a:pt x="2192463" y="2495376"/>
                      <a:pt x="2209023" y="2484526"/>
                      <a:pt x="2229009" y="2479958"/>
                    </a:cubicBezTo>
                    <a:cubicBezTo>
                      <a:pt x="2241000" y="2477103"/>
                      <a:pt x="2243855" y="2486239"/>
                      <a:pt x="2243855" y="2495376"/>
                    </a:cubicBezTo>
                    <a:cubicBezTo>
                      <a:pt x="2244997" y="2526782"/>
                      <a:pt x="2246710" y="2558188"/>
                      <a:pt x="2237003" y="2589024"/>
                    </a:cubicBezTo>
                    <a:cubicBezTo>
                      <a:pt x="2229009" y="2614720"/>
                      <a:pt x="2211878" y="2631850"/>
                      <a:pt x="2184468" y="2626711"/>
                    </a:cubicBezTo>
                    <a:cubicBezTo>
                      <a:pt x="2153062" y="2621001"/>
                      <a:pt x="2149065" y="2638703"/>
                      <a:pt x="2146781" y="2661544"/>
                    </a:cubicBezTo>
                    <a:cubicBezTo>
                      <a:pt x="2144497" y="2687811"/>
                      <a:pt x="2157631" y="2704942"/>
                      <a:pt x="2178758" y="2716933"/>
                    </a:cubicBezTo>
                    <a:cubicBezTo>
                      <a:pt x="2204454" y="2731780"/>
                      <a:pt x="2233577" y="2738632"/>
                      <a:pt x="2262699" y="2741487"/>
                    </a:cubicBezTo>
                    <a:cubicBezTo>
                      <a:pt x="2275261" y="2742629"/>
                      <a:pt x="2292963" y="2750052"/>
                      <a:pt x="2299244" y="2737490"/>
                    </a:cubicBezTo>
                    <a:cubicBezTo>
                      <a:pt x="2305526" y="2724927"/>
                      <a:pt x="2292392" y="2711223"/>
                      <a:pt x="2284398" y="2699802"/>
                    </a:cubicBezTo>
                    <a:cubicBezTo>
                      <a:pt x="2267267" y="2676390"/>
                      <a:pt x="2241571" y="2662686"/>
                      <a:pt x="2220443" y="2643271"/>
                    </a:cubicBezTo>
                    <a:cubicBezTo>
                      <a:pt x="2251850" y="2614720"/>
                      <a:pt x="2251850" y="2614720"/>
                      <a:pt x="2274690" y="2555904"/>
                    </a:cubicBezTo>
                    <a:cubicBezTo>
                      <a:pt x="2341500" y="2593592"/>
                      <a:pt x="2387753" y="2589595"/>
                      <a:pt x="2419159" y="2543342"/>
                    </a:cubicBezTo>
                    <a:cubicBezTo>
                      <a:pt x="2408881" y="2532492"/>
                      <a:pt x="2389466" y="2543913"/>
                      <a:pt x="2382614" y="2531921"/>
                    </a:cubicBezTo>
                    <a:cubicBezTo>
                      <a:pt x="2375191" y="2518788"/>
                      <a:pt x="2391180" y="2506225"/>
                      <a:pt x="2392321" y="2491949"/>
                    </a:cubicBezTo>
                    <a:cubicBezTo>
                      <a:pt x="2392892" y="2478245"/>
                      <a:pt x="2402600" y="2461114"/>
                      <a:pt x="2388895" y="2451978"/>
                    </a:cubicBezTo>
                    <a:cubicBezTo>
                      <a:pt x="2376904" y="2443983"/>
                      <a:pt x="2361486" y="2454262"/>
                      <a:pt x="2348924" y="2459972"/>
                    </a:cubicBezTo>
                    <a:cubicBezTo>
                      <a:pt x="2334648" y="2466824"/>
                      <a:pt x="2323798" y="2477103"/>
                      <a:pt x="2315233" y="2490236"/>
                    </a:cubicBezTo>
                    <a:cubicBezTo>
                      <a:pt x="2303813" y="2507938"/>
                      <a:pt x="2303242" y="2528495"/>
                      <a:pt x="2299244" y="2549623"/>
                    </a:cubicBezTo>
                    <a:cubicBezTo>
                      <a:pt x="2275832" y="2523356"/>
                      <a:pt x="2276403" y="2482813"/>
                      <a:pt x="2298102" y="2451407"/>
                    </a:cubicBezTo>
                    <a:cubicBezTo>
                      <a:pt x="2330650" y="2404012"/>
                      <a:pt x="2376332" y="2400586"/>
                      <a:pt x="2474549" y="2440557"/>
                    </a:cubicBezTo>
                    <a:close/>
                    <a:moveTo>
                      <a:pt x="2567055" y="1137480"/>
                    </a:moveTo>
                    <a:cubicBezTo>
                      <a:pt x="2580759" y="1108358"/>
                      <a:pt x="2578475" y="1083233"/>
                      <a:pt x="2567055" y="1058108"/>
                    </a:cubicBezTo>
                    <a:cubicBezTo>
                      <a:pt x="2551066" y="1021562"/>
                      <a:pt x="2533936" y="985588"/>
                      <a:pt x="2524799" y="946187"/>
                    </a:cubicBezTo>
                    <a:cubicBezTo>
                      <a:pt x="2521373" y="932482"/>
                      <a:pt x="2517376" y="918778"/>
                      <a:pt x="2536219" y="907357"/>
                    </a:cubicBezTo>
                    <a:cubicBezTo>
                      <a:pt x="2597890" y="869670"/>
                      <a:pt x="2619589" y="812567"/>
                      <a:pt x="2602458" y="742902"/>
                    </a:cubicBezTo>
                    <a:cubicBezTo>
                      <a:pt x="2597890" y="723488"/>
                      <a:pt x="2588754" y="724059"/>
                      <a:pt x="2573907" y="731482"/>
                    </a:cubicBezTo>
                    <a:cubicBezTo>
                      <a:pt x="2510523" y="763459"/>
                      <a:pt x="2473406" y="833124"/>
                      <a:pt x="2480259" y="903931"/>
                    </a:cubicBezTo>
                    <a:cubicBezTo>
                      <a:pt x="2489395" y="989014"/>
                      <a:pt x="2528225" y="1061534"/>
                      <a:pt x="2567055" y="1137480"/>
                    </a:cubicBezTo>
                    <a:close/>
                    <a:moveTo>
                      <a:pt x="1366191" y="1137480"/>
                    </a:moveTo>
                    <a:cubicBezTo>
                      <a:pt x="1411873" y="1051256"/>
                      <a:pt x="1455842" y="972454"/>
                      <a:pt x="1452987" y="875951"/>
                    </a:cubicBezTo>
                    <a:cubicBezTo>
                      <a:pt x="1450702" y="805715"/>
                      <a:pt x="1411873" y="765172"/>
                      <a:pt x="1358197" y="730340"/>
                    </a:cubicBezTo>
                    <a:cubicBezTo>
                      <a:pt x="1344492" y="721775"/>
                      <a:pt x="1337069" y="725772"/>
                      <a:pt x="1334214" y="740618"/>
                    </a:cubicBezTo>
                    <a:cubicBezTo>
                      <a:pt x="1323935" y="793724"/>
                      <a:pt x="1326219" y="865102"/>
                      <a:pt x="1385606" y="897079"/>
                    </a:cubicBezTo>
                    <a:cubicBezTo>
                      <a:pt x="1413586" y="911926"/>
                      <a:pt x="1417012" y="932482"/>
                      <a:pt x="1407305" y="958750"/>
                    </a:cubicBezTo>
                    <a:cubicBezTo>
                      <a:pt x="1394742" y="993582"/>
                      <a:pt x="1381038" y="1027843"/>
                      <a:pt x="1368475" y="1062676"/>
                    </a:cubicBezTo>
                    <a:cubicBezTo>
                      <a:pt x="1361052" y="1084375"/>
                      <a:pt x="1353628" y="1106074"/>
                      <a:pt x="1366191" y="1137480"/>
                    </a:cubicBezTo>
                    <a:close/>
                    <a:moveTo>
                      <a:pt x="1295955" y="2453691"/>
                    </a:moveTo>
                    <a:cubicBezTo>
                      <a:pt x="1365620" y="2451978"/>
                      <a:pt x="1418725" y="2418287"/>
                      <a:pt x="1463265" y="2368037"/>
                    </a:cubicBezTo>
                    <a:cubicBezTo>
                      <a:pt x="1475257" y="2354904"/>
                      <a:pt x="1473543" y="2344625"/>
                      <a:pt x="1458126" y="2336631"/>
                    </a:cubicBezTo>
                    <a:cubicBezTo>
                      <a:pt x="1440995" y="2328066"/>
                      <a:pt x="1425577" y="2317787"/>
                      <a:pt x="1414157" y="2301798"/>
                    </a:cubicBezTo>
                    <a:cubicBezTo>
                      <a:pt x="1390745" y="2269250"/>
                      <a:pt x="1333642" y="2249264"/>
                      <a:pt x="1294813" y="2257830"/>
                    </a:cubicBezTo>
                    <a:cubicBezTo>
                      <a:pt x="1278253" y="2261827"/>
                      <a:pt x="1277682" y="2269821"/>
                      <a:pt x="1285105" y="2282384"/>
                    </a:cubicBezTo>
                    <a:cubicBezTo>
                      <a:pt x="1295384" y="2298943"/>
                      <a:pt x="1309660" y="2311506"/>
                      <a:pt x="1327361" y="2319500"/>
                    </a:cubicBezTo>
                    <a:cubicBezTo>
                      <a:pt x="1344492" y="2327495"/>
                      <a:pt x="1343921" y="2335489"/>
                      <a:pt x="1331929" y="2348623"/>
                    </a:cubicBezTo>
                    <a:cubicBezTo>
                      <a:pt x="1311373" y="2370892"/>
                      <a:pt x="1290245" y="2393162"/>
                      <a:pt x="1274827" y="2419429"/>
                    </a:cubicBezTo>
                    <a:cubicBezTo>
                      <a:pt x="1261123" y="2444554"/>
                      <a:pt x="1267404" y="2453691"/>
                      <a:pt x="1295955" y="2453691"/>
                    </a:cubicBezTo>
                    <a:close/>
                    <a:moveTo>
                      <a:pt x="2625299" y="2257259"/>
                    </a:moveTo>
                    <a:cubicBezTo>
                      <a:pt x="2581901" y="2260685"/>
                      <a:pt x="2540788" y="2266395"/>
                      <a:pt x="2517376" y="2309793"/>
                    </a:cubicBezTo>
                    <a:cubicBezTo>
                      <a:pt x="2511095" y="2321784"/>
                      <a:pt x="2497961" y="2327495"/>
                      <a:pt x="2484827" y="2332063"/>
                    </a:cubicBezTo>
                    <a:cubicBezTo>
                      <a:pt x="2463699" y="2339486"/>
                      <a:pt x="2460844" y="2351478"/>
                      <a:pt x="2473978" y="2368608"/>
                    </a:cubicBezTo>
                    <a:cubicBezTo>
                      <a:pt x="2516805" y="2423998"/>
                      <a:pt x="2573907" y="2452549"/>
                      <a:pt x="2643001" y="2455404"/>
                    </a:cubicBezTo>
                    <a:cubicBezTo>
                      <a:pt x="2669268" y="2456546"/>
                      <a:pt x="2673265" y="2447981"/>
                      <a:pt x="2661274" y="2424569"/>
                    </a:cubicBezTo>
                    <a:cubicBezTo>
                      <a:pt x="2645856" y="2394304"/>
                      <a:pt x="2623586" y="2369750"/>
                      <a:pt x="2599603" y="2346909"/>
                    </a:cubicBezTo>
                    <a:cubicBezTo>
                      <a:pt x="2588183" y="2336060"/>
                      <a:pt x="2588754" y="2329208"/>
                      <a:pt x="2603600" y="2322355"/>
                    </a:cubicBezTo>
                    <a:cubicBezTo>
                      <a:pt x="2618447" y="2316074"/>
                      <a:pt x="2631581" y="2305796"/>
                      <a:pt x="2641288" y="2292662"/>
                    </a:cubicBezTo>
                    <a:cubicBezTo>
                      <a:pt x="2646998" y="2285239"/>
                      <a:pt x="2654992" y="2276673"/>
                      <a:pt x="2651566" y="2267537"/>
                    </a:cubicBezTo>
                    <a:cubicBezTo>
                      <a:pt x="2647569" y="2254974"/>
                      <a:pt x="2634436" y="2257830"/>
                      <a:pt x="2625299" y="2257259"/>
                    </a:cubicBezTo>
                    <a:close/>
                    <a:moveTo>
                      <a:pt x="818008" y="2900803"/>
                    </a:moveTo>
                    <a:cubicBezTo>
                      <a:pt x="888815" y="2901945"/>
                      <a:pt x="952769" y="2836277"/>
                      <a:pt x="940778" y="2774035"/>
                    </a:cubicBezTo>
                    <a:cubicBezTo>
                      <a:pt x="931642" y="2727783"/>
                      <a:pt x="901948" y="2698089"/>
                      <a:pt x="857408" y="2686098"/>
                    </a:cubicBezTo>
                    <a:cubicBezTo>
                      <a:pt x="811155" y="2674106"/>
                      <a:pt x="773468" y="2692950"/>
                      <a:pt x="743774" y="2727783"/>
                    </a:cubicBezTo>
                    <a:cubicBezTo>
                      <a:pt x="714652" y="2762615"/>
                      <a:pt x="706087" y="2803729"/>
                      <a:pt x="727786" y="2844271"/>
                    </a:cubicBezTo>
                    <a:cubicBezTo>
                      <a:pt x="744917" y="2876249"/>
                      <a:pt x="758621" y="2908797"/>
                      <a:pt x="768328" y="2943630"/>
                    </a:cubicBezTo>
                    <a:cubicBezTo>
                      <a:pt x="777465" y="2976178"/>
                      <a:pt x="799735" y="2999590"/>
                      <a:pt x="829999" y="3014437"/>
                    </a:cubicBezTo>
                    <a:cubicBezTo>
                      <a:pt x="836280" y="3017292"/>
                      <a:pt x="845988" y="3020718"/>
                      <a:pt x="850556" y="3012724"/>
                    </a:cubicBezTo>
                    <a:cubicBezTo>
                      <a:pt x="854553" y="3005871"/>
                      <a:pt x="847130" y="3000732"/>
                      <a:pt x="842562" y="2996164"/>
                    </a:cubicBezTo>
                    <a:cubicBezTo>
                      <a:pt x="824289" y="2979033"/>
                      <a:pt x="808300" y="2960760"/>
                      <a:pt x="796309" y="2939061"/>
                    </a:cubicBezTo>
                    <a:cubicBezTo>
                      <a:pt x="790598" y="2928212"/>
                      <a:pt x="780320" y="2916792"/>
                      <a:pt x="787172" y="2905371"/>
                    </a:cubicBezTo>
                    <a:cubicBezTo>
                      <a:pt x="794025" y="2893951"/>
                      <a:pt x="808300" y="2902516"/>
                      <a:pt x="818008" y="2900803"/>
                    </a:cubicBezTo>
                    <a:close/>
                    <a:moveTo>
                      <a:pt x="521646" y="2218429"/>
                    </a:moveTo>
                    <a:cubicBezTo>
                      <a:pt x="505086" y="2270963"/>
                      <a:pt x="386313" y="2338344"/>
                      <a:pt x="333779" y="2324068"/>
                    </a:cubicBezTo>
                    <a:cubicBezTo>
                      <a:pt x="353765" y="2369179"/>
                      <a:pt x="373180" y="2411435"/>
                      <a:pt x="408012" y="2442270"/>
                    </a:cubicBezTo>
                    <a:cubicBezTo>
                      <a:pt x="440561" y="2471964"/>
                      <a:pt x="494237" y="2450836"/>
                      <a:pt x="501660" y="2406867"/>
                    </a:cubicBezTo>
                    <a:cubicBezTo>
                      <a:pt x="504516" y="2390878"/>
                      <a:pt x="510797" y="2390878"/>
                      <a:pt x="523930" y="2391449"/>
                    </a:cubicBezTo>
                    <a:cubicBezTo>
                      <a:pt x="570183" y="2392591"/>
                      <a:pt x="593024" y="2358330"/>
                      <a:pt x="575322" y="2316074"/>
                    </a:cubicBezTo>
                    <a:cubicBezTo>
                      <a:pt x="561618" y="2282384"/>
                      <a:pt x="544487" y="2250977"/>
                      <a:pt x="521646" y="2218429"/>
                    </a:cubicBezTo>
                    <a:close/>
                    <a:moveTo>
                      <a:pt x="248696" y="1554328"/>
                    </a:moveTo>
                    <a:cubicBezTo>
                      <a:pt x="319504" y="1554328"/>
                      <a:pt x="361188" y="1516069"/>
                      <a:pt x="361188" y="1450972"/>
                    </a:cubicBezTo>
                    <a:cubicBezTo>
                      <a:pt x="361188" y="1389302"/>
                      <a:pt x="312080" y="1341907"/>
                      <a:pt x="247555" y="1340765"/>
                    </a:cubicBezTo>
                    <a:cubicBezTo>
                      <a:pt x="185313" y="1340194"/>
                      <a:pt x="136776" y="1384734"/>
                      <a:pt x="136776" y="1442407"/>
                    </a:cubicBezTo>
                    <a:cubicBezTo>
                      <a:pt x="136205" y="1504078"/>
                      <a:pt x="186455" y="1554328"/>
                      <a:pt x="248696" y="1554328"/>
                    </a:cubicBezTo>
                    <a:close/>
                    <a:moveTo>
                      <a:pt x="2990755" y="2822573"/>
                    </a:moveTo>
                    <a:cubicBezTo>
                      <a:pt x="2990183" y="2885385"/>
                      <a:pt x="3041005" y="2941346"/>
                      <a:pt x="3099820" y="2942488"/>
                    </a:cubicBezTo>
                    <a:cubicBezTo>
                      <a:pt x="3155780" y="2943630"/>
                      <a:pt x="3207744" y="2891666"/>
                      <a:pt x="3208886" y="2832851"/>
                    </a:cubicBezTo>
                    <a:cubicBezTo>
                      <a:pt x="3210028" y="2775749"/>
                      <a:pt x="3154068" y="2718075"/>
                      <a:pt x="3096965" y="2717504"/>
                    </a:cubicBezTo>
                    <a:cubicBezTo>
                      <a:pt x="3036437" y="2716933"/>
                      <a:pt x="2991326" y="2761473"/>
                      <a:pt x="2990755" y="2822573"/>
                    </a:cubicBezTo>
                    <a:close/>
                    <a:moveTo>
                      <a:pt x="1966908" y="2448552"/>
                    </a:moveTo>
                    <a:cubicBezTo>
                      <a:pt x="1940641" y="2462256"/>
                      <a:pt x="1918371" y="2479958"/>
                      <a:pt x="1899527" y="2501657"/>
                    </a:cubicBezTo>
                    <a:cubicBezTo>
                      <a:pt x="1885823" y="2517075"/>
                      <a:pt x="1865266" y="2535918"/>
                      <a:pt x="1899527" y="2552478"/>
                    </a:cubicBezTo>
                    <a:cubicBezTo>
                      <a:pt x="1903525" y="2554191"/>
                      <a:pt x="1902953" y="2558759"/>
                      <a:pt x="1903525" y="2562186"/>
                    </a:cubicBezTo>
                    <a:cubicBezTo>
                      <a:pt x="1905809" y="2572464"/>
                      <a:pt x="1959485" y="2615862"/>
                      <a:pt x="1966337" y="2610723"/>
                    </a:cubicBezTo>
                    <a:cubicBezTo>
                      <a:pt x="1984610" y="2598160"/>
                      <a:pt x="2012019" y="2597018"/>
                      <a:pt x="2023440" y="2579887"/>
                    </a:cubicBezTo>
                    <a:cubicBezTo>
                      <a:pt x="2034860" y="2563327"/>
                      <a:pt x="2054846" y="2547910"/>
                      <a:pt x="2055988" y="2529637"/>
                    </a:cubicBezTo>
                    <a:cubicBezTo>
                      <a:pt x="2057130" y="2509080"/>
                      <a:pt x="2032005" y="2497660"/>
                      <a:pt x="2017158" y="2483955"/>
                    </a:cubicBezTo>
                    <a:cubicBezTo>
                      <a:pt x="2006880" y="2474248"/>
                      <a:pt x="1995459" y="2465682"/>
                      <a:pt x="1983468" y="2457688"/>
                    </a:cubicBezTo>
                    <a:cubicBezTo>
                      <a:pt x="1978900" y="2453691"/>
                      <a:pt x="1972619" y="2451407"/>
                      <a:pt x="1966908" y="2448552"/>
                    </a:cubicBezTo>
                    <a:close/>
                    <a:moveTo>
                      <a:pt x="1121222" y="2879675"/>
                    </a:moveTo>
                    <a:cubicBezTo>
                      <a:pt x="1117795" y="2900803"/>
                      <a:pt x="1140065" y="2911652"/>
                      <a:pt x="1128645" y="2929925"/>
                    </a:cubicBezTo>
                    <a:cubicBezTo>
                      <a:pt x="1107517" y="2963616"/>
                      <a:pt x="1088102" y="2999019"/>
                      <a:pt x="1058980" y="3026428"/>
                    </a:cubicBezTo>
                    <a:cubicBezTo>
                      <a:pt x="1037281" y="3046985"/>
                      <a:pt x="1017295" y="3046985"/>
                      <a:pt x="992741" y="3028141"/>
                    </a:cubicBezTo>
                    <a:cubicBezTo>
                      <a:pt x="965903" y="3008155"/>
                      <a:pt x="957909" y="2984743"/>
                      <a:pt x="971613" y="2959618"/>
                    </a:cubicBezTo>
                    <a:cubicBezTo>
                      <a:pt x="983605" y="2936777"/>
                      <a:pt x="997309" y="2915078"/>
                      <a:pt x="1011014" y="2893951"/>
                    </a:cubicBezTo>
                    <a:cubicBezTo>
                      <a:pt x="1025289" y="2872252"/>
                      <a:pt x="1036710" y="2844842"/>
                      <a:pt x="1074398" y="2856263"/>
                    </a:cubicBezTo>
                    <a:cubicBezTo>
                      <a:pt x="1053841" y="2829425"/>
                      <a:pt x="1029858" y="2814007"/>
                      <a:pt x="994454" y="2804871"/>
                    </a:cubicBezTo>
                    <a:cubicBezTo>
                      <a:pt x="1011585" y="2830567"/>
                      <a:pt x="1000164" y="2848269"/>
                      <a:pt x="989315" y="2865970"/>
                    </a:cubicBezTo>
                    <a:cubicBezTo>
                      <a:pt x="972184" y="2893380"/>
                      <a:pt x="953911" y="2919647"/>
                      <a:pt x="941920" y="2949911"/>
                    </a:cubicBezTo>
                    <a:cubicBezTo>
                      <a:pt x="925360" y="2991025"/>
                      <a:pt x="933925" y="3019576"/>
                      <a:pt x="971042" y="3045843"/>
                    </a:cubicBezTo>
                    <a:cubicBezTo>
                      <a:pt x="1009872" y="3073823"/>
                      <a:pt x="1041849" y="3073823"/>
                      <a:pt x="1074968" y="3045843"/>
                    </a:cubicBezTo>
                    <a:cubicBezTo>
                      <a:pt x="1097239" y="3026999"/>
                      <a:pt x="1112656" y="3003016"/>
                      <a:pt x="1128645" y="2979604"/>
                    </a:cubicBezTo>
                    <a:cubicBezTo>
                      <a:pt x="1144633" y="2956192"/>
                      <a:pt x="1155483" y="2926499"/>
                      <a:pt x="1199452" y="2933922"/>
                    </a:cubicBezTo>
                    <a:cubicBezTo>
                      <a:pt x="1172043" y="2909368"/>
                      <a:pt x="1149773" y="2892808"/>
                      <a:pt x="1121222" y="2879675"/>
                    </a:cubicBezTo>
                    <a:close/>
                    <a:moveTo>
                      <a:pt x="506229" y="2203582"/>
                    </a:moveTo>
                    <a:cubicBezTo>
                      <a:pt x="505657" y="2172747"/>
                      <a:pt x="495379" y="2150477"/>
                      <a:pt x="483388" y="2129349"/>
                    </a:cubicBezTo>
                    <a:cubicBezTo>
                      <a:pt x="481675" y="2126494"/>
                      <a:pt x="477677" y="2123639"/>
                      <a:pt x="474822" y="2123639"/>
                    </a:cubicBezTo>
                    <a:cubicBezTo>
                      <a:pt x="468541" y="2124210"/>
                      <a:pt x="468541" y="2129920"/>
                      <a:pt x="468541" y="2134488"/>
                    </a:cubicBezTo>
                    <a:cubicBezTo>
                      <a:pt x="469683" y="2152761"/>
                      <a:pt x="457691" y="2159042"/>
                      <a:pt x="443987" y="2164753"/>
                    </a:cubicBezTo>
                    <a:cubicBezTo>
                      <a:pt x="413152" y="2177886"/>
                      <a:pt x="382316" y="2189307"/>
                      <a:pt x="349768" y="2196730"/>
                    </a:cubicBezTo>
                    <a:cubicBezTo>
                      <a:pt x="320074" y="2203582"/>
                      <a:pt x="300089" y="2192162"/>
                      <a:pt x="286384" y="2162469"/>
                    </a:cubicBezTo>
                    <a:cubicBezTo>
                      <a:pt x="273822" y="2135630"/>
                      <a:pt x="278390" y="2118500"/>
                      <a:pt x="305228" y="2099085"/>
                    </a:cubicBezTo>
                    <a:cubicBezTo>
                      <a:pt x="332066" y="2079099"/>
                      <a:pt x="364615" y="2069392"/>
                      <a:pt x="394308" y="2055687"/>
                    </a:cubicBezTo>
                    <a:cubicBezTo>
                      <a:pt x="416007" y="2045409"/>
                      <a:pt x="434279" y="2042553"/>
                      <a:pt x="448555" y="2065965"/>
                    </a:cubicBezTo>
                    <a:cubicBezTo>
                      <a:pt x="448555" y="2066536"/>
                      <a:pt x="451981" y="2064823"/>
                      <a:pt x="453694" y="2064252"/>
                    </a:cubicBezTo>
                    <a:cubicBezTo>
                      <a:pt x="451981" y="2029991"/>
                      <a:pt x="440561" y="2003153"/>
                      <a:pt x="417149" y="1981454"/>
                    </a:cubicBezTo>
                    <a:cubicBezTo>
                      <a:pt x="416007" y="2012289"/>
                      <a:pt x="393166" y="2019713"/>
                      <a:pt x="371467" y="2029420"/>
                    </a:cubicBezTo>
                    <a:cubicBezTo>
                      <a:pt x="345200" y="2040840"/>
                      <a:pt x="318933" y="2051690"/>
                      <a:pt x="293807" y="2064823"/>
                    </a:cubicBezTo>
                    <a:cubicBezTo>
                      <a:pt x="253836" y="2085951"/>
                      <a:pt x="242986" y="2119642"/>
                      <a:pt x="259546" y="2163040"/>
                    </a:cubicBezTo>
                    <a:cubicBezTo>
                      <a:pt x="276106" y="2206437"/>
                      <a:pt x="314364" y="2231563"/>
                      <a:pt x="354336" y="2221855"/>
                    </a:cubicBezTo>
                    <a:cubicBezTo>
                      <a:pt x="381174" y="2215574"/>
                      <a:pt x="406870" y="2205866"/>
                      <a:pt x="432566" y="2196159"/>
                    </a:cubicBezTo>
                    <a:cubicBezTo>
                      <a:pt x="456549" y="2188165"/>
                      <a:pt x="479961" y="2177886"/>
                      <a:pt x="506229" y="2203582"/>
                    </a:cubicBezTo>
                    <a:close/>
                    <a:moveTo>
                      <a:pt x="1857843" y="3117221"/>
                    </a:moveTo>
                    <a:cubicBezTo>
                      <a:pt x="1801311" y="3117792"/>
                      <a:pt x="1775615" y="3161761"/>
                      <a:pt x="1804737" y="3209727"/>
                    </a:cubicBezTo>
                    <a:cubicBezTo>
                      <a:pt x="1812161" y="3221718"/>
                      <a:pt x="1812732" y="3229142"/>
                      <a:pt x="1801311" y="3238278"/>
                    </a:cubicBezTo>
                    <a:cubicBezTo>
                      <a:pt x="1780183" y="3254267"/>
                      <a:pt x="1765908" y="3275395"/>
                      <a:pt x="1776757" y="3302233"/>
                    </a:cubicBezTo>
                    <a:cubicBezTo>
                      <a:pt x="1788749" y="3331355"/>
                      <a:pt x="1815587" y="3343347"/>
                      <a:pt x="1845280" y="3345631"/>
                    </a:cubicBezTo>
                    <a:cubicBezTo>
                      <a:pt x="1893817" y="3349057"/>
                      <a:pt x="1936073" y="3297665"/>
                      <a:pt x="1914945" y="3261690"/>
                    </a:cubicBezTo>
                    <a:cubicBezTo>
                      <a:pt x="1902383" y="3239420"/>
                      <a:pt x="1878400" y="3223432"/>
                      <a:pt x="1914945" y="3198877"/>
                    </a:cubicBezTo>
                    <a:cubicBezTo>
                      <a:pt x="1930363" y="3188599"/>
                      <a:pt x="1925224" y="3161761"/>
                      <a:pt x="1913803" y="3143488"/>
                    </a:cubicBezTo>
                    <a:cubicBezTo>
                      <a:pt x="1901811" y="3122360"/>
                      <a:pt x="1881255" y="3117221"/>
                      <a:pt x="1857843" y="3117221"/>
                    </a:cubicBezTo>
                    <a:close/>
                    <a:moveTo>
                      <a:pt x="707800" y="485371"/>
                    </a:moveTo>
                    <a:cubicBezTo>
                      <a:pt x="681533" y="496791"/>
                      <a:pt x="659834" y="488226"/>
                      <a:pt x="637564" y="483086"/>
                    </a:cubicBezTo>
                    <a:cubicBezTo>
                      <a:pt x="587885" y="471095"/>
                      <a:pt x="538206" y="457961"/>
                      <a:pt x="488527" y="445399"/>
                    </a:cubicBezTo>
                    <a:cubicBezTo>
                      <a:pt x="478248" y="443115"/>
                      <a:pt x="467399" y="441973"/>
                      <a:pt x="460547" y="452822"/>
                    </a:cubicBezTo>
                    <a:cubicBezTo>
                      <a:pt x="454265" y="462530"/>
                      <a:pt x="459404" y="471666"/>
                      <a:pt x="463973" y="479660"/>
                    </a:cubicBezTo>
                    <a:cubicBezTo>
                      <a:pt x="474251" y="497933"/>
                      <a:pt x="486243" y="515064"/>
                      <a:pt x="497663" y="532195"/>
                    </a:cubicBezTo>
                    <a:cubicBezTo>
                      <a:pt x="527357" y="575021"/>
                      <a:pt x="562760" y="613280"/>
                      <a:pt x="582175" y="665243"/>
                    </a:cubicBezTo>
                    <a:cubicBezTo>
                      <a:pt x="601590" y="646970"/>
                      <a:pt x="614723" y="627556"/>
                      <a:pt x="621004" y="601859"/>
                    </a:cubicBezTo>
                    <a:cubicBezTo>
                      <a:pt x="605587" y="601859"/>
                      <a:pt x="599876" y="618990"/>
                      <a:pt x="586172" y="608141"/>
                    </a:cubicBezTo>
                    <a:cubicBezTo>
                      <a:pt x="562760" y="590439"/>
                      <a:pt x="558763" y="571024"/>
                      <a:pt x="575322" y="547612"/>
                    </a:cubicBezTo>
                    <a:cubicBezTo>
                      <a:pt x="581604" y="539047"/>
                      <a:pt x="587314" y="530481"/>
                      <a:pt x="593024" y="521916"/>
                    </a:cubicBezTo>
                    <a:cubicBezTo>
                      <a:pt x="606729" y="501359"/>
                      <a:pt x="623288" y="515064"/>
                      <a:pt x="638706" y="518490"/>
                    </a:cubicBezTo>
                    <a:cubicBezTo>
                      <a:pt x="654124" y="521916"/>
                      <a:pt x="655266" y="531052"/>
                      <a:pt x="648985" y="543615"/>
                    </a:cubicBezTo>
                    <a:cubicBezTo>
                      <a:pt x="647272" y="547041"/>
                      <a:pt x="646129" y="551038"/>
                      <a:pt x="650127" y="553322"/>
                    </a:cubicBezTo>
                    <a:cubicBezTo>
                      <a:pt x="655266" y="556178"/>
                      <a:pt x="659263" y="552751"/>
                      <a:pt x="662689" y="549325"/>
                    </a:cubicBezTo>
                    <a:cubicBezTo>
                      <a:pt x="680962" y="531624"/>
                      <a:pt x="694095" y="511067"/>
                      <a:pt x="707800" y="485371"/>
                    </a:cubicBezTo>
                    <a:close/>
                    <a:moveTo>
                      <a:pt x="1125790" y="3128070"/>
                    </a:moveTo>
                    <a:cubicBezTo>
                      <a:pt x="1162335" y="3158335"/>
                      <a:pt x="1200023" y="3172610"/>
                      <a:pt x="1236568" y="3190312"/>
                    </a:cubicBezTo>
                    <a:cubicBezTo>
                      <a:pt x="1267975" y="3205730"/>
                      <a:pt x="1275398" y="3201161"/>
                      <a:pt x="1282821" y="3168613"/>
                    </a:cubicBezTo>
                    <a:cubicBezTo>
                      <a:pt x="1283964" y="3162903"/>
                      <a:pt x="1286247" y="3156622"/>
                      <a:pt x="1281679" y="3152624"/>
                    </a:cubicBezTo>
                    <a:cubicBezTo>
                      <a:pt x="1275969" y="3147485"/>
                      <a:pt x="1271401" y="3153195"/>
                      <a:pt x="1266833" y="3156622"/>
                    </a:cubicBezTo>
                    <a:cubicBezTo>
                      <a:pt x="1240565" y="3179463"/>
                      <a:pt x="1220009" y="3158335"/>
                      <a:pt x="1201165" y="3145772"/>
                    </a:cubicBezTo>
                    <a:cubicBezTo>
                      <a:pt x="1182321" y="3132639"/>
                      <a:pt x="1200023" y="3117221"/>
                      <a:pt x="1205162" y="3102945"/>
                    </a:cubicBezTo>
                    <a:cubicBezTo>
                      <a:pt x="1206875" y="3097806"/>
                      <a:pt x="1210301" y="3092667"/>
                      <a:pt x="1212586" y="3087528"/>
                    </a:cubicBezTo>
                    <a:cubicBezTo>
                      <a:pt x="1218867" y="3071539"/>
                      <a:pt x="1229145" y="3068684"/>
                      <a:pt x="1244563" y="3075536"/>
                    </a:cubicBezTo>
                    <a:cubicBezTo>
                      <a:pt x="1260551" y="3082389"/>
                      <a:pt x="1276540" y="3090383"/>
                      <a:pt x="1297668" y="3084102"/>
                    </a:cubicBezTo>
                    <a:cubicBezTo>
                      <a:pt x="1286819" y="3068113"/>
                      <a:pt x="1270259" y="3064687"/>
                      <a:pt x="1257125" y="3056692"/>
                    </a:cubicBezTo>
                    <a:cubicBezTo>
                      <a:pt x="1249131" y="3051553"/>
                      <a:pt x="1234855" y="3049269"/>
                      <a:pt x="1242278" y="3034422"/>
                    </a:cubicBezTo>
                    <a:cubicBezTo>
                      <a:pt x="1250273" y="3017863"/>
                      <a:pt x="1251415" y="2996164"/>
                      <a:pt x="1270830" y="2988170"/>
                    </a:cubicBezTo>
                    <a:cubicBezTo>
                      <a:pt x="1281679" y="2983601"/>
                      <a:pt x="1321080" y="3012724"/>
                      <a:pt x="1324506" y="3025286"/>
                    </a:cubicBezTo>
                    <a:cubicBezTo>
                      <a:pt x="1326790" y="3032138"/>
                      <a:pt x="1323935" y="3043559"/>
                      <a:pt x="1332501" y="3045272"/>
                    </a:cubicBezTo>
                    <a:cubicBezTo>
                      <a:pt x="1341637" y="3046985"/>
                      <a:pt x="1345634" y="3036135"/>
                      <a:pt x="1351344" y="3029854"/>
                    </a:cubicBezTo>
                    <a:cubicBezTo>
                      <a:pt x="1363336" y="3016721"/>
                      <a:pt x="1360481" y="3007013"/>
                      <a:pt x="1343921" y="2999590"/>
                    </a:cubicBezTo>
                    <a:cubicBezTo>
                      <a:pt x="1331929" y="2994451"/>
                      <a:pt x="1320509" y="2987027"/>
                      <a:pt x="1308517" y="2981317"/>
                    </a:cubicBezTo>
                    <a:cubicBezTo>
                      <a:pt x="1279395" y="2967042"/>
                      <a:pt x="1251415" y="2951053"/>
                      <a:pt x="1217154" y="2941346"/>
                    </a:cubicBezTo>
                    <a:cubicBezTo>
                      <a:pt x="1232571" y="2994451"/>
                      <a:pt x="1174327" y="3118934"/>
                      <a:pt x="1125790" y="3128070"/>
                    </a:cubicBezTo>
                    <a:close/>
                    <a:moveTo>
                      <a:pt x="196733" y="1932917"/>
                    </a:moveTo>
                    <a:cubicBezTo>
                      <a:pt x="199588" y="1926635"/>
                      <a:pt x="201873" y="1923780"/>
                      <a:pt x="202444" y="1920354"/>
                    </a:cubicBezTo>
                    <a:cubicBezTo>
                      <a:pt x="205299" y="1886664"/>
                      <a:pt x="234421" y="1893516"/>
                      <a:pt x="254407" y="1887806"/>
                    </a:cubicBezTo>
                    <a:cubicBezTo>
                      <a:pt x="273251" y="1882096"/>
                      <a:pt x="276677" y="1899226"/>
                      <a:pt x="281816" y="1912931"/>
                    </a:cubicBezTo>
                    <a:cubicBezTo>
                      <a:pt x="290952" y="1935201"/>
                      <a:pt x="305228" y="1954616"/>
                      <a:pt x="326356" y="1967178"/>
                    </a:cubicBezTo>
                    <a:cubicBezTo>
                      <a:pt x="354907" y="1984309"/>
                      <a:pt x="394879" y="1969462"/>
                      <a:pt x="405157" y="1937485"/>
                    </a:cubicBezTo>
                    <a:cubicBezTo>
                      <a:pt x="414293" y="1909505"/>
                      <a:pt x="396592" y="1825564"/>
                      <a:pt x="376035" y="1801010"/>
                    </a:cubicBezTo>
                    <a:cubicBezTo>
                      <a:pt x="356620" y="1840411"/>
                      <a:pt x="221287" y="1871817"/>
                      <a:pt x="173892" y="1847263"/>
                    </a:cubicBezTo>
                    <a:cubicBezTo>
                      <a:pt x="174463" y="1877528"/>
                      <a:pt x="179603" y="1905508"/>
                      <a:pt x="196733" y="1932917"/>
                    </a:cubicBezTo>
                    <a:close/>
                    <a:moveTo>
                      <a:pt x="2682402" y="2970468"/>
                    </a:moveTo>
                    <a:cubicBezTo>
                      <a:pt x="2658989" y="2973894"/>
                      <a:pt x="2634436" y="2982459"/>
                      <a:pt x="2613879" y="2997877"/>
                    </a:cubicBezTo>
                    <a:cubicBezTo>
                      <a:pt x="2592751" y="3013294"/>
                      <a:pt x="2579046" y="3033851"/>
                      <a:pt x="2585899" y="3061261"/>
                    </a:cubicBezTo>
                    <a:cubicBezTo>
                      <a:pt x="2592751" y="3088670"/>
                      <a:pt x="2611024" y="3105800"/>
                      <a:pt x="2639575" y="3109798"/>
                    </a:cubicBezTo>
                    <a:cubicBezTo>
                      <a:pt x="2659561" y="3112653"/>
                      <a:pt x="2679547" y="3112653"/>
                      <a:pt x="2698961" y="3114366"/>
                    </a:cubicBezTo>
                    <a:cubicBezTo>
                      <a:pt x="2714379" y="3116079"/>
                      <a:pt x="2729226" y="3118934"/>
                      <a:pt x="2734365" y="3137207"/>
                    </a:cubicBezTo>
                    <a:cubicBezTo>
                      <a:pt x="2739504" y="3155480"/>
                      <a:pt x="2725800" y="3162903"/>
                      <a:pt x="2714950" y="3170897"/>
                    </a:cubicBezTo>
                    <a:cubicBezTo>
                      <a:pt x="2701245" y="3181176"/>
                      <a:pt x="2686970" y="3187457"/>
                      <a:pt x="2671552" y="3173752"/>
                    </a:cubicBezTo>
                    <a:cubicBezTo>
                      <a:pt x="2666413" y="3169184"/>
                      <a:pt x="2660703" y="3160048"/>
                      <a:pt x="2652708" y="3166329"/>
                    </a:cubicBezTo>
                    <a:cubicBezTo>
                      <a:pt x="2648711" y="3169184"/>
                      <a:pt x="2649282" y="3178321"/>
                      <a:pt x="2649282" y="3185173"/>
                    </a:cubicBezTo>
                    <a:cubicBezTo>
                      <a:pt x="2649282" y="3208014"/>
                      <a:pt x="2661844" y="3216008"/>
                      <a:pt x="2682973" y="3209156"/>
                    </a:cubicBezTo>
                    <a:cubicBezTo>
                      <a:pt x="2698961" y="3203446"/>
                      <a:pt x="2714950" y="3197164"/>
                      <a:pt x="2729226" y="3188028"/>
                    </a:cubicBezTo>
                    <a:cubicBezTo>
                      <a:pt x="2757777" y="3170897"/>
                      <a:pt x="2769768" y="3146343"/>
                      <a:pt x="2762916" y="3122360"/>
                    </a:cubicBezTo>
                    <a:cubicBezTo>
                      <a:pt x="2756063" y="3096664"/>
                      <a:pt x="2732652" y="3081246"/>
                      <a:pt x="2699533" y="3079533"/>
                    </a:cubicBezTo>
                    <a:cubicBezTo>
                      <a:pt x="2679547" y="3078391"/>
                      <a:pt x="2659561" y="3081817"/>
                      <a:pt x="2640146" y="3074394"/>
                    </a:cubicBezTo>
                    <a:cubicBezTo>
                      <a:pt x="2611595" y="3063545"/>
                      <a:pt x="2606455" y="3036707"/>
                      <a:pt x="2628155" y="3016150"/>
                    </a:cubicBezTo>
                    <a:cubicBezTo>
                      <a:pt x="2650996" y="2994451"/>
                      <a:pt x="2671552" y="2995022"/>
                      <a:pt x="2696106" y="3018434"/>
                    </a:cubicBezTo>
                    <a:cubicBezTo>
                      <a:pt x="2701245" y="3023573"/>
                      <a:pt x="2706955" y="3036135"/>
                      <a:pt x="2714379" y="3020147"/>
                    </a:cubicBezTo>
                    <a:cubicBezTo>
                      <a:pt x="2724657" y="3000732"/>
                      <a:pt x="2705814" y="2970468"/>
                      <a:pt x="2682402" y="2970468"/>
                    </a:cubicBezTo>
                    <a:close/>
                    <a:moveTo>
                      <a:pt x="812297" y="255819"/>
                    </a:moveTo>
                    <a:cubicBezTo>
                      <a:pt x="831712" y="254677"/>
                      <a:pt x="845417" y="259816"/>
                      <a:pt x="853411" y="275234"/>
                    </a:cubicBezTo>
                    <a:cubicBezTo>
                      <a:pt x="860834" y="289509"/>
                      <a:pt x="854553" y="301501"/>
                      <a:pt x="845417" y="311779"/>
                    </a:cubicBezTo>
                    <a:cubicBezTo>
                      <a:pt x="833425" y="324913"/>
                      <a:pt x="823147" y="340330"/>
                      <a:pt x="800306" y="332907"/>
                    </a:cubicBezTo>
                    <a:cubicBezTo>
                      <a:pt x="789456" y="328910"/>
                      <a:pt x="772897" y="317489"/>
                      <a:pt x="767187" y="329481"/>
                    </a:cubicBezTo>
                    <a:cubicBezTo>
                      <a:pt x="760905" y="342615"/>
                      <a:pt x="778607" y="353464"/>
                      <a:pt x="787743" y="363742"/>
                    </a:cubicBezTo>
                    <a:cubicBezTo>
                      <a:pt x="796309" y="372879"/>
                      <a:pt x="806016" y="372308"/>
                      <a:pt x="815724" y="366026"/>
                    </a:cubicBezTo>
                    <a:cubicBezTo>
                      <a:pt x="836851" y="352893"/>
                      <a:pt x="855695" y="336904"/>
                      <a:pt x="869971" y="316347"/>
                    </a:cubicBezTo>
                    <a:cubicBezTo>
                      <a:pt x="884247" y="295219"/>
                      <a:pt x="889386" y="274092"/>
                      <a:pt x="874539" y="250109"/>
                    </a:cubicBezTo>
                    <a:cubicBezTo>
                      <a:pt x="859121" y="226126"/>
                      <a:pt x="839136" y="217560"/>
                      <a:pt x="811726" y="221557"/>
                    </a:cubicBezTo>
                    <a:cubicBezTo>
                      <a:pt x="790598" y="224413"/>
                      <a:pt x="771184" y="231836"/>
                      <a:pt x="751769" y="238688"/>
                    </a:cubicBezTo>
                    <a:cubicBezTo>
                      <a:pt x="735209" y="244398"/>
                      <a:pt x="719791" y="243256"/>
                      <a:pt x="708371" y="227839"/>
                    </a:cubicBezTo>
                    <a:cubicBezTo>
                      <a:pt x="698664" y="214705"/>
                      <a:pt x="703232" y="202714"/>
                      <a:pt x="711797" y="191293"/>
                    </a:cubicBezTo>
                    <a:cubicBezTo>
                      <a:pt x="721505" y="178160"/>
                      <a:pt x="732354" y="165597"/>
                      <a:pt x="751769" y="173020"/>
                    </a:cubicBezTo>
                    <a:cubicBezTo>
                      <a:pt x="759192" y="175875"/>
                      <a:pt x="768900" y="183299"/>
                      <a:pt x="774610" y="173020"/>
                    </a:cubicBezTo>
                    <a:cubicBezTo>
                      <a:pt x="779178" y="165026"/>
                      <a:pt x="771755" y="157032"/>
                      <a:pt x="767187" y="149608"/>
                    </a:cubicBezTo>
                    <a:cubicBezTo>
                      <a:pt x="758621" y="135333"/>
                      <a:pt x="747201" y="132478"/>
                      <a:pt x="734067" y="142185"/>
                    </a:cubicBezTo>
                    <a:cubicBezTo>
                      <a:pt x="722646" y="150750"/>
                      <a:pt x="711226" y="159316"/>
                      <a:pt x="701519" y="169594"/>
                    </a:cubicBezTo>
                    <a:cubicBezTo>
                      <a:pt x="675823" y="196432"/>
                      <a:pt x="668970" y="224413"/>
                      <a:pt x="682675" y="246111"/>
                    </a:cubicBezTo>
                    <a:cubicBezTo>
                      <a:pt x="698093" y="271236"/>
                      <a:pt x="727215" y="279802"/>
                      <a:pt x="763760" y="269523"/>
                    </a:cubicBezTo>
                    <a:cubicBezTo>
                      <a:pt x="780320" y="265526"/>
                      <a:pt x="796309" y="255819"/>
                      <a:pt x="812297" y="255819"/>
                    </a:cubicBezTo>
                    <a:close/>
                    <a:moveTo>
                      <a:pt x="1023005" y="159316"/>
                    </a:moveTo>
                    <a:cubicBezTo>
                      <a:pt x="1022434" y="117631"/>
                      <a:pt x="996738" y="94219"/>
                      <a:pt x="955625" y="98787"/>
                    </a:cubicBezTo>
                    <a:cubicBezTo>
                      <a:pt x="933925" y="101642"/>
                      <a:pt x="912227" y="105639"/>
                      <a:pt x="890528" y="107924"/>
                    </a:cubicBezTo>
                    <a:cubicBezTo>
                      <a:pt x="876823" y="109637"/>
                      <a:pt x="863119" y="106782"/>
                      <a:pt x="856266" y="93077"/>
                    </a:cubicBezTo>
                    <a:cubicBezTo>
                      <a:pt x="849414" y="79372"/>
                      <a:pt x="853982" y="66810"/>
                      <a:pt x="864261" y="56531"/>
                    </a:cubicBezTo>
                    <a:cubicBezTo>
                      <a:pt x="875110" y="45682"/>
                      <a:pt x="885960" y="34261"/>
                      <a:pt x="903661" y="41685"/>
                    </a:cubicBezTo>
                    <a:cubicBezTo>
                      <a:pt x="911656" y="45111"/>
                      <a:pt x="920792" y="57102"/>
                      <a:pt x="928215" y="47395"/>
                    </a:cubicBezTo>
                    <a:cubicBezTo>
                      <a:pt x="937352" y="36546"/>
                      <a:pt x="924789" y="26838"/>
                      <a:pt x="919650" y="17131"/>
                    </a:cubicBezTo>
                    <a:cubicBezTo>
                      <a:pt x="912798" y="4568"/>
                      <a:pt x="904232" y="2284"/>
                      <a:pt x="891670" y="9707"/>
                    </a:cubicBezTo>
                    <a:cubicBezTo>
                      <a:pt x="871113" y="22270"/>
                      <a:pt x="851698" y="35403"/>
                      <a:pt x="837423" y="54818"/>
                    </a:cubicBezTo>
                    <a:cubicBezTo>
                      <a:pt x="823718" y="73091"/>
                      <a:pt x="819721" y="93077"/>
                      <a:pt x="831141" y="113634"/>
                    </a:cubicBezTo>
                    <a:cubicBezTo>
                      <a:pt x="842562" y="134762"/>
                      <a:pt x="859692" y="146182"/>
                      <a:pt x="884817" y="142756"/>
                    </a:cubicBezTo>
                    <a:cubicBezTo>
                      <a:pt x="908229" y="139330"/>
                      <a:pt x="931642" y="135333"/>
                      <a:pt x="955053" y="132478"/>
                    </a:cubicBezTo>
                    <a:cubicBezTo>
                      <a:pt x="969900" y="130765"/>
                      <a:pt x="984747" y="131907"/>
                      <a:pt x="991599" y="147895"/>
                    </a:cubicBezTo>
                    <a:cubicBezTo>
                      <a:pt x="997880" y="162742"/>
                      <a:pt x="996167" y="178160"/>
                      <a:pt x="985318" y="190722"/>
                    </a:cubicBezTo>
                    <a:cubicBezTo>
                      <a:pt x="967616" y="210137"/>
                      <a:pt x="948201" y="219844"/>
                      <a:pt x="923076" y="202143"/>
                    </a:cubicBezTo>
                    <a:cubicBezTo>
                      <a:pt x="917366" y="198145"/>
                      <a:pt x="908801" y="188438"/>
                      <a:pt x="902519" y="200429"/>
                    </a:cubicBezTo>
                    <a:cubicBezTo>
                      <a:pt x="897380" y="210137"/>
                      <a:pt x="919079" y="244398"/>
                      <a:pt x="929929" y="245540"/>
                    </a:cubicBezTo>
                    <a:cubicBezTo>
                      <a:pt x="963619" y="249538"/>
                      <a:pt x="1023005" y="193577"/>
                      <a:pt x="1023005" y="159316"/>
                    </a:cubicBezTo>
                    <a:close/>
                    <a:moveTo>
                      <a:pt x="379461" y="1167744"/>
                    </a:moveTo>
                    <a:cubicBezTo>
                      <a:pt x="344058" y="1198580"/>
                      <a:pt x="210438" y="1176310"/>
                      <a:pt x="177318" y="1132341"/>
                    </a:cubicBezTo>
                    <a:cubicBezTo>
                      <a:pt x="165898" y="1163747"/>
                      <a:pt x="159046" y="1194012"/>
                      <a:pt x="163614" y="1227702"/>
                    </a:cubicBezTo>
                    <a:cubicBezTo>
                      <a:pt x="180174" y="1220279"/>
                      <a:pt x="174463" y="1196867"/>
                      <a:pt x="189881" y="1197438"/>
                    </a:cubicBezTo>
                    <a:cubicBezTo>
                      <a:pt x="214435" y="1198580"/>
                      <a:pt x="240131" y="1201435"/>
                      <a:pt x="261830" y="1210571"/>
                    </a:cubicBezTo>
                    <a:cubicBezTo>
                      <a:pt x="274964" y="1216281"/>
                      <a:pt x="260688" y="1236267"/>
                      <a:pt x="262401" y="1249972"/>
                    </a:cubicBezTo>
                    <a:cubicBezTo>
                      <a:pt x="262972" y="1253969"/>
                      <a:pt x="261830" y="1257395"/>
                      <a:pt x="262401" y="1261392"/>
                    </a:cubicBezTo>
                    <a:cubicBezTo>
                      <a:pt x="262972" y="1265961"/>
                      <a:pt x="261259" y="1271671"/>
                      <a:pt x="267541" y="1272813"/>
                    </a:cubicBezTo>
                    <a:cubicBezTo>
                      <a:pt x="273251" y="1273955"/>
                      <a:pt x="275535" y="1268816"/>
                      <a:pt x="277819" y="1264819"/>
                    </a:cubicBezTo>
                    <a:cubicBezTo>
                      <a:pt x="280103" y="1259679"/>
                      <a:pt x="282958" y="1253969"/>
                      <a:pt x="282958" y="1248830"/>
                    </a:cubicBezTo>
                    <a:cubicBezTo>
                      <a:pt x="283529" y="1216281"/>
                      <a:pt x="302944" y="1212284"/>
                      <a:pt x="328640" y="1217995"/>
                    </a:cubicBezTo>
                    <a:cubicBezTo>
                      <a:pt x="341202" y="1220850"/>
                      <a:pt x="358904" y="1221421"/>
                      <a:pt x="357191" y="1239122"/>
                    </a:cubicBezTo>
                    <a:cubicBezTo>
                      <a:pt x="355478" y="1257395"/>
                      <a:pt x="361188" y="1280807"/>
                      <a:pt x="335492" y="1289944"/>
                    </a:cubicBezTo>
                    <a:cubicBezTo>
                      <a:pt x="328640" y="1292228"/>
                      <a:pt x="318361" y="1290515"/>
                      <a:pt x="318361" y="1300793"/>
                    </a:cubicBezTo>
                    <a:cubicBezTo>
                      <a:pt x="318361" y="1311643"/>
                      <a:pt x="328640" y="1312214"/>
                      <a:pt x="336634" y="1315069"/>
                    </a:cubicBezTo>
                    <a:cubicBezTo>
                      <a:pt x="356049" y="1320779"/>
                      <a:pt x="365756" y="1312785"/>
                      <a:pt x="369183" y="1294512"/>
                    </a:cubicBezTo>
                    <a:cubicBezTo>
                      <a:pt x="374893" y="1259108"/>
                      <a:pt x="380603" y="1223134"/>
                      <a:pt x="385742" y="1187730"/>
                    </a:cubicBezTo>
                    <a:cubicBezTo>
                      <a:pt x="387456" y="1180307"/>
                      <a:pt x="388026" y="1173455"/>
                      <a:pt x="379461" y="1167744"/>
                    </a:cubicBezTo>
                    <a:close/>
                    <a:moveTo>
                      <a:pt x="445129" y="806286"/>
                    </a:moveTo>
                    <a:cubicBezTo>
                      <a:pt x="518220" y="806286"/>
                      <a:pt x="565044" y="754323"/>
                      <a:pt x="555908" y="696649"/>
                    </a:cubicBezTo>
                    <a:cubicBezTo>
                      <a:pt x="554766" y="688084"/>
                      <a:pt x="555336" y="674380"/>
                      <a:pt x="542774" y="674951"/>
                    </a:cubicBezTo>
                    <a:cubicBezTo>
                      <a:pt x="530783" y="676093"/>
                      <a:pt x="536493" y="688655"/>
                      <a:pt x="535922" y="696078"/>
                    </a:cubicBezTo>
                    <a:cubicBezTo>
                      <a:pt x="533638" y="722917"/>
                      <a:pt x="526214" y="747471"/>
                      <a:pt x="501660" y="761175"/>
                    </a:cubicBezTo>
                    <a:cubicBezTo>
                      <a:pt x="455407" y="786871"/>
                      <a:pt x="373751" y="750326"/>
                      <a:pt x="361188" y="699505"/>
                    </a:cubicBezTo>
                    <a:cubicBezTo>
                      <a:pt x="351481" y="661246"/>
                      <a:pt x="372609" y="631553"/>
                      <a:pt x="412010" y="629269"/>
                    </a:cubicBezTo>
                    <a:cubicBezTo>
                      <a:pt x="417149" y="628698"/>
                      <a:pt x="426285" y="630982"/>
                      <a:pt x="424001" y="622416"/>
                    </a:cubicBezTo>
                    <a:cubicBezTo>
                      <a:pt x="420575" y="608712"/>
                      <a:pt x="407441" y="602431"/>
                      <a:pt x="396021" y="596149"/>
                    </a:cubicBezTo>
                    <a:cubicBezTo>
                      <a:pt x="386313" y="591010"/>
                      <a:pt x="378319" y="595007"/>
                      <a:pt x="370896" y="603002"/>
                    </a:cubicBezTo>
                    <a:cubicBezTo>
                      <a:pt x="342345" y="633266"/>
                      <a:pt x="328640" y="700647"/>
                      <a:pt x="347484" y="736621"/>
                    </a:cubicBezTo>
                    <a:cubicBezTo>
                      <a:pt x="369754" y="780019"/>
                      <a:pt x="407441" y="802860"/>
                      <a:pt x="445129" y="806286"/>
                    </a:cubicBezTo>
                    <a:close/>
                    <a:moveTo>
                      <a:pt x="454265" y="2525640"/>
                    </a:moveTo>
                    <a:cubicBezTo>
                      <a:pt x="477677" y="2571893"/>
                      <a:pt x="508512" y="2607867"/>
                      <a:pt x="537635" y="2644984"/>
                    </a:cubicBezTo>
                    <a:cubicBezTo>
                      <a:pt x="543345" y="2651836"/>
                      <a:pt x="550197" y="2654120"/>
                      <a:pt x="557621" y="2648410"/>
                    </a:cubicBezTo>
                    <a:cubicBezTo>
                      <a:pt x="567328" y="2640987"/>
                      <a:pt x="578177" y="2633564"/>
                      <a:pt x="582175" y="2621572"/>
                    </a:cubicBezTo>
                    <a:cubicBezTo>
                      <a:pt x="584459" y="2615291"/>
                      <a:pt x="577035" y="2614149"/>
                      <a:pt x="573038" y="2614720"/>
                    </a:cubicBezTo>
                    <a:cubicBezTo>
                      <a:pt x="539919" y="2622143"/>
                      <a:pt x="528498" y="2596447"/>
                      <a:pt x="513081" y="2577032"/>
                    </a:cubicBezTo>
                    <a:cubicBezTo>
                      <a:pt x="503944" y="2566183"/>
                      <a:pt x="507371" y="2559330"/>
                      <a:pt x="517649" y="2551907"/>
                    </a:cubicBezTo>
                    <a:cubicBezTo>
                      <a:pt x="542203" y="2534205"/>
                      <a:pt x="566186" y="2515361"/>
                      <a:pt x="590740" y="2497660"/>
                    </a:cubicBezTo>
                    <a:cubicBezTo>
                      <a:pt x="615294" y="2479958"/>
                      <a:pt x="637564" y="2454833"/>
                      <a:pt x="677536" y="2475390"/>
                    </a:cubicBezTo>
                    <a:cubicBezTo>
                      <a:pt x="664973" y="2442270"/>
                      <a:pt x="647842" y="2420571"/>
                      <a:pt x="625572" y="2400586"/>
                    </a:cubicBezTo>
                    <a:cubicBezTo>
                      <a:pt x="613010" y="2451978"/>
                      <a:pt x="506229" y="2531350"/>
                      <a:pt x="454265" y="2525640"/>
                    </a:cubicBezTo>
                    <a:close/>
                    <a:moveTo>
                      <a:pt x="2836007" y="2019713"/>
                    </a:moveTo>
                    <a:cubicBezTo>
                      <a:pt x="2849141" y="2017999"/>
                      <a:pt x="2861703" y="2017428"/>
                      <a:pt x="2873695" y="2015144"/>
                    </a:cubicBezTo>
                    <a:cubicBezTo>
                      <a:pt x="2881118" y="2014002"/>
                      <a:pt x="2889683" y="2012289"/>
                      <a:pt x="2892538" y="2004295"/>
                    </a:cubicBezTo>
                    <a:cubicBezTo>
                      <a:pt x="2895964" y="1995729"/>
                      <a:pt x="2887971" y="1990019"/>
                      <a:pt x="2882260" y="1986022"/>
                    </a:cubicBezTo>
                    <a:cubicBezTo>
                      <a:pt x="2865130" y="1972888"/>
                      <a:pt x="2846856" y="1960897"/>
                      <a:pt x="2829155" y="1948334"/>
                    </a:cubicBezTo>
                    <a:cubicBezTo>
                      <a:pt x="2821731" y="1943195"/>
                      <a:pt x="2810311" y="1938627"/>
                      <a:pt x="2814879" y="1926635"/>
                    </a:cubicBezTo>
                    <a:cubicBezTo>
                      <a:pt x="2827441" y="1896942"/>
                      <a:pt x="2808598" y="1902081"/>
                      <a:pt x="2792038" y="1904937"/>
                    </a:cubicBezTo>
                    <a:cubicBezTo>
                      <a:pt x="2778904" y="1907221"/>
                      <a:pt x="2766342" y="1910076"/>
                      <a:pt x="2754351" y="1916928"/>
                    </a:cubicBezTo>
                    <a:cubicBezTo>
                      <a:pt x="2721802" y="1934630"/>
                      <a:pt x="2718376" y="1963752"/>
                      <a:pt x="2747498" y="1987735"/>
                    </a:cubicBezTo>
                    <a:cubicBezTo>
                      <a:pt x="2772623" y="2009434"/>
                      <a:pt x="2804030" y="2016857"/>
                      <a:pt x="2836007" y="2019713"/>
                    </a:cubicBezTo>
                    <a:close/>
                    <a:moveTo>
                      <a:pt x="1113798" y="1902081"/>
                    </a:moveTo>
                    <a:cubicBezTo>
                      <a:pt x="1125219" y="1936914"/>
                      <a:pt x="1124648" y="1936343"/>
                      <a:pt x="1097239" y="1953474"/>
                    </a:cubicBezTo>
                    <a:cubicBezTo>
                      <a:pt x="1081250" y="1963752"/>
                      <a:pt x="1066974" y="1976315"/>
                      <a:pt x="1052128" y="1987735"/>
                    </a:cubicBezTo>
                    <a:cubicBezTo>
                      <a:pt x="1035568" y="2000869"/>
                      <a:pt x="1037281" y="2010576"/>
                      <a:pt x="1058409" y="2014573"/>
                    </a:cubicBezTo>
                    <a:cubicBezTo>
                      <a:pt x="1107517" y="2024852"/>
                      <a:pt x="1153199" y="2014002"/>
                      <a:pt x="1192028" y="1983167"/>
                    </a:cubicBezTo>
                    <a:cubicBezTo>
                      <a:pt x="1217725" y="1962610"/>
                      <a:pt x="1212014" y="1930633"/>
                      <a:pt x="1182321" y="1916357"/>
                    </a:cubicBezTo>
                    <a:cubicBezTo>
                      <a:pt x="1161764" y="1907221"/>
                      <a:pt x="1138923" y="1904366"/>
                      <a:pt x="1113798" y="1902081"/>
                    </a:cubicBezTo>
                    <a:close/>
                    <a:moveTo>
                      <a:pt x="738064" y="2547910"/>
                    </a:moveTo>
                    <a:cubicBezTo>
                      <a:pt x="742061" y="2601586"/>
                      <a:pt x="701519" y="2618146"/>
                      <a:pt x="676394" y="2643842"/>
                    </a:cubicBezTo>
                    <a:cubicBezTo>
                      <a:pt x="650698" y="2670109"/>
                      <a:pt x="626144" y="2700944"/>
                      <a:pt x="575322" y="2690095"/>
                    </a:cubicBezTo>
                    <a:cubicBezTo>
                      <a:pt x="598735" y="2718646"/>
                      <a:pt x="615294" y="2740345"/>
                      <a:pt x="640990" y="2755192"/>
                    </a:cubicBezTo>
                    <a:cubicBezTo>
                      <a:pt x="654695" y="2695234"/>
                      <a:pt x="748343" y="2611294"/>
                      <a:pt x="795738" y="2618717"/>
                    </a:cubicBezTo>
                    <a:cubicBezTo>
                      <a:pt x="783175" y="2590166"/>
                      <a:pt x="764902" y="2570180"/>
                      <a:pt x="738064" y="2547910"/>
                    </a:cubicBezTo>
                    <a:close/>
                    <a:moveTo>
                      <a:pt x="560476" y="335762"/>
                    </a:moveTo>
                    <a:cubicBezTo>
                      <a:pt x="608442" y="325484"/>
                      <a:pt x="704945" y="408282"/>
                      <a:pt x="721505" y="472237"/>
                    </a:cubicBezTo>
                    <a:cubicBezTo>
                      <a:pt x="742061" y="455106"/>
                      <a:pt x="758050" y="435120"/>
                      <a:pt x="772326" y="414564"/>
                    </a:cubicBezTo>
                    <a:cubicBezTo>
                      <a:pt x="775181" y="410566"/>
                      <a:pt x="778036" y="405998"/>
                      <a:pt x="773468" y="402001"/>
                    </a:cubicBezTo>
                    <a:cubicBezTo>
                      <a:pt x="771184" y="400288"/>
                      <a:pt x="764902" y="400288"/>
                      <a:pt x="763189" y="402001"/>
                    </a:cubicBezTo>
                    <a:cubicBezTo>
                      <a:pt x="750056" y="416848"/>
                      <a:pt x="739206" y="406569"/>
                      <a:pt x="728928" y="398575"/>
                    </a:cubicBezTo>
                    <a:cubicBezTo>
                      <a:pt x="694667" y="370024"/>
                      <a:pt x="660976" y="340901"/>
                      <a:pt x="626714" y="311779"/>
                    </a:cubicBezTo>
                    <a:cubicBezTo>
                      <a:pt x="617578" y="304356"/>
                      <a:pt x="609013" y="296362"/>
                      <a:pt x="619291" y="283228"/>
                    </a:cubicBezTo>
                    <a:cubicBezTo>
                      <a:pt x="622146" y="279231"/>
                      <a:pt x="623859" y="274092"/>
                      <a:pt x="619862" y="270094"/>
                    </a:cubicBezTo>
                    <a:cubicBezTo>
                      <a:pt x="614152" y="265526"/>
                      <a:pt x="609013" y="270094"/>
                      <a:pt x="605016" y="274092"/>
                    </a:cubicBezTo>
                    <a:cubicBezTo>
                      <a:pt x="588456" y="291222"/>
                      <a:pt x="570754" y="308353"/>
                      <a:pt x="560476" y="335762"/>
                    </a:cubicBezTo>
                    <a:close/>
                    <a:moveTo>
                      <a:pt x="147625" y="1598868"/>
                    </a:moveTo>
                    <a:cubicBezTo>
                      <a:pt x="138489" y="1635984"/>
                      <a:pt x="146483" y="1661680"/>
                      <a:pt x="149338" y="1687376"/>
                    </a:cubicBezTo>
                    <a:cubicBezTo>
                      <a:pt x="149909" y="1690232"/>
                      <a:pt x="152764" y="1694800"/>
                      <a:pt x="155620" y="1695942"/>
                    </a:cubicBezTo>
                    <a:cubicBezTo>
                      <a:pt x="160759" y="1697655"/>
                      <a:pt x="164756" y="1693087"/>
                      <a:pt x="165327" y="1688518"/>
                    </a:cubicBezTo>
                    <a:cubicBezTo>
                      <a:pt x="167040" y="1668533"/>
                      <a:pt x="181887" y="1667962"/>
                      <a:pt x="196162" y="1666819"/>
                    </a:cubicBezTo>
                    <a:cubicBezTo>
                      <a:pt x="230995" y="1663393"/>
                      <a:pt x="265827" y="1659396"/>
                      <a:pt x="300660" y="1656541"/>
                    </a:cubicBezTo>
                    <a:cubicBezTo>
                      <a:pt x="322930" y="1654828"/>
                      <a:pt x="348055" y="1646263"/>
                      <a:pt x="358333" y="1681666"/>
                    </a:cubicBezTo>
                    <a:cubicBezTo>
                      <a:pt x="366328" y="1648547"/>
                      <a:pt x="369754" y="1619996"/>
                      <a:pt x="350910" y="1589731"/>
                    </a:cubicBezTo>
                    <a:cubicBezTo>
                      <a:pt x="347484" y="1621709"/>
                      <a:pt x="325214" y="1621709"/>
                      <a:pt x="304086" y="1623422"/>
                    </a:cubicBezTo>
                    <a:cubicBezTo>
                      <a:pt x="274964" y="1625706"/>
                      <a:pt x="245270" y="1627990"/>
                      <a:pt x="216148" y="1630274"/>
                    </a:cubicBezTo>
                    <a:cubicBezTo>
                      <a:pt x="190452" y="1633129"/>
                      <a:pt x="164185" y="1637126"/>
                      <a:pt x="147625" y="1598868"/>
                    </a:cubicBezTo>
                    <a:close/>
                    <a:moveTo>
                      <a:pt x="2255846" y="681803"/>
                    </a:moveTo>
                    <a:cubicBezTo>
                      <a:pt x="2255846" y="667527"/>
                      <a:pt x="2249565" y="655536"/>
                      <a:pt x="2235290" y="648683"/>
                    </a:cubicBezTo>
                    <a:cubicBezTo>
                      <a:pt x="2207881" y="635550"/>
                      <a:pt x="2179900" y="624129"/>
                      <a:pt x="2150778" y="616706"/>
                    </a:cubicBezTo>
                    <a:cubicBezTo>
                      <a:pt x="2133076" y="612138"/>
                      <a:pt x="2118801" y="617848"/>
                      <a:pt x="2107380" y="630982"/>
                    </a:cubicBezTo>
                    <a:cubicBezTo>
                      <a:pt x="2097673" y="641831"/>
                      <a:pt x="2101099" y="653823"/>
                      <a:pt x="2104525" y="665814"/>
                    </a:cubicBezTo>
                    <a:cubicBezTo>
                      <a:pt x="2107951" y="678948"/>
                      <a:pt x="2117659" y="672095"/>
                      <a:pt x="2125653" y="672666"/>
                    </a:cubicBezTo>
                    <a:cubicBezTo>
                      <a:pt x="2157631" y="675522"/>
                      <a:pt x="2186182" y="686371"/>
                      <a:pt x="2212449" y="704644"/>
                    </a:cubicBezTo>
                    <a:cubicBezTo>
                      <a:pt x="2218730" y="709212"/>
                      <a:pt x="2218159" y="725201"/>
                      <a:pt x="2232435" y="715493"/>
                    </a:cubicBezTo>
                    <a:cubicBezTo>
                      <a:pt x="2243284" y="706928"/>
                      <a:pt x="2256989" y="700647"/>
                      <a:pt x="2255846" y="681803"/>
                    </a:cubicBezTo>
                    <a:close/>
                    <a:moveTo>
                      <a:pt x="1966908" y="588726"/>
                    </a:moveTo>
                    <a:cubicBezTo>
                      <a:pt x="1966908" y="589297"/>
                      <a:pt x="1966908" y="589868"/>
                      <a:pt x="1966908" y="591010"/>
                    </a:cubicBezTo>
                    <a:cubicBezTo>
                      <a:pt x="1951491" y="591010"/>
                      <a:pt x="1936644" y="591010"/>
                      <a:pt x="1921226" y="591010"/>
                    </a:cubicBezTo>
                    <a:cubicBezTo>
                      <a:pt x="1918371" y="591010"/>
                      <a:pt x="1915516" y="591581"/>
                      <a:pt x="1912661" y="592723"/>
                    </a:cubicBezTo>
                    <a:cubicBezTo>
                      <a:pt x="1893817" y="597862"/>
                      <a:pt x="1882397" y="618419"/>
                      <a:pt x="1888107" y="636692"/>
                    </a:cubicBezTo>
                    <a:cubicBezTo>
                      <a:pt x="1894388" y="657820"/>
                      <a:pt x="1904096" y="658962"/>
                      <a:pt x="1925224" y="652110"/>
                    </a:cubicBezTo>
                    <a:cubicBezTo>
                      <a:pt x="1956630" y="641831"/>
                      <a:pt x="1990320" y="638976"/>
                      <a:pt x="2021726" y="654394"/>
                    </a:cubicBezTo>
                    <a:cubicBezTo>
                      <a:pt x="2031434" y="658962"/>
                      <a:pt x="2034860" y="656678"/>
                      <a:pt x="2039999" y="649254"/>
                    </a:cubicBezTo>
                    <a:cubicBezTo>
                      <a:pt x="2055417" y="628127"/>
                      <a:pt x="2045710" y="599004"/>
                      <a:pt x="2020013" y="593865"/>
                    </a:cubicBezTo>
                    <a:cubicBezTo>
                      <a:pt x="2002883" y="589868"/>
                      <a:pt x="1984610" y="589868"/>
                      <a:pt x="1966908" y="588726"/>
                    </a:cubicBezTo>
                    <a:close/>
                    <a:moveTo>
                      <a:pt x="1113227" y="1179165"/>
                    </a:moveTo>
                    <a:cubicBezTo>
                      <a:pt x="1120650" y="1178594"/>
                      <a:pt x="1128645" y="1178023"/>
                      <a:pt x="1136068" y="1178023"/>
                    </a:cubicBezTo>
                    <a:cubicBezTo>
                      <a:pt x="1154341" y="1176881"/>
                      <a:pt x="1173756" y="1175739"/>
                      <a:pt x="1186318" y="1161463"/>
                    </a:cubicBezTo>
                    <a:cubicBezTo>
                      <a:pt x="1197739" y="1147759"/>
                      <a:pt x="1176611" y="1137480"/>
                      <a:pt x="1176611" y="1123776"/>
                    </a:cubicBezTo>
                    <a:cubicBezTo>
                      <a:pt x="1176611" y="1122634"/>
                      <a:pt x="1176040" y="1122062"/>
                      <a:pt x="1176040" y="1120920"/>
                    </a:cubicBezTo>
                    <a:cubicBezTo>
                      <a:pt x="1172614" y="1090085"/>
                      <a:pt x="1150344" y="1075810"/>
                      <a:pt x="1125790" y="1064389"/>
                    </a:cubicBezTo>
                    <a:cubicBezTo>
                      <a:pt x="1120650" y="1062105"/>
                      <a:pt x="1114369" y="1059250"/>
                      <a:pt x="1109801" y="1063247"/>
                    </a:cubicBezTo>
                    <a:cubicBezTo>
                      <a:pt x="1104662" y="1067244"/>
                      <a:pt x="1106375" y="1075239"/>
                      <a:pt x="1109230" y="1079236"/>
                    </a:cubicBezTo>
                    <a:cubicBezTo>
                      <a:pt x="1133784" y="1114639"/>
                      <a:pt x="1106946" y="1124347"/>
                      <a:pt x="1082392" y="1135767"/>
                    </a:cubicBezTo>
                    <a:cubicBezTo>
                      <a:pt x="1073826" y="1139764"/>
                      <a:pt x="1065832" y="1144332"/>
                      <a:pt x="1057267" y="1148901"/>
                    </a:cubicBezTo>
                    <a:cubicBezTo>
                      <a:pt x="1042420" y="1156895"/>
                      <a:pt x="1046417" y="1163747"/>
                      <a:pt x="1058409" y="1170029"/>
                    </a:cubicBezTo>
                    <a:cubicBezTo>
                      <a:pt x="1075540" y="1179165"/>
                      <a:pt x="1094383" y="1178023"/>
                      <a:pt x="1113227" y="1179165"/>
                    </a:cubicBezTo>
                    <a:close/>
                    <a:moveTo>
                      <a:pt x="1833288" y="653823"/>
                    </a:moveTo>
                    <a:cubicBezTo>
                      <a:pt x="1833288" y="628127"/>
                      <a:pt x="1809877" y="609283"/>
                      <a:pt x="1784751" y="615564"/>
                    </a:cubicBezTo>
                    <a:cubicBezTo>
                      <a:pt x="1755629" y="623558"/>
                      <a:pt x="1727649" y="634979"/>
                      <a:pt x="1700240" y="648112"/>
                    </a:cubicBezTo>
                    <a:cubicBezTo>
                      <a:pt x="1688249" y="653823"/>
                      <a:pt x="1679112" y="661817"/>
                      <a:pt x="1680254" y="676093"/>
                    </a:cubicBezTo>
                    <a:cubicBezTo>
                      <a:pt x="1681396" y="693223"/>
                      <a:pt x="1690532" y="706357"/>
                      <a:pt x="1704237" y="716064"/>
                    </a:cubicBezTo>
                    <a:cubicBezTo>
                      <a:pt x="1709377" y="719490"/>
                      <a:pt x="1712232" y="718348"/>
                      <a:pt x="1715658" y="713780"/>
                    </a:cubicBezTo>
                    <a:cubicBezTo>
                      <a:pt x="1741354" y="683516"/>
                      <a:pt x="1778470" y="677235"/>
                      <a:pt x="1813874" y="670382"/>
                    </a:cubicBezTo>
                    <a:cubicBezTo>
                      <a:pt x="1825865" y="668669"/>
                      <a:pt x="1835002" y="667527"/>
                      <a:pt x="1833288" y="653823"/>
                    </a:cubicBezTo>
                    <a:close/>
                    <a:moveTo>
                      <a:pt x="2824586" y="1056966"/>
                    </a:moveTo>
                    <a:cubicBezTo>
                      <a:pt x="2793752" y="1074096"/>
                      <a:pt x="2759490" y="1083804"/>
                      <a:pt x="2761774" y="1127202"/>
                    </a:cubicBezTo>
                    <a:cubicBezTo>
                      <a:pt x="2761774" y="1130628"/>
                      <a:pt x="2757206" y="1135196"/>
                      <a:pt x="2754351" y="1138622"/>
                    </a:cubicBezTo>
                    <a:cubicBezTo>
                      <a:pt x="2738362" y="1155753"/>
                      <a:pt x="2746356" y="1166031"/>
                      <a:pt x="2764629" y="1171171"/>
                    </a:cubicBezTo>
                    <a:cubicBezTo>
                      <a:pt x="2800033" y="1182020"/>
                      <a:pt x="2835436" y="1180307"/>
                      <a:pt x="2870840" y="1171171"/>
                    </a:cubicBezTo>
                    <a:cubicBezTo>
                      <a:pt x="2877121" y="1169457"/>
                      <a:pt x="2885115" y="1167173"/>
                      <a:pt x="2886257" y="1160321"/>
                    </a:cubicBezTo>
                    <a:cubicBezTo>
                      <a:pt x="2888541" y="1150614"/>
                      <a:pt x="2878263" y="1148901"/>
                      <a:pt x="2871982" y="1145475"/>
                    </a:cubicBezTo>
                    <a:cubicBezTo>
                      <a:pt x="2859990" y="1138622"/>
                      <a:pt x="2847427" y="1131770"/>
                      <a:pt x="2834294" y="1126631"/>
                    </a:cubicBezTo>
                    <a:cubicBezTo>
                      <a:pt x="2817734" y="1119778"/>
                      <a:pt x="2808027" y="1111784"/>
                      <a:pt x="2821160" y="1093511"/>
                    </a:cubicBezTo>
                    <a:cubicBezTo>
                      <a:pt x="2828013" y="1083804"/>
                      <a:pt x="2828013" y="1071812"/>
                      <a:pt x="2824586" y="1056966"/>
                    </a:cubicBezTo>
                    <a:close/>
                    <a:moveTo>
                      <a:pt x="1962340" y="232978"/>
                    </a:moveTo>
                    <a:cubicBezTo>
                      <a:pt x="1987465" y="235833"/>
                      <a:pt x="2014303" y="212992"/>
                      <a:pt x="2017158" y="186154"/>
                    </a:cubicBezTo>
                    <a:cubicBezTo>
                      <a:pt x="2020013" y="158174"/>
                      <a:pt x="2002312" y="134762"/>
                      <a:pt x="1975474" y="131907"/>
                    </a:cubicBezTo>
                    <a:cubicBezTo>
                      <a:pt x="1946352" y="128480"/>
                      <a:pt x="1920084" y="149037"/>
                      <a:pt x="1916658" y="177017"/>
                    </a:cubicBezTo>
                    <a:cubicBezTo>
                      <a:pt x="1913803" y="202143"/>
                      <a:pt x="1936644" y="230123"/>
                      <a:pt x="1962340" y="232978"/>
                    </a:cubicBezTo>
                    <a:close/>
                    <a:moveTo>
                      <a:pt x="2732652" y="2213290"/>
                    </a:moveTo>
                    <a:cubicBezTo>
                      <a:pt x="2742359" y="2212719"/>
                      <a:pt x="2751496" y="2212148"/>
                      <a:pt x="2761203" y="2211006"/>
                    </a:cubicBezTo>
                    <a:cubicBezTo>
                      <a:pt x="2769197" y="2209864"/>
                      <a:pt x="2781189" y="2212148"/>
                      <a:pt x="2782902" y="2202440"/>
                    </a:cubicBezTo>
                    <a:cubicBezTo>
                      <a:pt x="2784615" y="2193875"/>
                      <a:pt x="2775478" y="2187594"/>
                      <a:pt x="2769197" y="2181883"/>
                    </a:cubicBezTo>
                    <a:cubicBezTo>
                      <a:pt x="2738362" y="2153903"/>
                      <a:pt x="2702959" y="2138486"/>
                      <a:pt x="2660703" y="2141341"/>
                    </a:cubicBezTo>
                    <a:cubicBezTo>
                      <a:pt x="2651566" y="2141912"/>
                      <a:pt x="2640146" y="2139628"/>
                      <a:pt x="2635007" y="2149906"/>
                    </a:cubicBezTo>
                    <a:cubicBezTo>
                      <a:pt x="2630438" y="2160185"/>
                      <a:pt x="2637291" y="2169892"/>
                      <a:pt x="2643572" y="2178457"/>
                    </a:cubicBezTo>
                    <a:cubicBezTo>
                      <a:pt x="2666413" y="2208151"/>
                      <a:pt x="2698390" y="2213861"/>
                      <a:pt x="2732652" y="2213290"/>
                    </a:cubicBezTo>
                    <a:close/>
                    <a:moveTo>
                      <a:pt x="1268546" y="2140770"/>
                    </a:moveTo>
                    <a:cubicBezTo>
                      <a:pt x="1227432" y="2141912"/>
                      <a:pt x="1193171" y="2155616"/>
                      <a:pt x="1165190" y="2183596"/>
                    </a:cubicBezTo>
                    <a:cubicBezTo>
                      <a:pt x="1159480" y="2189307"/>
                      <a:pt x="1149202" y="2193875"/>
                      <a:pt x="1152628" y="2203582"/>
                    </a:cubicBezTo>
                    <a:cubicBezTo>
                      <a:pt x="1156054" y="2212148"/>
                      <a:pt x="1166904" y="2212148"/>
                      <a:pt x="1174898" y="2213290"/>
                    </a:cubicBezTo>
                    <a:cubicBezTo>
                      <a:pt x="1215441" y="2219571"/>
                      <a:pt x="1251986" y="2209864"/>
                      <a:pt x="1283392" y="2183026"/>
                    </a:cubicBezTo>
                    <a:cubicBezTo>
                      <a:pt x="1293100" y="2174460"/>
                      <a:pt x="1305662" y="2163611"/>
                      <a:pt x="1300523" y="2149335"/>
                    </a:cubicBezTo>
                    <a:cubicBezTo>
                      <a:pt x="1295384" y="2136201"/>
                      <a:pt x="1278824" y="2141912"/>
                      <a:pt x="1268546" y="2140770"/>
                    </a:cubicBezTo>
                    <a:close/>
                    <a:moveTo>
                      <a:pt x="1667121" y="3163474"/>
                    </a:moveTo>
                    <a:cubicBezTo>
                      <a:pt x="1701953" y="3184602"/>
                      <a:pt x="1684251" y="3214295"/>
                      <a:pt x="1681396" y="3241133"/>
                    </a:cubicBezTo>
                    <a:cubicBezTo>
                      <a:pt x="1678541" y="3267400"/>
                      <a:pt x="1683109" y="3299949"/>
                      <a:pt x="1640854" y="3306801"/>
                    </a:cubicBezTo>
                    <a:cubicBezTo>
                      <a:pt x="1671118" y="3319934"/>
                      <a:pt x="1698527" y="3329071"/>
                      <a:pt x="1738499" y="3319934"/>
                    </a:cubicBezTo>
                    <a:cubicBezTo>
                      <a:pt x="1695101" y="3305659"/>
                      <a:pt x="1707092" y="3280534"/>
                      <a:pt x="1711660" y="3256551"/>
                    </a:cubicBezTo>
                    <a:cubicBezTo>
                      <a:pt x="1716229" y="3231426"/>
                      <a:pt x="1719655" y="3205730"/>
                      <a:pt x="1723652" y="3180605"/>
                    </a:cubicBezTo>
                    <a:cubicBezTo>
                      <a:pt x="1726507" y="3162332"/>
                      <a:pt x="1718513" y="3153767"/>
                      <a:pt x="1700240" y="3154337"/>
                    </a:cubicBezTo>
                    <a:cubicBezTo>
                      <a:pt x="1690532" y="3154337"/>
                      <a:pt x="1680825" y="3154337"/>
                      <a:pt x="1667121" y="3163474"/>
                    </a:cubicBezTo>
                    <a:close/>
                    <a:moveTo>
                      <a:pt x="1052128" y="1575456"/>
                    </a:moveTo>
                    <a:cubicBezTo>
                      <a:pt x="1028716" y="1575456"/>
                      <a:pt x="1007017" y="1578882"/>
                      <a:pt x="988744" y="1595441"/>
                    </a:cubicBezTo>
                    <a:cubicBezTo>
                      <a:pt x="977894" y="1605149"/>
                      <a:pt x="977894" y="1613143"/>
                      <a:pt x="990457" y="1622280"/>
                    </a:cubicBezTo>
                    <a:cubicBezTo>
                      <a:pt x="1025861" y="1646834"/>
                      <a:pt x="1090386" y="1645121"/>
                      <a:pt x="1124077" y="1618282"/>
                    </a:cubicBezTo>
                    <a:cubicBezTo>
                      <a:pt x="1132642" y="1611430"/>
                      <a:pt x="1132642" y="1608575"/>
                      <a:pt x="1124648" y="1601723"/>
                    </a:cubicBezTo>
                    <a:cubicBezTo>
                      <a:pt x="1104091" y="1584021"/>
                      <a:pt x="1080108" y="1575456"/>
                      <a:pt x="1052128" y="1575456"/>
                    </a:cubicBezTo>
                    <a:close/>
                    <a:moveTo>
                      <a:pt x="2883402" y="1639410"/>
                    </a:moveTo>
                    <a:cubicBezTo>
                      <a:pt x="2898249" y="1638839"/>
                      <a:pt x="2918805" y="1634842"/>
                      <a:pt x="2938791" y="1623993"/>
                    </a:cubicBezTo>
                    <a:cubicBezTo>
                      <a:pt x="2957635" y="1613714"/>
                      <a:pt x="2955922" y="1604578"/>
                      <a:pt x="2941075" y="1592586"/>
                    </a:cubicBezTo>
                    <a:cubicBezTo>
                      <a:pt x="2911382" y="1568032"/>
                      <a:pt x="2847427" y="1570316"/>
                      <a:pt x="2819448" y="1596584"/>
                    </a:cubicBezTo>
                    <a:cubicBezTo>
                      <a:pt x="2804030" y="1610859"/>
                      <a:pt x="2808027" y="1619996"/>
                      <a:pt x="2824586" y="1627990"/>
                    </a:cubicBezTo>
                    <a:cubicBezTo>
                      <a:pt x="2840575" y="1635984"/>
                      <a:pt x="2857706" y="1639410"/>
                      <a:pt x="2883402" y="1639410"/>
                    </a:cubicBezTo>
                    <a:close/>
                    <a:moveTo>
                      <a:pt x="1964053" y="3338778"/>
                    </a:moveTo>
                    <a:cubicBezTo>
                      <a:pt x="1990891" y="3349628"/>
                      <a:pt x="2016587" y="3346773"/>
                      <a:pt x="2041712" y="3346202"/>
                    </a:cubicBezTo>
                    <a:cubicBezTo>
                      <a:pt x="2046852" y="3346202"/>
                      <a:pt x="2054275" y="3346202"/>
                      <a:pt x="2054275" y="3338207"/>
                    </a:cubicBezTo>
                    <a:cubicBezTo>
                      <a:pt x="2054846" y="3332497"/>
                      <a:pt x="2049707" y="3330213"/>
                      <a:pt x="2044567" y="3329071"/>
                    </a:cubicBezTo>
                    <a:cubicBezTo>
                      <a:pt x="2027437" y="3325645"/>
                      <a:pt x="2025724" y="3313082"/>
                      <a:pt x="2025153" y="3299378"/>
                    </a:cubicBezTo>
                    <a:cubicBezTo>
                      <a:pt x="2024011" y="3264545"/>
                      <a:pt x="2022298" y="3229142"/>
                      <a:pt x="2021156" y="3194309"/>
                    </a:cubicBezTo>
                    <a:cubicBezTo>
                      <a:pt x="2020585" y="3186886"/>
                      <a:pt x="2021726" y="3178321"/>
                      <a:pt x="2009735" y="3179463"/>
                    </a:cubicBezTo>
                    <a:cubicBezTo>
                      <a:pt x="1996030" y="3181176"/>
                      <a:pt x="1978900" y="3175465"/>
                      <a:pt x="1969763" y="3188599"/>
                    </a:cubicBezTo>
                    <a:cubicBezTo>
                      <a:pt x="1962911" y="3198877"/>
                      <a:pt x="1977187" y="3200591"/>
                      <a:pt x="1984039" y="3204587"/>
                    </a:cubicBezTo>
                    <a:cubicBezTo>
                      <a:pt x="1994317" y="3210869"/>
                      <a:pt x="1996030" y="3221147"/>
                      <a:pt x="1996602" y="3231426"/>
                    </a:cubicBezTo>
                    <a:cubicBezTo>
                      <a:pt x="1997172" y="3246843"/>
                      <a:pt x="1996602" y="3261690"/>
                      <a:pt x="1997172" y="3277108"/>
                    </a:cubicBezTo>
                    <a:cubicBezTo>
                      <a:pt x="1998315" y="3303375"/>
                      <a:pt x="2000599" y="3330213"/>
                      <a:pt x="1964053" y="3338778"/>
                    </a:cubicBezTo>
                    <a:close/>
                    <a:moveTo>
                      <a:pt x="2075974" y="2818575"/>
                    </a:moveTo>
                    <a:cubicBezTo>
                      <a:pt x="2075974" y="2781459"/>
                      <a:pt x="2075974" y="2751195"/>
                      <a:pt x="2075974" y="2720930"/>
                    </a:cubicBezTo>
                    <a:cubicBezTo>
                      <a:pt x="2075974" y="2708939"/>
                      <a:pt x="2071977" y="2702657"/>
                      <a:pt x="2058843" y="2711223"/>
                    </a:cubicBezTo>
                    <a:cubicBezTo>
                      <a:pt x="2038286" y="2724356"/>
                      <a:pt x="2016587" y="2736348"/>
                      <a:pt x="1995459" y="2748910"/>
                    </a:cubicBezTo>
                    <a:cubicBezTo>
                      <a:pt x="1985752" y="2754621"/>
                      <a:pt x="1983468" y="2760902"/>
                      <a:pt x="1994317" y="2767754"/>
                    </a:cubicBezTo>
                    <a:cubicBezTo>
                      <a:pt x="2020585" y="2784314"/>
                      <a:pt x="2046281" y="2800302"/>
                      <a:pt x="2075974" y="2818575"/>
                    </a:cubicBezTo>
                    <a:close/>
                    <a:moveTo>
                      <a:pt x="1967479" y="2751195"/>
                    </a:moveTo>
                    <a:cubicBezTo>
                      <a:pt x="1985752" y="2719788"/>
                      <a:pt x="2001170" y="2692950"/>
                      <a:pt x="2016587" y="2666112"/>
                    </a:cubicBezTo>
                    <a:cubicBezTo>
                      <a:pt x="2021726" y="2656976"/>
                      <a:pt x="2023440" y="2650123"/>
                      <a:pt x="2009164" y="2650123"/>
                    </a:cubicBezTo>
                    <a:cubicBezTo>
                      <a:pt x="1977758" y="2650123"/>
                      <a:pt x="1945780" y="2650123"/>
                      <a:pt x="1909235" y="2650123"/>
                    </a:cubicBezTo>
                    <a:cubicBezTo>
                      <a:pt x="1929221" y="2684956"/>
                      <a:pt x="1946922" y="2715791"/>
                      <a:pt x="1967479" y="2751195"/>
                    </a:cubicBezTo>
                    <a:close/>
                    <a:moveTo>
                      <a:pt x="2024582" y="2872252"/>
                    </a:moveTo>
                    <a:cubicBezTo>
                      <a:pt x="2010306" y="2838561"/>
                      <a:pt x="1994317" y="2812294"/>
                      <a:pt x="1977187" y="2786598"/>
                    </a:cubicBezTo>
                    <a:cubicBezTo>
                      <a:pt x="1970906" y="2776891"/>
                      <a:pt x="1962911" y="2778604"/>
                      <a:pt x="1957201" y="2787740"/>
                    </a:cubicBezTo>
                    <a:cubicBezTo>
                      <a:pt x="1940641" y="2814007"/>
                      <a:pt x="1924652" y="2840274"/>
                      <a:pt x="1910377" y="2875107"/>
                    </a:cubicBezTo>
                    <a:cubicBezTo>
                      <a:pt x="1949207" y="2859689"/>
                      <a:pt x="1984610" y="2863115"/>
                      <a:pt x="2024582" y="2872252"/>
                    </a:cubicBezTo>
                    <a:close/>
                    <a:moveTo>
                      <a:pt x="1853846" y="2820288"/>
                    </a:moveTo>
                    <a:cubicBezTo>
                      <a:pt x="1885252" y="2802587"/>
                      <a:pt x="1910377" y="2787740"/>
                      <a:pt x="1935502" y="2773464"/>
                    </a:cubicBezTo>
                    <a:cubicBezTo>
                      <a:pt x="1948065" y="2766041"/>
                      <a:pt x="1951491" y="2756905"/>
                      <a:pt x="1937215" y="2748339"/>
                    </a:cubicBezTo>
                    <a:cubicBezTo>
                      <a:pt x="1912090" y="2733493"/>
                      <a:pt x="1888678" y="2716362"/>
                      <a:pt x="1856129" y="2704370"/>
                    </a:cubicBezTo>
                    <a:cubicBezTo>
                      <a:pt x="1865266" y="2742058"/>
                      <a:pt x="1866979" y="2777462"/>
                      <a:pt x="1853846" y="2820288"/>
                    </a:cubicBezTo>
                    <a:close/>
                    <a:moveTo>
                      <a:pt x="2683544" y="899363"/>
                    </a:moveTo>
                    <a:cubicBezTo>
                      <a:pt x="2684115" y="879377"/>
                      <a:pt x="2679547" y="876522"/>
                      <a:pt x="2659561" y="882803"/>
                    </a:cubicBezTo>
                    <a:cubicBezTo>
                      <a:pt x="2631581" y="891940"/>
                      <a:pt x="2604171" y="927914"/>
                      <a:pt x="2601887" y="957037"/>
                    </a:cubicBezTo>
                    <a:cubicBezTo>
                      <a:pt x="2601316" y="967886"/>
                      <a:pt x="2603600" y="972454"/>
                      <a:pt x="2615592" y="971883"/>
                    </a:cubicBezTo>
                    <a:cubicBezTo>
                      <a:pt x="2649853" y="969599"/>
                      <a:pt x="2682402" y="934767"/>
                      <a:pt x="2683544" y="899363"/>
                    </a:cubicBezTo>
                    <a:close/>
                    <a:moveTo>
                      <a:pt x="1331358" y="956465"/>
                    </a:moveTo>
                    <a:cubicBezTo>
                      <a:pt x="1331358" y="925059"/>
                      <a:pt x="1298810" y="886801"/>
                      <a:pt x="1267404" y="880519"/>
                    </a:cubicBezTo>
                    <a:cubicBezTo>
                      <a:pt x="1252557" y="877664"/>
                      <a:pt x="1249131" y="884516"/>
                      <a:pt x="1249702" y="897650"/>
                    </a:cubicBezTo>
                    <a:cubicBezTo>
                      <a:pt x="1251415" y="927914"/>
                      <a:pt x="1282821" y="965031"/>
                      <a:pt x="1311944" y="971312"/>
                    </a:cubicBezTo>
                    <a:cubicBezTo>
                      <a:pt x="1326219" y="974167"/>
                      <a:pt x="1333071" y="970741"/>
                      <a:pt x="1331358" y="956465"/>
                    </a:cubicBezTo>
                    <a:close/>
                    <a:moveTo>
                      <a:pt x="1601453" y="2614720"/>
                    </a:moveTo>
                    <a:cubicBezTo>
                      <a:pt x="1594030" y="2615291"/>
                      <a:pt x="1586035" y="2615291"/>
                      <a:pt x="1579183" y="2617575"/>
                    </a:cubicBezTo>
                    <a:cubicBezTo>
                      <a:pt x="1562623" y="2622714"/>
                      <a:pt x="1541495" y="2628995"/>
                      <a:pt x="1542637" y="2647839"/>
                    </a:cubicBezTo>
                    <a:cubicBezTo>
                      <a:pt x="1543780" y="2663828"/>
                      <a:pt x="1566620" y="2662686"/>
                      <a:pt x="1580896" y="2666683"/>
                    </a:cubicBezTo>
                    <a:cubicBezTo>
                      <a:pt x="1590603" y="2669538"/>
                      <a:pt x="1601453" y="2668396"/>
                      <a:pt x="1611731" y="2664399"/>
                    </a:cubicBezTo>
                    <a:cubicBezTo>
                      <a:pt x="1627149" y="2658117"/>
                      <a:pt x="1653987" y="2650694"/>
                      <a:pt x="1651703" y="2638703"/>
                    </a:cubicBezTo>
                    <a:cubicBezTo>
                      <a:pt x="1647135" y="2618717"/>
                      <a:pt x="1622581" y="2614149"/>
                      <a:pt x="1601453" y="2614720"/>
                    </a:cubicBezTo>
                    <a:close/>
                    <a:moveTo>
                      <a:pt x="2331222" y="2613578"/>
                    </a:moveTo>
                    <a:cubicBezTo>
                      <a:pt x="2315233" y="2615862"/>
                      <a:pt x="2292392" y="2613007"/>
                      <a:pt x="2288966" y="2632992"/>
                    </a:cubicBezTo>
                    <a:cubicBezTo>
                      <a:pt x="2285540" y="2654120"/>
                      <a:pt x="2308952" y="2656404"/>
                      <a:pt x="2323798" y="2663257"/>
                    </a:cubicBezTo>
                    <a:cubicBezTo>
                      <a:pt x="2327224" y="2664970"/>
                      <a:pt x="2330650" y="2666112"/>
                      <a:pt x="2334648" y="2666683"/>
                    </a:cubicBezTo>
                    <a:cubicBezTo>
                      <a:pt x="2356347" y="2670680"/>
                      <a:pt x="2395176" y="2657546"/>
                      <a:pt x="2391750" y="2647268"/>
                    </a:cubicBezTo>
                    <a:cubicBezTo>
                      <a:pt x="2384327" y="2624998"/>
                      <a:pt x="2364341" y="2618146"/>
                      <a:pt x="2342642" y="2615291"/>
                    </a:cubicBezTo>
                    <a:cubicBezTo>
                      <a:pt x="2339216" y="2614149"/>
                      <a:pt x="2335790" y="2614149"/>
                      <a:pt x="2331222" y="2613578"/>
                    </a:cubicBezTo>
                    <a:close/>
                    <a:moveTo>
                      <a:pt x="2509381" y="2541058"/>
                    </a:moveTo>
                    <a:cubicBezTo>
                      <a:pt x="2516233" y="2539916"/>
                      <a:pt x="2525370" y="2538773"/>
                      <a:pt x="2534506" y="2537060"/>
                    </a:cubicBezTo>
                    <a:cubicBezTo>
                      <a:pt x="2542501" y="2535918"/>
                      <a:pt x="2545927" y="2533634"/>
                      <a:pt x="2541929" y="2523927"/>
                    </a:cubicBezTo>
                    <a:cubicBezTo>
                      <a:pt x="2529938" y="2495947"/>
                      <a:pt x="2476833" y="2474248"/>
                      <a:pt x="2448853" y="2486239"/>
                    </a:cubicBezTo>
                    <a:cubicBezTo>
                      <a:pt x="2437432" y="2491379"/>
                      <a:pt x="2434577" y="2497660"/>
                      <a:pt x="2443143" y="2507938"/>
                    </a:cubicBezTo>
                    <a:cubicBezTo>
                      <a:pt x="2460273" y="2527924"/>
                      <a:pt x="2480259" y="2540486"/>
                      <a:pt x="2509381" y="2541058"/>
                    </a:cubicBezTo>
                    <a:close/>
                    <a:moveTo>
                      <a:pt x="2771481" y="2344625"/>
                    </a:moveTo>
                    <a:cubicBezTo>
                      <a:pt x="2738933" y="2312648"/>
                      <a:pt x="2706385" y="2306938"/>
                      <a:pt x="2672694" y="2324068"/>
                    </a:cubicBezTo>
                    <a:cubicBezTo>
                      <a:pt x="2654422" y="2333205"/>
                      <a:pt x="2652708" y="2342912"/>
                      <a:pt x="2670981" y="2353191"/>
                    </a:cubicBezTo>
                    <a:cubicBezTo>
                      <a:pt x="2705814" y="2373176"/>
                      <a:pt x="2738362" y="2366895"/>
                      <a:pt x="2771481" y="2344625"/>
                    </a:cubicBezTo>
                    <a:close/>
                    <a:moveTo>
                      <a:pt x="1472972" y="2483955"/>
                    </a:moveTo>
                    <a:cubicBezTo>
                      <a:pt x="1440995" y="2482242"/>
                      <a:pt x="1421580" y="2493092"/>
                      <a:pt x="1405020" y="2510222"/>
                    </a:cubicBezTo>
                    <a:cubicBezTo>
                      <a:pt x="1399310" y="2516504"/>
                      <a:pt x="1391887" y="2523356"/>
                      <a:pt x="1397026" y="2532492"/>
                    </a:cubicBezTo>
                    <a:cubicBezTo>
                      <a:pt x="1401023" y="2541058"/>
                      <a:pt x="1410731" y="2542200"/>
                      <a:pt x="1419296" y="2542200"/>
                    </a:cubicBezTo>
                    <a:cubicBezTo>
                      <a:pt x="1442137" y="2542200"/>
                      <a:pt x="1462694" y="2535918"/>
                      <a:pt x="1479825" y="2521072"/>
                    </a:cubicBezTo>
                    <a:cubicBezTo>
                      <a:pt x="1487819" y="2514220"/>
                      <a:pt x="1496955" y="2506225"/>
                      <a:pt x="1492958" y="2494805"/>
                    </a:cubicBezTo>
                    <a:cubicBezTo>
                      <a:pt x="1488390" y="2483955"/>
                      <a:pt x="1476398" y="2483955"/>
                      <a:pt x="1472972" y="2483955"/>
                    </a:cubicBezTo>
                    <a:close/>
                    <a:moveTo>
                      <a:pt x="1217725" y="2365182"/>
                    </a:moveTo>
                    <a:cubicBezTo>
                      <a:pt x="1242278" y="2364611"/>
                      <a:pt x="1265119" y="2362327"/>
                      <a:pt x="1274827" y="2338915"/>
                    </a:cubicBezTo>
                    <a:cubicBezTo>
                      <a:pt x="1279966" y="2326352"/>
                      <a:pt x="1246276" y="2313790"/>
                      <a:pt x="1216582" y="2317787"/>
                    </a:cubicBezTo>
                    <a:cubicBezTo>
                      <a:pt x="1197168" y="2320071"/>
                      <a:pt x="1170900" y="2325782"/>
                      <a:pt x="1172043" y="2344625"/>
                    </a:cubicBezTo>
                    <a:cubicBezTo>
                      <a:pt x="1173756" y="2365182"/>
                      <a:pt x="1201165" y="2362898"/>
                      <a:pt x="1217725" y="2365182"/>
                    </a:cubicBezTo>
                    <a:close/>
                    <a:moveTo>
                      <a:pt x="1174898" y="1215139"/>
                    </a:moveTo>
                    <a:cubicBezTo>
                      <a:pt x="1169759" y="1215710"/>
                      <a:pt x="1165190" y="1215710"/>
                      <a:pt x="1160622" y="1216281"/>
                    </a:cubicBezTo>
                    <a:cubicBezTo>
                      <a:pt x="1144063" y="1218566"/>
                      <a:pt x="1122935" y="1224276"/>
                      <a:pt x="1123506" y="1240265"/>
                    </a:cubicBezTo>
                    <a:cubicBezTo>
                      <a:pt x="1124077" y="1258537"/>
                      <a:pt x="1146918" y="1257395"/>
                      <a:pt x="1162335" y="1259108"/>
                    </a:cubicBezTo>
                    <a:cubicBezTo>
                      <a:pt x="1166904" y="1259679"/>
                      <a:pt x="1172043" y="1259108"/>
                      <a:pt x="1176611" y="1258537"/>
                    </a:cubicBezTo>
                    <a:cubicBezTo>
                      <a:pt x="1194313" y="1256253"/>
                      <a:pt x="1220009" y="1254540"/>
                      <a:pt x="1218867" y="1235125"/>
                    </a:cubicBezTo>
                    <a:cubicBezTo>
                      <a:pt x="1218296" y="1215139"/>
                      <a:pt x="1192600" y="1216281"/>
                      <a:pt x="1174898" y="1215139"/>
                    </a:cubicBezTo>
                    <a:close/>
                    <a:moveTo>
                      <a:pt x="2753208" y="1668533"/>
                    </a:moveTo>
                    <a:cubicBezTo>
                      <a:pt x="2776621" y="1698226"/>
                      <a:pt x="2796607" y="1709075"/>
                      <a:pt x="2822874" y="1707362"/>
                    </a:cubicBezTo>
                    <a:cubicBezTo>
                      <a:pt x="2832010" y="1706791"/>
                      <a:pt x="2844001" y="1707362"/>
                      <a:pt x="2847427" y="1697655"/>
                    </a:cubicBezTo>
                    <a:cubicBezTo>
                      <a:pt x="2851996" y="1686234"/>
                      <a:pt x="2841717" y="1678811"/>
                      <a:pt x="2833723" y="1671959"/>
                    </a:cubicBezTo>
                    <a:cubicBezTo>
                      <a:pt x="2810882" y="1653115"/>
                      <a:pt x="2784044" y="1651973"/>
                      <a:pt x="2753208" y="1668533"/>
                    </a:cubicBezTo>
                    <a:close/>
                    <a:moveTo>
                      <a:pt x="1150344" y="1655970"/>
                    </a:moveTo>
                    <a:cubicBezTo>
                      <a:pt x="1132071" y="1655399"/>
                      <a:pt x="1116653" y="1659967"/>
                      <a:pt x="1103520" y="1669675"/>
                    </a:cubicBezTo>
                    <a:cubicBezTo>
                      <a:pt x="1094954" y="1675956"/>
                      <a:pt x="1085818" y="1683379"/>
                      <a:pt x="1090386" y="1695371"/>
                    </a:cubicBezTo>
                    <a:cubicBezTo>
                      <a:pt x="1094383" y="1706791"/>
                      <a:pt x="1106375" y="1707362"/>
                      <a:pt x="1116653" y="1707362"/>
                    </a:cubicBezTo>
                    <a:cubicBezTo>
                      <a:pt x="1132071" y="1707362"/>
                      <a:pt x="1146347" y="1701081"/>
                      <a:pt x="1159480" y="1694229"/>
                    </a:cubicBezTo>
                    <a:cubicBezTo>
                      <a:pt x="1170330" y="1688518"/>
                      <a:pt x="1180037" y="1681095"/>
                      <a:pt x="1176611" y="1667962"/>
                    </a:cubicBezTo>
                    <a:cubicBezTo>
                      <a:pt x="1173756" y="1653686"/>
                      <a:pt x="1159480" y="1657112"/>
                      <a:pt x="1150344" y="1655970"/>
                    </a:cubicBezTo>
                    <a:close/>
                    <a:moveTo>
                      <a:pt x="2769768" y="1259679"/>
                    </a:moveTo>
                    <a:cubicBezTo>
                      <a:pt x="2781760" y="1253969"/>
                      <a:pt x="2808027" y="1263676"/>
                      <a:pt x="2808598" y="1240836"/>
                    </a:cubicBezTo>
                    <a:cubicBezTo>
                      <a:pt x="2809169" y="1222563"/>
                      <a:pt x="2786328" y="1216853"/>
                      <a:pt x="2769197" y="1215710"/>
                    </a:cubicBezTo>
                    <a:cubicBezTo>
                      <a:pt x="2748641" y="1213997"/>
                      <a:pt x="2716663" y="1212855"/>
                      <a:pt x="2715521" y="1232841"/>
                    </a:cubicBezTo>
                    <a:cubicBezTo>
                      <a:pt x="2713808" y="1257395"/>
                      <a:pt x="2745785" y="1256824"/>
                      <a:pt x="2769768" y="1259679"/>
                    </a:cubicBezTo>
                    <a:close/>
                    <a:moveTo>
                      <a:pt x="2456276" y="3203446"/>
                    </a:moveTo>
                    <a:cubicBezTo>
                      <a:pt x="2452279" y="3185173"/>
                      <a:pt x="2443143" y="3170326"/>
                      <a:pt x="2423728" y="3169755"/>
                    </a:cubicBezTo>
                    <a:cubicBezTo>
                      <a:pt x="2406026" y="3169184"/>
                      <a:pt x="2391750" y="3181176"/>
                      <a:pt x="2390608" y="3198877"/>
                    </a:cubicBezTo>
                    <a:cubicBezTo>
                      <a:pt x="2389466" y="3217721"/>
                      <a:pt x="2403742" y="3233139"/>
                      <a:pt x="2420873" y="3234281"/>
                    </a:cubicBezTo>
                    <a:cubicBezTo>
                      <a:pt x="2438003" y="3235423"/>
                      <a:pt x="2451708" y="3222860"/>
                      <a:pt x="2456276" y="3203446"/>
                    </a:cubicBezTo>
                    <a:close/>
                    <a:moveTo>
                      <a:pt x="310938" y="940477"/>
                    </a:moveTo>
                    <a:cubicBezTo>
                      <a:pt x="289810" y="940477"/>
                      <a:pt x="277248" y="951326"/>
                      <a:pt x="276677" y="971312"/>
                    </a:cubicBezTo>
                    <a:cubicBezTo>
                      <a:pt x="276106" y="988443"/>
                      <a:pt x="286384" y="999863"/>
                      <a:pt x="304657" y="1001005"/>
                    </a:cubicBezTo>
                    <a:cubicBezTo>
                      <a:pt x="323501" y="1002147"/>
                      <a:pt x="336063" y="994153"/>
                      <a:pt x="337776" y="974167"/>
                    </a:cubicBezTo>
                    <a:cubicBezTo>
                      <a:pt x="338919" y="954752"/>
                      <a:pt x="329782" y="943332"/>
                      <a:pt x="310938" y="940477"/>
                    </a:cubicBezTo>
                    <a:close/>
                    <a:moveTo>
                      <a:pt x="2811453" y="2107079"/>
                    </a:moveTo>
                    <a:cubicBezTo>
                      <a:pt x="2796035" y="2109363"/>
                      <a:pt x="2773766" y="2108792"/>
                      <a:pt x="2772623" y="2123639"/>
                    </a:cubicBezTo>
                    <a:cubicBezTo>
                      <a:pt x="2770911" y="2140199"/>
                      <a:pt x="2793180" y="2141912"/>
                      <a:pt x="2807456" y="2145909"/>
                    </a:cubicBezTo>
                    <a:cubicBezTo>
                      <a:pt x="2808598" y="2145909"/>
                      <a:pt x="2809169" y="2146480"/>
                      <a:pt x="2810311" y="2146480"/>
                    </a:cubicBezTo>
                    <a:cubicBezTo>
                      <a:pt x="2828013" y="2147051"/>
                      <a:pt x="2856564" y="2150477"/>
                      <a:pt x="2857706" y="2133346"/>
                    </a:cubicBezTo>
                    <a:cubicBezTo>
                      <a:pt x="2858848" y="2110505"/>
                      <a:pt x="2830297" y="2109934"/>
                      <a:pt x="2811453" y="2107079"/>
                    </a:cubicBezTo>
                    <a:close/>
                    <a:moveTo>
                      <a:pt x="1130929" y="2107650"/>
                    </a:moveTo>
                    <a:cubicBezTo>
                      <a:pt x="1113227" y="2107650"/>
                      <a:pt x="1100094" y="2111647"/>
                      <a:pt x="1087531" y="2118500"/>
                    </a:cubicBezTo>
                    <a:cubicBezTo>
                      <a:pt x="1082963" y="2121355"/>
                      <a:pt x="1075540" y="2123068"/>
                      <a:pt x="1076681" y="2129349"/>
                    </a:cubicBezTo>
                    <a:cubicBezTo>
                      <a:pt x="1077824" y="2133917"/>
                      <a:pt x="1083534" y="2138486"/>
                      <a:pt x="1088673" y="2140199"/>
                    </a:cubicBezTo>
                    <a:cubicBezTo>
                      <a:pt x="1107517" y="2148193"/>
                      <a:pt x="1127503" y="2148764"/>
                      <a:pt x="1146918" y="2141912"/>
                    </a:cubicBezTo>
                    <a:cubicBezTo>
                      <a:pt x="1155483" y="2139057"/>
                      <a:pt x="1164048" y="2135630"/>
                      <a:pt x="1164619" y="2125923"/>
                    </a:cubicBezTo>
                    <a:cubicBezTo>
                      <a:pt x="1165190" y="2113360"/>
                      <a:pt x="1153199" y="2112218"/>
                      <a:pt x="1144633" y="2109363"/>
                    </a:cubicBezTo>
                    <a:cubicBezTo>
                      <a:pt x="1139494" y="2108221"/>
                      <a:pt x="1133213" y="2108221"/>
                      <a:pt x="1130929" y="2107650"/>
                    </a:cubicBezTo>
                    <a:close/>
                    <a:moveTo>
                      <a:pt x="1498098" y="3202304"/>
                    </a:moveTo>
                    <a:cubicBezTo>
                      <a:pt x="1505521" y="3202304"/>
                      <a:pt x="1514086" y="3201732"/>
                      <a:pt x="1516370" y="3193167"/>
                    </a:cubicBezTo>
                    <a:cubicBezTo>
                      <a:pt x="1518654" y="3184031"/>
                      <a:pt x="1511231" y="3178891"/>
                      <a:pt x="1504379" y="3176608"/>
                    </a:cubicBezTo>
                    <a:cubicBezTo>
                      <a:pt x="1490103" y="3171468"/>
                      <a:pt x="1475257" y="3167471"/>
                      <a:pt x="1460981" y="3164045"/>
                    </a:cubicBezTo>
                    <a:cubicBezTo>
                      <a:pt x="1455271" y="3162903"/>
                      <a:pt x="1446705" y="3160048"/>
                      <a:pt x="1443850" y="3169184"/>
                    </a:cubicBezTo>
                    <a:cubicBezTo>
                      <a:pt x="1440995" y="3177178"/>
                      <a:pt x="1444421" y="3184031"/>
                      <a:pt x="1451844" y="3188599"/>
                    </a:cubicBezTo>
                    <a:cubicBezTo>
                      <a:pt x="1466120" y="3196593"/>
                      <a:pt x="1482109" y="3198877"/>
                      <a:pt x="1498098" y="3202304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A848F353-1BDA-42C9-94BF-AEE590916963}"/>
                  </a:ext>
                </a:extLst>
              </p:cNvPr>
              <p:cNvSpPr/>
              <p:nvPr/>
            </p:nvSpPr>
            <p:spPr>
              <a:xfrm>
                <a:off x="6105137" y="5139"/>
                <a:ext cx="3419862" cy="3620151"/>
              </a:xfrm>
              <a:custGeom>
                <a:avLst/>
                <a:gdLst>
                  <a:gd name="connsiteX0" fmla="*/ 838833 w 3419862"/>
                  <a:gd name="connsiteY0" fmla="*/ 571 h 3620151"/>
                  <a:gd name="connsiteX1" fmla="*/ 574449 w 3419862"/>
                  <a:gd name="connsiteY1" fmla="*/ 287796 h 3620151"/>
                  <a:gd name="connsiteX2" fmla="*/ 175303 w 3419862"/>
                  <a:gd name="connsiteY2" fmla="*/ 1293370 h 3620151"/>
                  <a:gd name="connsiteX3" fmla="*/ 1400150 w 3419862"/>
                  <a:gd name="connsiteY3" fmla="*/ 3319364 h 3620151"/>
                  <a:gd name="connsiteX4" fmla="*/ 2217285 w 3419862"/>
                  <a:gd name="connsiteY4" fmla="*/ 3457551 h 3620151"/>
                  <a:gd name="connsiteX5" fmla="*/ 3406157 w 3419862"/>
                  <a:gd name="connsiteY5" fmla="*/ 2996735 h 3620151"/>
                  <a:gd name="connsiteX6" fmla="*/ 3419862 w 3419862"/>
                  <a:gd name="connsiteY6" fmla="*/ 2986457 h 3620151"/>
                  <a:gd name="connsiteX7" fmla="*/ 3419862 w 3419862"/>
                  <a:gd name="connsiteY7" fmla="*/ 3192025 h 3620151"/>
                  <a:gd name="connsiteX8" fmla="*/ 2503368 w 3419862"/>
                  <a:gd name="connsiteY8" fmla="*/ 3590600 h 3620151"/>
                  <a:gd name="connsiteX9" fmla="*/ 2019711 w 3419862"/>
                  <a:gd name="connsiteY9" fmla="*/ 3617438 h 3620151"/>
                  <a:gd name="connsiteX10" fmla="*/ 79371 w 3419862"/>
                  <a:gd name="connsiteY10" fmla="*/ 2048835 h 3620151"/>
                  <a:gd name="connsiteX11" fmla="*/ 552179 w 3419862"/>
                  <a:gd name="connsiteY11" fmla="*/ 60529 h 3620151"/>
                  <a:gd name="connsiteX12" fmla="*/ 604142 w 3419862"/>
                  <a:gd name="connsiteY12" fmla="*/ 0 h 3620151"/>
                  <a:gd name="connsiteX13" fmla="*/ 838833 w 3419862"/>
                  <a:gd name="connsiteY13" fmla="*/ 571 h 362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9862" h="3620151">
                    <a:moveTo>
                      <a:pt x="838833" y="571"/>
                    </a:moveTo>
                    <a:cubicBezTo>
                      <a:pt x="747469" y="93077"/>
                      <a:pt x="654392" y="184441"/>
                      <a:pt x="574449" y="287796"/>
                    </a:cubicBezTo>
                    <a:cubicBezTo>
                      <a:pt x="346039" y="585300"/>
                      <a:pt x="212419" y="919920"/>
                      <a:pt x="175303" y="1293370"/>
                    </a:cubicBezTo>
                    <a:cubicBezTo>
                      <a:pt x="82226" y="2233276"/>
                      <a:pt x="649824" y="3018434"/>
                      <a:pt x="1400150" y="3319364"/>
                    </a:cubicBezTo>
                    <a:cubicBezTo>
                      <a:pt x="1662250" y="3424432"/>
                      <a:pt x="1934628" y="3469543"/>
                      <a:pt x="2217285" y="3457551"/>
                    </a:cubicBezTo>
                    <a:cubicBezTo>
                      <a:pt x="2666110" y="3438707"/>
                      <a:pt x="3061259" y="3281676"/>
                      <a:pt x="3406157" y="2996735"/>
                    </a:cubicBezTo>
                    <a:cubicBezTo>
                      <a:pt x="3410726" y="2993309"/>
                      <a:pt x="3415294" y="2989883"/>
                      <a:pt x="3419862" y="2986457"/>
                    </a:cubicBezTo>
                    <a:cubicBezTo>
                      <a:pt x="3419862" y="3054979"/>
                      <a:pt x="3419862" y="3123502"/>
                      <a:pt x="3419862" y="3192025"/>
                    </a:cubicBezTo>
                    <a:cubicBezTo>
                      <a:pt x="3145200" y="3395881"/>
                      <a:pt x="2840844" y="3530642"/>
                      <a:pt x="2503368" y="3590600"/>
                    </a:cubicBezTo>
                    <a:cubicBezTo>
                      <a:pt x="2343482" y="3619151"/>
                      <a:pt x="2181882" y="3624290"/>
                      <a:pt x="2019711" y="3617438"/>
                    </a:cubicBezTo>
                    <a:cubicBezTo>
                      <a:pt x="1192297" y="3583177"/>
                      <a:pt x="334047" y="3016150"/>
                      <a:pt x="79371" y="2048835"/>
                    </a:cubicBezTo>
                    <a:cubicBezTo>
                      <a:pt x="-115920" y="1308216"/>
                      <a:pt x="51962" y="641831"/>
                      <a:pt x="552179" y="60529"/>
                    </a:cubicBezTo>
                    <a:cubicBezTo>
                      <a:pt x="569309" y="40543"/>
                      <a:pt x="587011" y="20557"/>
                      <a:pt x="604142" y="0"/>
                    </a:cubicBezTo>
                    <a:cubicBezTo>
                      <a:pt x="682943" y="571"/>
                      <a:pt x="760603" y="571"/>
                      <a:pt x="838833" y="571"/>
                    </a:cubicBezTo>
                    <a:close/>
                  </a:path>
                </a:pathLst>
              </a:custGeom>
              <a:solidFill>
                <a:srgbClr val="FEFC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69514178-7D59-4186-9A5C-537073751AF2}"/>
                  </a:ext>
                </a:extLst>
              </p:cNvPr>
              <p:cNvSpPr/>
              <p:nvPr/>
            </p:nvSpPr>
            <p:spPr>
              <a:xfrm>
                <a:off x="7287156" y="5710"/>
                <a:ext cx="190645" cy="142756"/>
              </a:xfrm>
              <a:custGeom>
                <a:avLst/>
                <a:gdLst>
                  <a:gd name="connsiteX0" fmla="*/ 90793 w 190645"/>
                  <a:gd name="connsiteY0" fmla="*/ 0 h 142756"/>
                  <a:gd name="connsiteX1" fmla="*/ 81086 w 190645"/>
                  <a:gd name="connsiteY1" fmla="*/ 71949 h 142756"/>
                  <a:gd name="connsiteX2" fmla="*/ 111921 w 190645"/>
                  <a:gd name="connsiteY2" fmla="*/ 89651 h 142756"/>
                  <a:gd name="connsiteX3" fmla="*/ 154177 w 190645"/>
                  <a:gd name="connsiteY3" fmla="*/ 50250 h 142756"/>
                  <a:gd name="connsiteX4" fmla="*/ 159887 w 190645"/>
                  <a:gd name="connsiteY4" fmla="*/ 29122 h 142756"/>
                  <a:gd name="connsiteX5" fmla="*/ 185012 w 190645"/>
                  <a:gd name="connsiteY5" fmla="*/ 50250 h 142756"/>
                  <a:gd name="connsiteX6" fmla="*/ 185583 w 190645"/>
                  <a:gd name="connsiteY6" fmla="*/ 69665 h 142756"/>
                  <a:gd name="connsiteX7" fmla="*/ 57102 w 190645"/>
                  <a:gd name="connsiteY7" fmla="*/ 142756 h 142756"/>
                  <a:gd name="connsiteX8" fmla="*/ 48537 w 190645"/>
                  <a:gd name="connsiteY8" fmla="*/ 80514 h 142756"/>
                  <a:gd name="connsiteX9" fmla="*/ 0 w 190645"/>
                  <a:gd name="connsiteY9" fmla="*/ 0 h 142756"/>
                  <a:gd name="connsiteX10" fmla="*/ 90793 w 190645"/>
                  <a:gd name="connsiteY10" fmla="*/ 0 h 14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645" h="142756">
                    <a:moveTo>
                      <a:pt x="90793" y="0"/>
                    </a:moveTo>
                    <a:cubicBezTo>
                      <a:pt x="54819" y="33119"/>
                      <a:pt x="54819" y="33119"/>
                      <a:pt x="81086" y="71949"/>
                    </a:cubicBezTo>
                    <a:cubicBezTo>
                      <a:pt x="88509" y="82799"/>
                      <a:pt x="96503" y="98216"/>
                      <a:pt x="111921" y="89651"/>
                    </a:cubicBezTo>
                    <a:cubicBezTo>
                      <a:pt x="129052" y="80514"/>
                      <a:pt x="154748" y="79372"/>
                      <a:pt x="154177" y="50250"/>
                    </a:cubicBezTo>
                    <a:cubicBezTo>
                      <a:pt x="154177" y="42827"/>
                      <a:pt x="147325" y="30264"/>
                      <a:pt x="159887" y="29122"/>
                    </a:cubicBezTo>
                    <a:cubicBezTo>
                      <a:pt x="171878" y="27980"/>
                      <a:pt x="178160" y="41114"/>
                      <a:pt x="185012" y="50250"/>
                    </a:cubicBezTo>
                    <a:cubicBezTo>
                      <a:pt x="189580" y="56531"/>
                      <a:pt x="194719" y="63384"/>
                      <a:pt x="185583" y="69665"/>
                    </a:cubicBezTo>
                    <a:cubicBezTo>
                      <a:pt x="145040" y="97074"/>
                      <a:pt x="103926" y="122770"/>
                      <a:pt x="57102" y="142756"/>
                    </a:cubicBezTo>
                    <a:cubicBezTo>
                      <a:pt x="71949" y="117631"/>
                      <a:pt x="59387" y="99358"/>
                      <a:pt x="48537" y="80514"/>
                    </a:cubicBezTo>
                    <a:cubicBezTo>
                      <a:pt x="32548" y="53676"/>
                      <a:pt x="15989" y="26838"/>
                      <a:pt x="0" y="0"/>
                    </a:cubicBezTo>
                    <a:cubicBezTo>
                      <a:pt x="29693" y="0"/>
                      <a:pt x="60529" y="0"/>
                      <a:pt x="90793" y="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9EB5E7D9-3E33-47CB-B954-BC6FC502A8EB}"/>
                  </a:ext>
                </a:extLst>
              </p:cNvPr>
              <p:cNvSpPr/>
              <p:nvPr/>
            </p:nvSpPr>
            <p:spPr>
              <a:xfrm>
                <a:off x="9406865" y="2587310"/>
                <a:ext cx="118134" cy="142184"/>
              </a:xfrm>
              <a:custGeom>
                <a:avLst/>
                <a:gdLst>
                  <a:gd name="connsiteX0" fmla="*/ 118134 w 118134"/>
                  <a:gd name="connsiteY0" fmla="*/ 142185 h 142184"/>
                  <a:gd name="connsiteX1" fmla="*/ 50753 w 118134"/>
                  <a:gd name="connsiteY1" fmla="*/ 83370 h 142184"/>
                  <a:gd name="connsiteX2" fmla="*/ 13065 w 118134"/>
                  <a:gd name="connsiteY2" fmla="*/ 74804 h 142184"/>
                  <a:gd name="connsiteX3" fmla="*/ 1074 w 118134"/>
                  <a:gd name="connsiteY3" fmla="*/ 73091 h 142184"/>
                  <a:gd name="connsiteX4" fmla="*/ 4500 w 118134"/>
                  <a:gd name="connsiteY4" fmla="*/ 60529 h 142184"/>
                  <a:gd name="connsiteX5" fmla="*/ 61032 w 118134"/>
                  <a:gd name="connsiteY5" fmla="*/ 0 h 142184"/>
                  <a:gd name="connsiteX6" fmla="*/ 118134 w 118134"/>
                  <a:gd name="connsiteY6" fmla="*/ 102213 h 142184"/>
                  <a:gd name="connsiteX7" fmla="*/ 118134 w 118134"/>
                  <a:gd name="connsiteY7" fmla="*/ 142185 h 14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134" h="142184">
                    <a:moveTo>
                      <a:pt x="118134" y="142185"/>
                    </a:moveTo>
                    <a:cubicBezTo>
                      <a:pt x="95864" y="122770"/>
                      <a:pt x="73594" y="102213"/>
                      <a:pt x="50753" y="83370"/>
                    </a:cubicBezTo>
                    <a:cubicBezTo>
                      <a:pt x="40475" y="74804"/>
                      <a:pt x="29054" y="63955"/>
                      <a:pt x="13065" y="74804"/>
                    </a:cubicBezTo>
                    <a:cubicBezTo>
                      <a:pt x="9069" y="77659"/>
                      <a:pt x="4500" y="78801"/>
                      <a:pt x="1074" y="73091"/>
                    </a:cubicBezTo>
                    <a:cubicBezTo>
                      <a:pt x="-1781" y="67952"/>
                      <a:pt x="1645" y="63384"/>
                      <a:pt x="4500" y="60529"/>
                    </a:cubicBezTo>
                    <a:cubicBezTo>
                      <a:pt x="21060" y="41685"/>
                      <a:pt x="38762" y="23412"/>
                      <a:pt x="61032" y="0"/>
                    </a:cubicBezTo>
                    <a:cubicBezTo>
                      <a:pt x="52466" y="55389"/>
                      <a:pt x="90154" y="75946"/>
                      <a:pt x="118134" y="102213"/>
                    </a:cubicBezTo>
                    <a:cubicBezTo>
                      <a:pt x="118134" y="115347"/>
                      <a:pt x="118134" y="129051"/>
                      <a:pt x="118134" y="142185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A7C06D8B-4138-4E26-BECE-FB24B02A0EA8}"/>
                  </a:ext>
                </a:extLst>
              </p:cNvPr>
              <p:cNvSpPr/>
              <p:nvPr/>
            </p:nvSpPr>
            <p:spPr>
              <a:xfrm>
                <a:off x="5311983" y="4701516"/>
                <a:ext cx="724739" cy="828852"/>
              </a:xfrm>
              <a:custGeom>
                <a:avLst/>
                <a:gdLst>
                  <a:gd name="connsiteX0" fmla="*/ 214134 w 724739"/>
                  <a:gd name="connsiteY0" fmla="*/ 828853 h 828852"/>
                  <a:gd name="connsiteX1" fmla="*/ 28551 w 724739"/>
                  <a:gd name="connsiteY1" fmla="*/ 828853 h 828852"/>
                  <a:gd name="connsiteX2" fmla="*/ 3997 w 724739"/>
                  <a:gd name="connsiteY2" fmla="*/ 804299 h 828852"/>
                  <a:gd name="connsiteX3" fmla="*/ 0 w 724739"/>
                  <a:gd name="connsiteY3" fmla="*/ 21996 h 828852"/>
                  <a:gd name="connsiteX4" fmla="*/ 17702 w 724739"/>
                  <a:gd name="connsiteY4" fmla="*/ 297 h 828852"/>
                  <a:gd name="connsiteX5" fmla="*/ 413993 w 724739"/>
                  <a:gd name="connsiteY5" fmla="*/ 8291 h 828852"/>
                  <a:gd name="connsiteX6" fmla="*/ 717777 w 724739"/>
                  <a:gd name="connsiteY6" fmla="*/ 308650 h 828852"/>
                  <a:gd name="connsiteX7" fmla="*/ 700647 w 724739"/>
                  <a:gd name="connsiteY7" fmla="*/ 582741 h 828852"/>
                  <a:gd name="connsiteX8" fmla="*/ 475092 w 724739"/>
                  <a:gd name="connsiteY8" fmla="*/ 810580 h 828852"/>
                  <a:gd name="connsiteX9" fmla="*/ 351180 w 724739"/>
                  <a:gd name="connsiteY9" fmla="*/ 825427 h 828852"/>
                  <a:gd name="connsiteX10" fmla="*/ 214134 w 724739"/>
                  <a:gd name="connsiteY10" fmla="*/ 825427 h 828852"/>
                  <a:gd name="connsiteX11" fmla="*/ 214134 w 724739"/>
                  <a:gd name="connsiteY11" fmla="*/ 828853 h 828852"/>
                  <a:gd name="connsiteX12" fmla="*/ 182157 w 724739"/>
                  <a:gd name="connsiteY12" fmla="*/ 414860 h 828852"/>
                  <a:gd name="connsiteX13" fmla="*/ 179302 w 724739"/>
                  <a:gd name="connsiteY13" fmla="*/ 414860 h 828852"/>
                  <a:gd name="connsiteX14" fmla="*/ 178730 w 724739"/>
                  <a:gd name="connsiteY14" fmla="*/ 651264 h 828852"/>
                  <a:gd name="connsiteX15" fmla="*/ 201000 w 724739"/>
                  <a:gd name="connsiteY15" fmla="*/ 673534 h 828852"/>
                  <a:gd name="connsiteX16" fmla="*/ 352322 w 724739"/>
                  <a:gd name="connsiteY16" fmla="*/ 670108 h 828852"/>
                  <a:gd name="connsiteX17" fmla="*/ 531052 w 724739"/>
                  <a:gd name="connsiteY17" fmla="*/ 532491 h 828852"/>
                  <a:gd name="connsiteX18" fmla="*/ 520774 w 724739"/>
                  <a:gd name="connsiteY18" fmla="*/ 278385 h 828852"/>
                  <a:gd name="connsiteX19" fmla="*/ 377447 w 724739"/>
                  <a:gd name="connsiteY19" fmla="*/ 162467 h 828852"/>
                  <a:gd name="connsiteX20" fmla="*/ 198145 w 724739"/>
                  <a:gd name="connsiteY20" fmla="*/ 155615 h 828852"/>
                  <a:gd name="connsiteX21" fmla="*/ 182157 w 724739"/>
                  <a:gd name="connsiteY21" fmla="*/ 177885 h 828852"/>
                  <a:gd name="connsiteX22" fmla="*/ 182157 w 724739"/>
                  <a:gd name="connsiteY22" fmla="*/ 414860 h 828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4739" h="828852">
                    <a:moveTo>
                      <a:pt x="214134" y="828853"/>
                    </a:moveTo>
                    <a:cubicBezTo>
                      <a:pt x="152463" y="828853"/>
                      <a:pt x="90222" y="828853"/>
                      <a:pt x="28551" y="828853"/>
                    </a:cubicBezTo>
                    <a:cubicBezTo>
                      <a:pt x="11420" y="828853"/>
                      <a:pt x="4568" y="823713"/>
                      <a:pt x="3997" y="804299"/>
                    </a:cubicBezTo>
                    <a:cubicBezTo>
                      <a:pt x="-1713" y="543341"/>
                      <a:pt x="571" y="282954"/>
                      <a:pt x="0" y="21996"/>
                    </a:cubicBezTo>
                    <a:cubicBezTo>
                      <a:pt x="0" y="9433"/>
                      <a:pt x="571" y="297"/>
                      <a:pt x="17702" y="297"/>
                    </a:cubicBezTo>
                    <a:cubicBezTo>
                      <a:pt x="150179" y="2010"/>
                      <a:pt x="282086" y="-4843"/>
                      <a:pt x="413993" y="8291"/>
                    </a:cubicBezTo>
                    <a:cubicBezTo>
                      <a:pt x="574450" y="23709"/>
                      <a:pt x="699505" y="147621"/>
                      <a:pt x="717777" y="308650"/>
                    </a:cubicBezTo>
                    <a:cubicBezTo>
                      <a:pt x="728056" y="400585"/>
                      <a:pt x="730340" y="493091"/>
                      <a:pt x="700647" y="582741"/>
                    </a:cubicBezTo>
                    <a:cubicBezTo>
                      <a:pt x="663530" y="695804"/>
                      <a:pt x="588155" y="772321"/>
                      <a:pt x="475092" y="810580"/>
                    </a:cubicBezTo>
                    <a:cubicBezTo>
                      <a:pt x="434549" y="824285"/>
                      <a:pt x="392865" y="824856"/>
                      <a:pt x="351180" y="825427"/>
                    </a:cubicBezTo>
                    <a:cubicBezTo>
                      <a:pt x="305498" y="825998"/>
                      <a:pt x="259816" y="825427"/>
                      <a:pt x="214134" y="825427"/>
                    </a:cubicBezTo>
                    <a:cubicBezTo>
                      <a:pt x="214134" y="827140"/>
                      <a:pt x="214134" y="827711"/>
                      <a:pt x="214134" y="828853"/>
                    </a:cubicBezTo>
                    <a:close/>
                    <a:moveTo>
                      <a:pt x="182157" y="414860"/>
                    </a:moveTo>
                    <a:cubicBezTo>
                      <a:pt x="181015" y="414860"/>
                      <a:pt x="180443" y="414860"/>
                      <a:pt x="179302" y="414860"/>
                    </a:cubicBezTo>
                    <a:cubicBezTo>
                      <a:pt x="179302" y="493661"/>
                      <a:pt x="179873" y="572463"/>
                      <a:pt x="178730" y="651264"/>
                    </a:cubicBezTo>
                    <a:cubicBezTo>
                      <a:pt x="178730" y="668966"/>
                      <a:pt x="182728" y="674105"/>
                      <a:pt x="201000" y="673534"/>
                    </a:cubicBezTo>
                    <a:cubicBezTo>
                      <a:pt x="251251" y="671250"/>
                      <a:pt x="301501" y="672392"/>
                      <a:pt x="352322" y="670108"/>
                    </a:cubicBezTo>
                    <a:cubicBezTo>
                      <a:pt x="448254" y="666111"/>
                      <a:pt x="503072" y="624426"/>
                      <a:pt x="531052" y="532491"/>
                    </a:cubicBezTo>
                    <a:cubicBezTo>
                      <a:pt x="556749" y="446837"/>
                      <a:pt x="552180" y="361184"/>
                      <a:pt x="520774" y="278385"/>
                    </a:cubicBezTo>
                    <a:cubicBezTo>
                      <a:pt x="496220" y="212147"/>
                      <a:pt x="447112" y="174459"/>
                      <a:pt x="377447" y="162467"/>
                    </a:cubicBezTo>
                    <a:cubicBezTo>
                      <a:pt x="318061" y="152189"/>
                      <a:pt x="258103" y="157899"/>
                      <a:pt x="198145" y="155615"/>
                    </a:cubicBezTo>
                    <a:cubicBezTo>
                      <a:pt x="179873" y="155044"/>
                      <a:pt x="182157" y="166465"/>
                      <a:pt x="182157" y="177885"/>
                    </a:cubicBezTo>
                    <a:cubicBezTo>
                      <a:pt x="182157" y="257258"/>
                      <a:pt x="182157" y="336059"/>
                      <a:pt x="182157" y="414860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42F70CB1-591E-408F-B58E-66F99FA84EB0}"/>
                  </a:ext>
                </a:extLst>
              </p:cNvPr>
              <p:cNvSpPr/>
              <p:nvPr/>
            </p:nvSpPr>
            <p:spPr>
              <a:xfrm>
                <a:off x="3151303" y="3563949"/>
                <a:ext cx="756135" cy="862493"/>
              </a:xfrm>
              <a:custGeom>
                <a:avLst/>
                <a:gdLst>
                  <a:gd name="connsiteX0" fmla="*/ 661742 w 756135"/>
                  <a:gd name="connsiteY0" fmla="*/ 295602 h 862493"/>
                  <a:gd name="connsiteX1" fmla="*/ 641756 w 756135"/>
                  <a:gd name="connsiteY1" fmla="*/ 295602 h 862493"/>
                  <a:gd name="connsiteX2" fmla="*/ 558387 w 756135"/>
                  <a:gd name="connsiteY2" fmla="*/ 247065 h 862493"/>
                  <a:gd name="connsiteX3" fmla="*/ 240897 w 756135"/>
                  <a:gd name="connsiteY3" fmla="*/ 221369 h 862493"/>
                  <a:gd name="connsiteX4" fmla="*/ 182653 w 756135"/>
                  <a:gd name="connsiteY4" fmla="*/ 373832 h 862493"/>
                  <a:gd name="connsiteX5" fmla="*/ 195786 w 756135"/>
                  <a:gd name="connsiteY5" fmla="*/ 554847 h 862493"/>
                  <a:gd name="connsiteX6" fmla="*/ 468165 w 756135"/>
                  <a:gd name="connsiteY6" fmla="*/ 696461 h 862493"/>
                  <a:gd name="connsiteX7" fmla="*/ 575517 w 756135"/>
                  <a:gd name="connsiteY7" fmla="*/ 565697 h 862493"/>
                  <a:gd name="connsiteX8" fmla="*/ 624625 w 756135"/>
                  <a:gd name="connsiteY8" fmla="*/ 528009 h 862493"/>
                  <a:gd name="connsiteX9" fmla="*/ 730265 w 756135"/>
                  <a:gd name="connsiteY9" fmla="*/ 524583 h 862493"/>
                  <a:gd name="connsiteX10" fmla="*/ 755961 w 756135"/>
                  <a:gd name="connsiteY10" fmla="*/ 551421 h 862493"/>
                  <a:gd name="connsiteX11" fmla="*/ 516702 w 756135"/>
                  <a:gd name="connsiteY11" fmla="*/ 843786 h 862493"/>
                  <a:gd name="connsiteX12" fmla="*/ 1067 w 756135"/>
                  <a:gd name="connsiteY12" fmla="*/ 477759 h 862493"/>
                  <a:gd name="connsiteX13" fmla="*/ 26763 w 756135"/>
                  <a:gd name="connsiteY13" fmla="*/ 255631 h 862493"/>
                  <a:gd name="connsiteX14" fmla="*/ 435045 w 756135"/>
                  <a:gd name="connsiteY14" fmla="*/ 1525 h 862493"/>
                  <a:gd name="connsiteX15" fmla="*/ 705711 w 756135"/>
                  <a:gd name="connsiteY15" fmla="*/ 157985 h 862493"/>
                  <a:gd name="connsiteX16" fmla="*/ 749109 w 756135"/>
                  <a:gd name="connsiteY16" fmla="*/ 277330 h 862493"/>
                  <a:gd name="connsiteX17" fmla="*/ 733120 w 756135"/>
                  <a:gd name="connsiteY17" fmla="*/ 295602 h 862493"/>
                  <a:gd name="connsiteX18" fmla="*/ 661742 w 756135"/>
                  <a:gd name="connsiteY18" fmla="*/ 295602 h 86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56135" h="862493">
                    <a:moveTo>
                      <a:pt x="661742" y="295602"/>
                    </a:moveTo>
                    <a:cubicBezTo>
                      <a:pt x="654890" y="295602"/>
                      <a:pt x="648608" y="295031"/>
                      <a:pt x="641756" y="295602"/>
                    </a:cubicBezTo>
                    <a:cubicBezTo>
                      <a:pt x="601213" y="300741"/>
                      <a:pt x="578372" y="292176"/>
                      <a:pt x="558387" y="247065"/>
                    </a:cubicBezTo>
                    <a:cubicBezTo>
                      <a:pt x="507565" y="130005"/>
                      <a:pt x="318556" y="117443"/>
                      <a:pt x="240897" y="221369"/>
                    </a:cubicBezTo>
                    <a:cubicBezTo>
                      <a:pt x="207207" y="266480"/>
                      <a:pt x="186650" y="316730"/>
                      <a:pt x="182653" y="373832"/>
                    </a:cubicBezTo>
                    <a:cubicBezTo>
                      <a:pt x="178084" y="434932"/>
                      <a:pt x="177513" y="496603"/>
                      <a:pt x="195786" y="554847"/>
                    </a:cubicBezTo>
                    <a:cubicBezTo>
                      <a:pt x="236329" y="683328"/>
                      <a:pt x="344823" y="733007"/>
                      <a:pt x="468165" y="696461"/>
                    </a:cubicBezTo>
                    <a:cubicBezTo>
                      <a:pt x="530406" y="678189"/>
                      <a:pt x="561242" y="625083"/>
                      <a:pt x="575517" y="565697"/>
                    </a:cubicBezTo>
                    <a:cubicBezTo>
                      <a:pt x="582940" y="536003"/>
                      <a:pt x="594932" y="526867"/>
                      <a:pt x="624625" y="528009"/>
                    </a:cubicBezTo>
                    <a:cubicBezTo>
                      <a:pt x="659458" y="529722"/>
                      <a:pt x="694861" y="528009"/>
                      <a:pt x="730265" y="524583"/>
                    </a:cubicBezTo>
                    <a:cubicBezTo>
                      <a:pt x="753106" y="522299"/>
                      <a:pt x="757103" y="530864"/>
                      <a:pt x="755961" y="551421"/>
                    </a:cubicBezTo>
                    <a:cubicBezTo>
                      <a:pt x="749680" y="673620"/>
                      <a:pt x="642898" y="804956"/>
                      <a:pt x="516702" y="843786"/>
                    </a:cubicBezTo>
                    <a:cubicBezTo>
                      <a:pt x="262596" y="922587"/>
                      <a:pt x="10774" y="743285"/>
                      <a:pt x="1067" y="477759"/>
                    </a:cubicBezTo>
                    <a:cubicBezTo>
                      <a:pt x="-1788" y="402384"/>
                      <a:pt x="-646" y="327580"/>
                      <a:pt x="26763" y="255631"/>
                    </a:cubicBezTo>
                    <a:cubicBezTo>
                      <a:pt x="93573" y="80897"/>
                      <a:pt x="247178" y="-13322"/>
                      <a:pt x="435045" y="1525"/>
                    </a:cubicBezTo>
                    <a:cubicBezTo>
                      <a:pt x="551534" y="10661"/>
                      <a:pt x="640614" y="62624"/>
                      <a:pt x="705711" y="157985"/>
                    </a:cubicBezTo>
                    <a:cubicBezTo>
                      <a:pt x="730265" y="193960"/>
                      <a:pt x="742827" y="234503"/>
                      <a:pt x="749109" y="277330"/>
                    </a:cubicBezTo>
                    <a:cubicBezTo>
                      <a:pt x="750822" y="290463"/>
                      <a:pt x="748537" y="296744"/>
                      <a:pt x="733120" y="295602"/>
                    </a:cubicBezTo>
                    <a:cubicBezTo>
                      <a:pt x="709137" y="295031"/>
                      <a:pt x="685154" y="295602"/>
                      <a:pt x="661742" y="295602"/>
                    </a:cubicBezTo>
                    <a:close/>
                  </a:path>
                </a:pathLst>
              </a:custGeom>
              <a:solidFill>
                <a:srgbClr val="FEFC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054CF5B6-9DD8-4E7B-9803-55E5F41F271C}"/>
                  </a:ext>
                </a:extLst>
              </p:cNvPr>
              <p:cNvSpPr/>
              <p:nvPr/>
            </p:nvSpPr>
            <p:spPr>
              <a:xfrm>
                <a:off x="3142239" y="4702332"/>
                <a:ext cx="599427" cy="842568"/>
              </a:xfrm>
              <a:custGeom>
                <a:avLst/>
                <a:gdLst>
                  <a:gd name="connsiteX0" fmla="*/ 449248 w 599427"/>
                  <a:gd name="connsiteY0" fmla="*/ 758942 h 842568"/>
                  <a:gd name="connsiteX1" fmla="*/ 420697 w 599427"/>
                  <a:gd name="connsiteY1" fmla="*/ 778357 h 842568"/>
                  <a:gd name="connsiteX2" fmla="*/ 66662 w 599427"/>
                  <a:gd name="connsiteY2" fmla="*/ 746380 h 842568"/>
                  <a:gd name="connsiteX3" fmla="*/ 58097 w 599427"/>
                  <a:gd name="connsiteY3" fmla="*/ 318682 h 842568"/>
                  <a:gd name="connsiteX4" fmla="*/ 429262 w 599427"/>
                  <a:gd name="connsiteY4" fmla="*/ 290702 h 842568"/>
                  <a:gd name="connsiteX5" fmla="*/ 434402 w 599427"/>
                  <a:gd name="connsiteY5" fmla="*/ 261580 h 842568"/>
                  <a:gd name="connsiteX6" fmla="*/ 434402 w 599427"/>
                  <a:gd name="connsiteY6" fmla="*/ 24605 h 842568"/>
                  <a:gd name="connsiteX7" fmla="*/ 457814 w 599427"/>
                  <a:gd name="connsiteY7" fmla="*/ 51 h 842568"/>
                  <a:gd name="connsiteX8" fmla="*/ 574874 w 599427"/>
                  <a:gd name="connsiteY8" fmla="*/ 51 h 842568"/>
                  <a:gd name="connsiteX9" fmla="*/ 599428 w 599427"/>
                  <a:gd name="connsiteY9" fmla="*/ 23463 h 842568"/>
                  <a:gd name="connsiteX10" fmla="*/ 597144 w 599427"/>
                  <a:gd name="connsiteY10" fmla="*/ 805195 h 842568"/>
                  <a:gd name="connsiteX11" fmla="*/ 577158 w 599427"/>
                  <a:gd name="connsiteY11" fmla="*/ 827465 h 842568"/>
                  <a:gd name="connsiteX12" fmla="*/ 468663 w 599427"/>
                  <a:gd name="connsiteY12" fmla="*/ 830891 h 842568"/>
                  <a:gd name="connsiteX13" fmla="*/ 448677 w 599427"/>
                  <a:gd name="connsiteY13" fmla="*/ 809763 h 842568"/>
                  <a:gd name="connsiteX14" fmla="*/ 449248 w 599427"/>
                  <a:gd name="connsiteY14" fmla="*/ 758942 h 842568"/>
                  <a:gd name="connsiteX15" fmla="*/ 163165 w 599427"/>
                  <a:gd name="connsiteY15" fmla="*/ 523109 h 842568"/>
                  <a:gd name="connsiteX16" fmla="*/ 179725 w 599427"/>
                  <a:gd name="connsiteY16" fmla="*/ 623609 h 842568"/>
                  <a:gd name="connsiteX17" fmla="*/ 309918 w 599427"/>
                  <a:gd name="connsiteY17" fmla="*/ 718971 h 842568"/>
                  <a:gd name="connsiteX18" fmla="*/ 432689 w 599427"/>
                  <a:gd name="connsiteY18" fmla="*/ 611047 h 842568"/>
                  <a:gd name="connsiteX19" fmla="*/ 432689 w 599427"/>
                  <a:gd name="connsiteY19" fmla="*/ 444308 h 842568"/>
                  <a:gd name="connsiteX20" fmla="*/ 315058 w 599427"/>
                  <a:gd name="connsiteY20" fmla="*/ 336384 h 842568"/>
                  <a:gd name="connsiteX21" fmla="*/ 181438 w 599427"/>
                  <a:gd name="connsiteY21" fmla="*/ 420325 h 842568"/>
                  <a:gd name="connsiteX22" fmla="*/ 163165 w 599427"/>
                  <a:gd name="connsiteY22" fmla="*/ 523109 h 84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9427" h="842568">
                    <a:moveTo>
                      <a:pt x="449248" y="758942"/>
                    </a:moveTo>
                    <a:cubicBezTo>
                      <a:pt x="433831" y="761797"/>
                      <a:pt x="428120" y="771505"/>
                      <a:pt x="420697" y="778357"/>
                    </a:cubicBezTo>
                    <a:cubicBezTo>
                      <a:pt x="316771" y="875431"/>
                      <a:pt x="152316" y="860584"/>
                      <a:pt x="66662" y="746380"/>
                    </a:cubicBezTo>
                    <a:cubicBezTo>
                      <a:pt x="-19563" y="631604"/>
                      <a:pt x="-21847" y="438027"/>
                      <a:pt x="58097" y="318682"/>
                    </a:cubicBezTo>
                    <a:cubicBezTo>
                      <a:pt x="144321" y="189060"/>
                      <a:pt x="339612" y="182208"/>
                      <a:pt x="429262" y="290702"/>
                    </a:cubicBezTo>
                    <a:cubicBezTo>
                      <a:pt x="438970" y="282137"/>
                      <a:pt x="434402" y="271287"/>
                      <a:pt x="434402" y="261580"/>
                    </a:cubicBezTo>
                    <a:cubicBezTo>
                      <a:pt x="434973" y="182779"/>
                      <a:pt x="434973" y="103977"/>
                      <a:pt x="434402" y="24605"/>
                    </a:cubicBezTo>
                    <a:cubicBezTo>
                      <a:pt x="434402" y="6332"/>
                      <a:pt x="438399" y="-520"/>
                      <a:pt x="457814" y="51"/>
                    </a:cubicBezTo>
                    <a:cubicBezTo>
                      <a:pt x="496643" y="1764"/>
                      <a:pt x="536044" y="1193"/>
                      <a:pt x="574874" y="51"/>
                    </a:cubicBezTo>
                    <a:cubicBezTo>
                      <a:pt x="592575" y="-520"/>
                      <a:pt x="599428" y="3477"/>
                      <a:pt x="599428" y="23463"/>
                    </a:cubicBezTo>
                    <a:cubicBezTo>
                      <a:pt x="597715" y="283850"/>
                      <a:pt x="597144" y="544808"/>
                      <a:pt x="597144" y="805195"/>
                    </a:cubicBezTo>
                    <a:cubicBezTo>
                      <a:pt x="597144" y="820042"/>
                      <a:pt x="594288" y="827465"/>
                      <a:pt x="577158" y="827465"/>
                    </a:cubicBezTo>
                    <a:cubicBezTo>
                      <a:pt x="541183" y="827465"/>
                      <a:pt x="504638" y="828607"/>
                      <a:pt x="468663" y="830891"/>
                    </a:cubicBezTo>
                    <a:cubicBezTo>
                      <a:pt x="451532" y="832033"/>
                      <a:pt x="447535" y="825181"/>
                      <a:pt x="448677" y="809763"/>
                    </a:cubicBezTo>
                    <a:cubicBezTo>
                      <a:pt x="450390" y="793775"/>
                      <a:pt x="449248" y="777786"/>
                      <a:pt x="449248" y="758942"/>
                    </a:cubicBezTo>
                    <a:close/>
                    <a:moveTo>
                      <a:pt x="163165" y="523109"/>
                    </a:moveTo>
                    <a:cubicBezTo>
                      <a:pt x="162594" y="557370"/>
                      <a:pt x="167162" y="591061"/>
                      <a:pt x="179725" y="623609"/>
                    </a:cubicBezTo>
                    <a:cubicBezTo>
                      <a:pt x="204279" y="687564"/>
                      <a:pt x="250532" y="721826"/>
                      <a:pt x="309918" y="718971"/>
                    </a:cubicBezTo>
                    <a:cubicBezTo>
                      <a:pt x="369876" y="716115"/>
                      <a:pt x="416129" y="676715"/>
                      <a:pt x="432689" y="611047"/>
                    </a:cubicBezTo>
                    <a:cubicBezTo>
                      <a:pt x="446393" y="555657"/>
                      <a:pt x="445251" y="499697"/>
                      <a:pt x="432689" y="444308"/>
                    </a:cubicBezTo>
                    <a:cubicBezTo>
                      <a:pt x="419555" y="385492"/>
                      <a:pt x="371589" y="342095"/>
                      <a:pt x="315058" y="336384"/>
                    </a:cubicBezTo>
                    <a:cubicBezTo>
                      <a:pt x="260810" y="330674"/>
                      <a:pt x="205992" y="365506"/>
                      <a:pt x="181438" y="420325"/>
                    </a:cubicBezTo>
                    <a:cubicBezTo>
                      <a:pt x="167162" y="452873"/>
                      <a:pt x="162023" y="487135"/>
                      <a:pt x="163165" y="523109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4F3E4DC1-33AA-4A17-9DE4-68EE9FA0BD5C}"/>
                  </a:ext>
                </a:extLst>
              </p:cNvPr>
              <p:cNvSpPr/>
              <p:nvPr/>
            </p:nvSpPr>
            <p:spPr>
              <a:xfrm>
                <a:off x="6731549" y="4915346"/>
                <a:ext cx="603810" cy="824217"/>
              </a:xfrm>
              <a:custGeom>
                <a:avLst/>
                <a:gdLst>
                  <a:gd name="connsiteX0" fmla="*/ 165597 w 603810"/>
                  <a:gd name="connsiteY0" fmla="*/ 539647 h 824217"/>
                  <a:gd name="connsiteX1" fmla="*/ 166168 w 603810"/>
                  <a:gd name="connsiteY1" fmla="*/ 790898 h 824217"/>
                  <a:gd name="connsiteX2" fmla="*/ 133620 w 603810"/>
                  <a:gd name="connsiteY2" fmla="*/ 824017 h 824217"/>
                  <a:gd name="connsiteX3" fmla="*/ 19415 w 603810"/>
                  <a:gd name="connsiteY3" fmla="*/ 823446 h 824217"/>
                  <a:gd name="connsiteX4" fmla="*/ 0 w 603810"/>
                  <a:gd name="connsiteY4" fmla="*/ 804031 h 824217"/>
                  <a:gd name="connsiteX5" fmla="*/ 2855 w 603810"/>
                  <a:gd name="connsiteY5" fmla="*/ 36575 h 824217"/>
                  <a:gd name="connsiteX6" fmla="*/ 22270 w 603810"/>
                  <a:gd name="connsiteY6" fmla="*/ 16589 h 824217"/>
                  <a:gd name="connsiteX7" fmla="*/ 136475 w 603810"/>
                  <a:gd name="connsiteY7" fmla="*/ 12592 h 824217"/>
                  <a:gd name="connsiteX8" fmla="*/ 158174 w 603810"/>
                  <a:gd name="connsiteY8" fmla="*/ 35433 h 824217"/>
                  <a:gd name="connsiteX9" fmla="*/ 158174 w 603810"/>
                  <a:gd name="connsiteY9" fmla="*/ 79973 h 824217"/>
                  <a:gd name="connsiteX10" fmla="*/ 165026 w 603810"/>
                  <a:gd name="connsiteY10" fmla="*/ 81115 h 824217"/>
                  <a:gd name="connsiteX11" fmla="*/ 584158 w 603810"/>
                  <a:gd name="connsiteY11" fmla="*/ 186183 h 824217"/>
                  <a:gd name="connsiteX12" fmla="*/ 576734 w 603810"/>
                  <a:gd name="connsiteY12" fmla="*/ 468840 h 824217"/>
                  <a:gd name="connsiteX13" fmla="*/ 277518 w 603810"/>
                  <a:gd name="connsiteY13" fmla="*/ 617877 h 824217"/>
                  <a:gd name="connsiteX14" fmla="*/ 165597 w 603810"/>
                  <a:gd name="connsiteY14" fmla="*/ 539647 h 824217"/>
                  <a:gd name="connsiteX15" fmla="*/ 443686 w 603810"/>
                  <a:gd name="connsiteY15" fmla="*/ 313522 h 824217"/>
                  <a:gd name="connsiteX16" fmla="*/ 396291 w 603810"/>
                  <a:gd name="connsiteY16" fmla="*/ 166768 h 824217"/>
                  <a:gd name="connsiteX17" fmla="*/ 190722 w 603810"/>
                  <a:gd name="connsiteY17" fmla="*/ 187896 h 824217"/>
                  <a:gd name="connsiteX18" fmla="*/ 193006 w 603810"/>
                  <a:gd name="connsiteY18" fmla="*/ 444857 h 824217"/>
                  <a:gd name="connsiteX19" fmla="*/ 413422 w 603810"/>
                  <a:gd name="connsiteY19" fmla="*/ 444286 h 824217"/>
                  <a:gd name="connsiteX20" fmla="*/ 443686 w 603810"/>
                  <a:gd name="connsiteY20" fmla="*/ 313522 h 82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3810" h="824217">
                    <a:moveTo>
                      <a:pt x="165597" y="539647"/>
                    </a:moveTo>
                    <a:cubicBezTo>
                      <a:pt x="165597" y="628156"/>
                      <a:pt x="164455" y="709241"/>
                      <a:pt x="166168" y="790898"/>
                    </a:cubicBezTo>
                    <a:cubicBezTo>
                      <a:pt x="166739" y="816594"/>
                      <a:pt x="160458" y="825730"/>
                      <a:pt x="133620" y="824017"/>
                    </a:cubicBezTo>
                    <a:cubicBezTo>
                      <a:pt x="95932" y="821733"/>
                      <a:pt x="57674" y="822875"/>
                      <a:pt x="19415" y="823446"/>
                    </a:cubicBezTo>
                    <a:cubicBezTo>
                      <a:pt x="4568" y="824017"/>
                      <a:pt x="0" y="818878"/>
                      <a:pt x="0" y="804031"/>
                    </a:cubicBezTo>
                    <a:cubicBezTo>
                      <a:pt x="1142" y="548212"/>
                      <a:pt x="2284" y="292394"/>
                      <a:pt x="2855" y="36575"/>
                    </a:cubicBezTo>
                    <a:cubicBezTo>
                      <a:pt x="2855" y="21728"/>
                      <a:pt x="6852" y="16589"/>
                      <a:pt x="22270" y="16589"/>
                    </a:cubicBezTo>
                    <a:cubicBezTo>
                      <a:pt x="60529" y="16589"/>
                      <a:pt x="98216" y="15447"/>
                      <a:pt x="136475" y="12592"/>
                    </a:cubicBezTo>
                    <a:cubicBezTo>
                      <a:pt x="155319" y="11450"/>
                      <a:pt x="159316" y="18873"/>
                      <a:pt x="158174" y="35433"/>
                    </a:cubicBezTo>
                    <a:cubicBezTo>
                      <a:pt x="157032" y="50279"/>
                      <a:pt x="158174" y="65697"/>
                      <a:pt x="158174" y="79973"/>
                    </a:cubicBezTo>
                    <a:cubicBezTo>
                      <a:pt x="162171" y="80544"/>
                      <a:pt x="165026" y="81686"/>
                      <a:pt x="165026" y="81115"/>
                    </a:cubicBezTo>
                    <a:cubicBezTo>
                      <a:pt x="271236" y="-57073"/>
                      <a:pt x="528769" y="-16530"/>
                      <a:pt x="584158" y="186183"/>
                    </a:cubicBezTo>
                    <a:cubicBezTo>
                      <a:pt x="609854" y="280973"/>
                      <a:pt x="613280" y="376334"/>
                      <a:pt x="576734" y="468840"/>
                    </a:cubicBezTo>
                    <a:cubicBezTo>
                      <a:pt x="527626" y="592752"/>
                      <a:pt x="404285" y="652710"/>
                      <a:pt x="277518" y="617877"/>
                    </a:cubicBezTo>
                    <a:cubicBezTo>
                      <a:pt x="233549" y="605886"/>
                      <a:pt x="202143" y="575621"/>
                      <a:pt x="165597" y="539647"/>
                    </a:cubicBezTo>
                    <a:close/>
                    <a:moveTo>
                      <a:pt x="443686" y="313522"/>
                    </a:moveTo>
                    <a:cubicBezTo>
                      <a:pt x="441973" y="265555"/>
                      <a:pt x="434550" y="211308"/>
                      <a:pt x="396291" y="166768"/>
                    </a:cubicBezTo>
                    <a:cubicBezTo>
                      <a:pt x="339759" y="101100"/>
                      <a:pt x="230694" y="110808"/>
                      <a:pt x="190722" y="187896"/>
                    </a:cubicBezTo>
                    <a:cubicBezTo>
                      <a:pt x="147324" y="272408"/>
                      <a:pt x="149608" y="359203"/>
                      <a:pt x="193006" y="444857"/>
                    </a:cubicBezTo>
                    <a:cubicBezTo>
                      <a:pt x="238117" y="534508"/>
                      <a:pt x="377447" y="516235"/>
                      <a:pt x="413422" y="444286"/>
                    </a:cubicBezTo>
                    <a:cubicBezTo>
                      <a:pt x="432265" y="404885"/>
                      <a:pt x="442544" y="364914"/>
                      <a:pt x="443686" y="313522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D4D2F594-4E59-4F3E-A1E7-9157E7B3BDE2}"/>
                  </a:ext>
                </a:extLst>
              </p:cNvPr>
              <p:cNvSpPr/>
              <p:nvPr/>
            </p:nvSpPr>
            <p:spPr>
              <a:xfrm>
                <a:off x="3969127" y="3793229"/>
                <a:ext cx="565435" cy="628716"/>
              </a:xfrm>
              <a:custGeom>
                <a:avLst/>
                <a:gdLst>
                  <a:gd name="connsiteX0" fmla="*/ 557128 w 565435"/>
                  <a:gd name="connsiteY0" fmla="*/ 386667 h 628716"/>
                  <a:gd name="connsiteX1" fmla="*/ 565122 w 565435"/>
                  <a:gd name="connsiteY1" fmla="*/ 591665 h 628716"/>
                  <a:gd name="connsiteX2" fmla="*/ 545707 w 565435"/>
                  <a:gd name="connsiteY2" fmla="*/ 614506 h 628716"/>
                  <a:gd name="connsiteX3" fmla="*/ 425792 w 565435"/>
                  <a:gd name="connsiteY3" fmla="*/ 615076 h 628716"/>
                  <a:gd name="connsiteX4" fmla="*/ 405806 w 565435"/>
                  <a:gd name="connsiteY4" fmla="*/ 587667 h 628716"/>
                  <a:gd name="connsiteX5" fmla="*/ 375542 w 565435"/>
                  <a:gd name="connsiteY5" fmla="*/ 575676 h 628716"/>
                  <a:gd name="connsiteX6" fmla="*/ 92885 w 565435"/>
                  <a:gd name="connsiteY6" fmla="*/ 604798 h 628716"/>
                  <a:gd name="connsiteX7" fmla="*/ 379 w 565435"/>
                  <a:gd name="connsiteY7" fmla="*/ 437488 h 628716"/>
                  <a:gd name="connsiteX8" fmla="*/ 106018 w 565435"/>
                  <a:gd name="connsiteY8" fmla="*/ 293590 h 628716"/>
                  <a:gd name="connsiteX9" fmla="*/ 295598 w 565435"/>
                  <a:gd name="connsiteY9" fmla="*/ 255331 h 628716"/>
                  <a:gd name="connsiteX10" fmla="*/ 340138 w 565435"/>
                  <a:gd name="connsiteY10" fmla="*/ 245624 h 628716"/>
                  <a:gd name="connsiteX11" fmla="*/ 388675 w 565435"/>
                  <a:gd name="connsiteY11" fmla="*/ 181669 h 628716"/>
                  <a:gd name="connsiteX12" fmla="*/ 342993 w 565435"/>
                  <a:gd name="connsiteY12" fmla="*/ 117715 h 628716"/>
                  <a:gd name="connsiteX13" fmla="*/ 181394 w 565435"/>
                  <a:gd name="connsiteY13" fmla="*/ 183382 h 628716"/>
                  <a:gd name="connsiteX14" fmla="*/ 160266 w 565435"/>
                  <a:gd name="connsiteY14" fmla="*/ 197087 h 628716"/>
                  <a:gd name="connsiteX15" fmla="*/ 34640 w 565435"/>
                  <a:gd name="connsiteY15" fmla="*/ 197087 h 628716"/>
                  <a:gd name="connsiteX16" fmla="*/ 18652 w 565435"/>
                  <a:gd name="connsiteY16" fmla="*/ 174246 h 628716"/>
                  <a:gd name="connsiteX17" fmla="*/ 189388 w 565435"/>
                  <a:gd name="connsiteY17" fmla="*/ 12075 h 628716"/>
                  <a:gd name="connsiteX18" fmla="*/ 424079 w 565435"/>
                  <a:gd name="connsiteY18" fmla="*/ 15501 h 628716"/>
                  <a:gd name="connsiteX19" fmla="*/ 491460 w 565435"/>
                  <a:gd name="connsiteY19" fmla="*/ 45194 h 628716"/>
                  <a:gd name="connsiteX20" fmla="*/ 548562 w 565435"/>
                  <a:gd name="connsiteY20" fmla="*/ 143982 h 628716"/>
                  <a:gd name="connsiteX21" fmla="*/ 557128 w 565435"/>
                  <a:gd name="connsiteY21" fmla="*/ 386667 h 628716"/>
                  <a:gd name="connsiteX22" fmla="*/ 389246 w 565435"/>
                  <a:gd name="connsiteY22" fmla="*/ 384383 h 628716"/>
                  <a:gd name="connsiteX23" fmla="*/ 389246 w 565435"/>
                  <a:gd name="connsiteY23" fmla="*/ 364968 h 628716"/>
                  <a:gd name="connsiteX24" fmla="*/ 353843 w 565435"/>
                  <a:gd name="connsiteY24" fmla="*/ 337559 h 628716"/>
                  <a:gd name="connsiteX25" fmla="*/ 307019 w 565435"/>
                  <a:gd name="connsiteY25" fmla="*/ 347837 h 628716"/>
                  <a:gd name="connsiteX26" fmla="*/ 203664 w 565435"/>
                  <a:gd name="connsiteY26" fmla="*/ 375817 h 628716"/>
                  <a:gd name="connsiteX27" fmla="*/ 194527 w 565435"/>
                  <a:gd name="connsiteY27" fmla="*/ 506582 h 628716"/>
                  <a:gd name="connsiteX28" fmla="*/ 388104 w 565435"/>
                  <a:gd name="connsiteY28" fmla="*/ 410650 h 628716"/>
                  <a:gd name="connsiteX29" fmla="*/ 389246 w 565435"/>
                  <a:gd name="connsiteY29" fmla="*/ 384383 h 62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5435" h="628716">
                    <a:moveTo>
                      <a:pt x="557128" y="386667"/>
                    </a:moveTo>
                    <a:cubicBezTo>
                      <a:pt x="561125" y="441485"/>
                      <a:pt x="555985" y="516860"/>
                      <a:pt x="565122" y="591665"/>
                    </a:cubicBezTo>
                    <a:cubicBezTo>
                      <a:pt x="566835" y="608224"/>
                      <a:pt x="561696" y="614506"/>
                      <a:pt x="545707" y="614506"/>
                    </a:cubicBezTo>
                    <a:cubicBezTo>
                      <a:pt x="505735" y="614506"/>
                      <a:pt x="465764" y="613934"/>
                      <a:pt x="425792" y="615076"/>
                    </a:cubicBezTo>
                    <a:cubicBezTo>
                      <a:pt x="404093" y="615647"/>
                      <a:pt x="408090" y="598517"/>
                      <a:pt x="405806" y="587667"/>
                    </a:cubicBezTo>
                    <a:cubicBezTo>
                      <a:pt x="401238" y="565969"/>
                      <a:pt x="396670" y="563113"/>
                      <a:pt x="375542" y="575676"/>
                    </a:cubicBezTo>
                    <a:cubicBezTo>
                      <a:pt x="286462" y="629923"/>
                      <a:pt x="191672" y="647625"/>
                      <a:pt x="92885" y="604798"/>
                    </a:cubicBezTo>
                    <a:cubicBezTo>
                      <a:pt x="23791" y="575105"/>
                      <a:pt x="-3618" y="520857"/>
                      <a:pt x="379" y="437488"/>
                    </a:cubicBezTo>
                    <a:cubicBezTo>
                      <a:pt x="3805" y="366681"/>
                      <a:pt x="38638" y="317573"/>
                      <a:pt x="106018" y="293590"/>
                    </a:cubicBezTo>
                    <a:cubicBezTo>
                      <a:pt x="167118" y="271320"/>
                      <a:pt x="232215" y="265610"/>
                      <a:pt x="295598" y="255331"/>
                    </a:cubicBezTo>
                    <a:cubicBezTo>
                      <a:pt x="310445" y="253047"/>
                      <a:pt x="325292" y="250192"/>
                      <a:pt x="340138" y="245624"/>
                    </a:cubicBezTo>
                    <a:cubicBezTo>
                      <a:pt x="376684" y="234203"/>
                      <a:pt x="388104" y="218786"/>
                      <a:pt x="388675" y="181669"/>
                    </a:cubicBezTo>
                    <a:cubicBezTo>
                      <a:pt x="389246" y="150834"/>
                      <a:pt x="374971" y="129135"/>
                      <a:pt x="342993" y="117715"/>
                    </a:cubicBezTo>
                    <a:cubicBezTo>
                      <a:pt x="286462" y="97729"/>
                      <a:pt x="195098" y="110291"/>
                      <a:pt x="181394" y="183382"/>
                    </a:cubicBezTo>
                    <a:cubicBezTo>
                      <a:pt x="179109" y="194803"/>
                      <a:pt x="171686" y="197658"/>
                      <a:pt x="160266" y="197087"/>
                    </a:cubicBezTo>
                    <a:cubicBezTo>
                      <a:pt x="118581" y="196516"/>
                      <a:pt x="76325" y="195945"/>
                      <a:pt x="34640" y="197087"/>
                    </a:cubicBezTo>
                    <a:cubicBezTo>
                      <a:pt x="15226" y="197658"/>
                      <a:pt x="15797" y="188521"/>
                      <a:pt x="18652" y="174246"/>
                    </a:cubicBezTo>
                    <a:cubicBezTo>
                      <a:pt x="37496" y="79456"/>
                      <a:pt x="102021" y="31490"/>
                      <a:pt x="189388" y="12075"/>
                    </a:cubicBezTo>
                    <a:cubicBezTo>
                      <a:pt x="267047" y="-5627"/>
                      <a:pt x="346420" y="-3343"/>
                      <a:pt x="424079" y="15501"/>
                    </a:cubicBezTo>
                    <a:cubicBezTo>
                      <a:pt x="448062" y="21211"/>
                      <a:pt x="470332" y="31490"/>
                      <a:pt x="491460" y="45194"/>
                    </a:cubicBezTo>
                    <a:cubicBezTo>
                      <a:pt x="528005" y="68606"/>
                      <a:pt x="545707" y="100584"/>
                      <a:pt x="548562" y="143982"/>
                    </a:cubicBezTo>
                    <a:cubicBezTo>
                      <a:pt x="554843" y="218215"/>
                      <a:pt x="551988" y="292448"/>
                      <a:pt x="557128" y="386667"/>
                    </a:cubicBezTo>
                    <a:close/>
                    <a:moveTo>
                      <a:pt x="389246" y="384383"/>
                    </a:moveTo>
                    <a:cubicBezTo>
                      <a:pt x="389246" y="374104"/>
                      <a:pt x="389246" y="369536"/>
                      <a:pt x="389246" y="364968"/>
                    </a:cubicBezTo>
                    <a:cubicBezTo>
                      <a:pt x="388675" y="327851"/>
                      <a:pt x="388675" y="327851"/>
                      <a:pt x="353843" y="337559"/>
                    </a:cubicBezTo>
                    <a:cubicBezTo>
                      <a:pt x="338425" y="341556"/>
                      <a:pt x="322437" y="344411"/>
                      <a:pt x="307019" y="347837"/>
                    </a:cubicBezTo>
                    <a:cubicBezTo>
                      <a:pt x="272186" y="355260"/>
                      <a:pt x="235641" y="358116"/>
                      <a:pt x="203664" y="375817"/>
                    </a:cubicBezTo>
                    <a:cubicBezTo>
                      <a:pt x="150558" y="405511"/>
                      <a:pt x="145419" y="477460"/>
                      <a:pt x="194527" y="506582"/>
                    </a:cubicBezTo>
                    <a:cubicBezTo>
                      <a:pt x="273328" y="553406"/>
                      <a:pt x="378968" y="500872"/>
                      <a:pt x="388104" y="410650"/>
                    </a:cubicBezTo>
                    <a:cubicBezTo>
                      <a:pt x="389246" y="399800"/>
                      <a:pt x="389246" y="388951"/>
                      <a:pt x="389246" y="384383"/>
                    </a:cubicBezTo>
                    <a:close/>
                  </a:path>
                </a:pathLst>
              </a:custGeom>
              <a:solidFill>
                <a:srgbClr val="FEFB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942614DA-B1B2-4DE2-90AD-E3B1147EF898}"/>
                  </a:ext>
                </a:extLst>
              </p:cNvPr>
              <p:cNvSpPr/>
              <p:nvPr/>
            </p:nvSpPr>
            <p:spPr>
              <a:xfrm>
                <a:off x="6095407" y="4915647"/>
                <a:ext cx="588717" cy="628987"/>
              </a:xfrm>
              <a:custGeom>
                <a:avLst/>
                <a:gdLst>
                  <a:gd name="connsiteX0" fmla="*/ 374042 w 588717"/>
                  <a:gd name="connsiteY0" fmla="*/ 355477 h 628987"/>
                  <a:gd name="connsiteX1" fmla="*/ 182749 w 588717"/>
                  <a:gd name="connsiteY1" fmla="*/ 354906 h 628987"/>
                  <a:gd name="connsiteX2" fmla="*/ 163334 w 588717"/>
                  <a:gd name="connsiteY2" fmla="*/ 375463 h 628987"/>
                  <a:gd name="connsiteX3" fmla="*/ 257553 w 588717"/>
                  <a:gd name="connsiteY3" fmla="*/ 497662 h 628987"/>
                  <a:gd name="connsiteX4" fmla="*/ 422579 w 588717"/>
                  <a:gd name="connsiteY4" fmla="*/ 450267 h 628987"/>
                  <a:gd name="connsiteX5" fmla="*/ 441423 w 588717"/>
                  <a:gd name="connsiteY5" fmla="*/ 434278 h 628987"/>
                  <a:gd name="connsiteX6" fmla="*/ 557912 w 588717"/>
                  <a:gd name="connsiteY6" fmla="*/ 433707 h 628987"/>
                  <a:gd name="connsiteX7" fmla="*/ 565335 w 588717"/>
                  <a:gd name="connsiteY7" fmla="*/ 461687 h 628987"/>
                  <a:gd name="connsiteX8" fmla="*/ 390602 w 588717"/>
                  <a:gd name="connsiteY8" fmla="*/ 616435 h 628987"/>
                  <a:gd name="connsiteX9" fmla="*/ 6302 w 588717"/>
                  <a:gd name="connsiteY9" fmla="*/ 254406 h 628987"/>
                  <a:gd name="connsiteX10" fmla="*/ 201022 w 588717"/>
                  <a:gd name="connsiteY10" fmla="*/ 16289 h 628987"/>
                  <a:gd name="connsiteX11" fmla="*/ 585321 w 588717"/>
                  <a:gd name="connsiteY11" fmla="*/ 277247 h 628987"/>
                  <a:gd name="connsiteX12" fmla="*/ 513372 w 588717"/>
                  <a:gd name="connsiteY12" fmla="*/ 354906 h 628987"/>
                  <a:gd name="connsiteX13" fmla="*/ 374042 w 588717"/>
                  <a:gd name="connsiteY13" fmla="*/ 355477 h 628987"/>
                  <a:gd name="connsiteX14" fmla="*/ 291244 w 588717"/>
                  <a:gd name="connsiteY14" fmla="*/ 252121 h 628987"/>
                  <a:gd name="connsiteX15" fmla="*/ 291244 w 588717"/>
                  <a:gd name="connsiteY15" fmla="*/ 252121 h 628987"/>
                  <a:gd name="connsiteX16" fmla="*/ 396883 w 588717"/>
                  <a:gd name="connsiteY16" fmla="*/ 252121 h 628987"/>
                  <a:gd name="connsiteX17" fmla="*/ 419724 w 588717"/>
                  <a:gd name="connsiteY17" fmla="*/ 218431 h 628987"/>
                  <a:gd name="connsiteX18" fmla="*/ 299238 w 588717"/>
                  <a:gd name="connsiteY18" fmla="*/ 124212 h 628987"/>
                  <a:gd name="connsiteX19" fmla="*/ 166760 w 588717"/>
                  <a:gd name="connsiteY19" fmla="*/ 221857 h 628987"/>
                  <a:gd name="connsiteX20" fmla="*/ 188459 w 588717"/>
                  <a:gd name="connsiteY20" fmla="*/ 252121 h 628987"/>
                  <a:gd name="connsiteX21" fmla="*/ 291244 w 588717"/>
                  <a:gd name="connsiteY21" fmla="*/ 252121 h 62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717" h="628987">
                    <a:moveTo>
                      <a:pt x="374042" y="355477"/>
                    </a:moveTo>
                    <a:cubicBezTo>
                      <a:pt x="310087" y="355477"/>
                      <a:pt x="246703" y="356048"/>
                      <a:pt x="182749" y="354906"/>
                    </a:cubicBezTo>
                    <a:cubicBezTo>
                      <a:pt x="166189" y="354906"/>
                      <a:pt x="161621" y="358903"/>
                      <a:pt x="163334" y="375463"/>
                    </a:cubicBezTo>
                    <a:cubicBezTo>
                      <a:pt x="170186" y="439989"/>
                      <a:pt x="201593" y="481102"/>
                      <a:pt x="257553" y="497662"/>
                    </a:cubicBezTo>
                    <a:cubicBezTo>
                      <a:pt x="320937" y="515935"/>
                      <a:pt x="385463" y="497662"/>
                      <a:pt x="422579" y="450267"/>
                    </a:cubicBezTo>
                    <a:cubicBezTo>
                      <a:pt x="427718" y="443415"/>
                      <a:pt x="431715" y="435420"/>
                      <a:pt x="441423" y="434278"/>
                    </a:cubicBezTo>
                    <a:cubicBezTo>
                      <a:pt x="480253" y="429710"/>
                      <a:pt x="519082" y="428568"/>
                      <a:pt x="557912" y="433707"/>
                    </a:cubicBezTo>
                    <a:cubicBezTo>
                      <a:pt x="579611" y="436562"/>
                      <a:pt x="569903" y="451409"/>
                      <a:pt x="565335" y="461687"/>
                    </a:cubicBezTo>
                    <a:cubicBezTo>
                      <a:pt x="532787" y="542202"/>
                      <a:pt x="473971" y="593594"/>
                      <a:pt x="390602" y="616435"/>
                    </a:cubicBezTo>
                    <a:cubicBezTo>
                      <a:pt x="176468" y="674679"/>
                      <a:pt x="-39950" y="526213"/>
                      <a:pt x="6302" y="254406"/>
                    </a:cubicBezTo>
                    <a:cubicBezTo>
                      <a:pt x="25717" y="140201"/>
                      <a:pt x="83962" y="49979"/>
                      <a:pt x="201022" y="16289"/>
                    </a:cubicBezTo>
                    <a:cubicBezTo>
                      <a:pt x="426576" y="-48808"/>
                      <a:pt x="564764" y="89950"/>
                      <a:pt x="585321" y="277247"/>
                    </a:cubicBezTo>
                    <a:cubicBezTo>
                      <a:pt x="593886" y="354906"/>
                      <a:pt x="591602" y="354906"/>
                      <a:pt x="513372" y="354906"/>
                    </a:cubicBezTo>
                    <a:cubicBezTo>
                      <a:pt x="467119" y="355477"/>
                      <a:pt x="420866" y="355477"/>
                      <a:pt x="374042" y="355477"/>
                    </a:cubicBezTo>
                    <a:close/>
                    <a:moveTo>
                      <a:pt x="291244" y="252121"/>
                    </a:moveTo>
                    <a:cubicBezTo>
                      <a:pt x="291244" y="251551"/>
                      <a:pt x="291244" y="251551"/>
                      <a:pt x="291244" y="252121"/>
                    </a:cubicBezTo>
                    <a:cubicBezTo>
                      <a:pt x="326647" y="252121"/>
                      <a:pt x="361480" y="251551"/>
                      <a:pt x="396883" y="252121"/>
                    </a:cubicBezTo>
                    <a:cubicBezTo>
                      <a:pt x="423721" y="252692"/>
                      <a:pt x="426576" y="240130"/>
                      <a:pt x="419724" y="218431"/>
                    </a:cubicBezTo>
                    <a:cubicBezTo>
                      <a:pt x="400880" y="158473"/>
                      <a:pt x="356340" y="123070"/>
                      <a:pt x="299238" y="124212"/>
                    </a:cubicBezTo>
                    <a:cubicBezTo>
                      <a:pt x="226718" y="125354"/>
                      <a:pt x="186175" y="156189"/>
                      <a:pt x="166760" y="221857"/>
                    </a:cubicBezTo>
                    <a:cubicBezTo>
                      <a:pt x="160479" y="243556"/>
                      <a:pt x="166760" y="252121"/>
                      <a:pt x="188459" y="252121"/>
                    </a:cubicBezTo>
                    <a:cubicBezTo>
                      <a:pt x="222721" y="251551"/>
                      <a:pt x="256982" y="252121"/>
                      <a:pt x="291244" y="252121"/>
                    </a:cubicBezTo>
                    <a:close/>
                  </a:path>
                </a:pathLst>
              </a:custGeom>
              <a:solidFill>
                <a:srgbClr val="FEFB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640B7B17-F87C-4E21-8990-5C6FE469F003}"/>
                  </a:ext>
                </a:extLst>
              </p:cNvPr>
              <p:cNvSpPr/>
              <p:nvPr/>
            </p:nvSpPr>
            <p:spPr>
              <a:xfrm>
                <a:off x="3791549" y="4915685"/>
                <a:ext cx="589129" cy="627873"/>
              </a:xfrm>
              <a:custGeom>
                <a:avLst/>
                <a:gdLst>
                  <a:gd name="connsiteX0" fmla="*/ 388094 w 589129"/>
                  <a:gd name="connsiteY0" fmla="*/ 358294 h 627873"/>
                  <a:gd name="connsiteX1" fmla="*/ 199656 w 589129"/>
                  <a:gd name="connsiteY1" fmla="*/ 358865 h 627873"/>
                  <a:gd name="connsiteX2" fmla="*/ 169392 w 589129"/>
                  <a:gd name="connsiteY2" fmla="*/ 403405 h 627873"/>
                  <a:gd name="connsiteX3" fmla="*/ 398943 w 589129"/>
                  <a:gd name="connsiteY3" fmla="*/ 472498 h 627873"/>
                  <a:gd name="connsiteX4" fmla="*/ 518288 w 589129"/>
                  <a:gd name="connsiteY4" fmla="*/ 431385 h 627873"/>
                  <a:gd name="connsiteX5" fmla="*/ 551978 w 589129"/>
                  <a:gd name="connsiteY5" fmla="*/ 492484 h 627873"/>
                  <a:gd name="connsiteX6" fmla="*/ 256758 w 589129"/>
                  <a:gd name="connsiteY6" fmla="*/ 625533 h 627873"/>
                  <a:gd name="connsiteX7" fmla="*/ 2653 w 589129"/>
                  <a:gd name="connsiteY7" fmla="*/ 356581 h 627873"/>
                  <a:gd name="connsiteX8" fmla="*/ 211076 w 589129"/>
                  <a:gd name="connsiteY8" fmla="*/ 14537 h 627873"/>
                  <a:gd name="connsiteX9" fmla="*/ 582813 w 589129"/>
                  <a:gd name="connsiteY9" fmla="*/ 248086 h 627873"/>
                  <a:gd name="connsiteX10" fmla="*/ 589094 w 589129"/>
                  <a:gd name="connsiteY10" fmla="*/ 336024 h 627873"/>
                  <a:gd name="connsiteX11" fmla="*/ 567967 w 589129"/>
                  <a:gd name="connsiteY11" fmla="*/ 356010 h 627873"/>
                  <a:gd name="connsiteX12" fmla="*/ 388094 w 589129"/>
                  <a:gd name="connsiteY12" fmla="*/ 355438 h 627873"/>
                  <a:gd name="connsiteX13" fmla="*/ 388094 w 589129"/>
                  <a:gd name="connsiteY13" fmla="*/ 358294 h 627873"/>
                  <a:gd name="connsiteX14" fmla="*/ 293304 w 589129"/>
                  <a:gd name="connsiteY14" fmla="*/ 252654 h 627873"/>
                  <a:gd name="connsiteX15" fmla="*/ 401798 w 589129"/>
                  <a:gd name="connsiteY15" fmla="*/ 253225 h 627873"/>
                  <a:gd name="connsiteX16" fmla="*/ 422926 w 589129"/>
                  <a:gd name="connsiteY16" fmla="*/ 228671 h 627873"/>
                  <a:gd name="connsiteX17" fmla="*/ 297301 w 589129"/>
                  <a:gd name="connsiteY17" fmla="*/ 121890 h 627873"/>
                  <a:gd name="connsiteX18" fmla="*/ 165394 w 589129"/>
                  <a:gd name="connsiteY18" fmla="*/ 234382 h 627873"/>
                  <a:gd name="connsiteX19" fmla="*/ 182525 w 589129"/>
                  <a:gd name="connsiteY19" fmla="*/ 253796 h 627873"/>
                  <a:gd name="connsiteX20" fmla="*/ 293304 w 589129"/>
                  <a:gd name="connsiteY20" fmla="*/ 252654 h 62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129" h="627873">
                    <a:moveTo>
                      <a:pt x="388094" y="358294"/>
                    </a:moveTo>
                    <a:cubicBezTo>
                      <a:pt x="325281" y="358294"/>
                      <a:pt x="262469" y="356581"/>
                      <a:pt x="199656" y="358865"/>
                    </a:cubicBezTo>
                    <a:cubicBezTo>
                      <a:pt x="161968" y="360007"/>
                      <a:pt x="160826" y="366859"/>
                      <a:pt x="169392" y="403405"/>
                    </a:cubicBezTo>
                    <a:cubicBezTo>
                      <a:pt x="194517" y="509044"/>
                      <a:pt x="323568" y="541021"/>
                      <a:pt x="398943" y="472498"/>
                    </a:cubicBezTo>
                    <a:cubicBezTo>
                      <a:pt x="436060" y="438808"/>
                      <a:pt x="472035" y="429672"/>
                      <a:pt x="518288" y="431385"/>
                    </a:cubicBezTo>
                    <a:cubicBezTo>
                      <a:pt x="586810" y="434240"/>
                      <a:pt x="586810" y="431956"/>
                      <a:pt x="551978" y="492484"/>
                    </a:cubicBezTo>
                    <a:cubicBezTo>
                      <a:pt x="490307" y="600979"/>
                      <a:pt x="390949" y="638095"/>
                      <a:pt x="256758" y="625533"/>
                    </a:cubicBezTo>
                    <a:cubicBezTo>
                      <a:pt x="116857" y="612399"/>
                      <a:pt x="21496" y="509615"/>
                      <a:pt x="2653" y="356581"/>
                    </a:cubicBezTo>
                    <a:cubicBezTo>
                      <a:pt x="-12194" y="234382"/>
                      <a:pt x="32346" y="70498"/>
                      <a:pt x="211076" y="14537"/>
                    </a:cubicBezTo>
                    <a:cubicBezTo>
                      <a:pt x="386381" y="-40281"/>
                      <a:pt x="553120" y="64787"/>
                      <a:pt x="582813" y="248086"/>
                    </a:cubicBezTo>
                    <a:cubicBezTo>
                      <a:pt x="587381" y="277208"/>
                      <a:pt x="587952" y="306901"/>
                      <a:pt x="589094" y="336024"/>
                    </a:cubicBezTo>
                    <a:cubicBezTo>
                      <a:pt x="589666" y="353155"/>
                      <a:pt x="583384" y="356581"/>
                      <a:pt x="567967" y="356010"/>
                    </a:cubicBezTo>
                    <a:cubicBezTo>
                      <a:pt x="508009" y="355438"/>
                      <a:pt x="448051" y="355438"/>
                      <a:pt x="388094" y="355438"/>
                    </a:cubicBezTo>
                    <a:cubicBezTo>
                      <a:pt x="388094" y="356581"/>
                      <a:pt x="388094" y="357152"/>
                      <a:pt x="388094" y="358294"/>
                    </a:cubicBezTo>
                    <a:close/>
                    <a:moveTo>
                      <a:pt x="293304" y="252654"/>
                    </a:moveTo>
                    <a:cubicBezTo>
                      <a:pt x="329278" y="252654"/>
                      <a:pt x="365824" y="251512"/>
                      <a:pt x="401798" y="253225"/>
                    </a:cubicBezTo>
                    <a:cubicBezTo>
                      <a:pt x="422926" y="254367"/>
                      <a:pt x="425782" y="245802"/>
                      <a:pt x="422926" y="228671"/>
                    </a:cubicBezTo>
                    <a:cubicBezTo>
                      <a:pt x="412648" y="166430"/>
                      <a:pt x="358401" y="120177"/>
                      <a:pt x="297301" y="121890"/>
                    </a:cubicBezTo>
                    <a:cubicBezTo>
                      <a:pt x="230491" y="123603"/>
                      <a:pt x="173960" y="172711"/>
                      <a:pt x="165394" y="234382"/>
                    </a:cubicBezTo>
                    <a:cubicBezTo>
                      <a:pt x="163110" y="250370"/>
                      <a:pt x="167679" y="253796"/>
                      <a:pt x="182525" y="253796"/>
                    </a:cubicBezTo>
                    <a:cubicBezTo>
                      <a:pt x="219071" y="252083"/>
                      <a:pt x="256187" y="252654"/>
                      <a:pt x="293304" y="252654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06862878-9FCC-4FAB-B1F8-554377CE508B}"/>
                  </a:ext>
                </a:extLst>
              </p:cNvPr>
              <p:cNvSpPr/>
              <p:nvPr/>
            </p:nvSpPr>
            <p:spPr>
              <a:xfrm>
                <a:off x="6100027" y="3790998"/>
                <a:ext cx="592201" cy="629814"/>
              </a:xfrm>
              <a:custGeom>
                <a:avLst/>
                <a:gdLst>
                  <a:gd name="connsiteX0" fmla="*/ 576133 w 592201"/>
                  <a:gd name="connsiteY0" fmla="*/ 432296 h 629814"/>
                  <a:gd name="connsiteX1" fmla="*/ 262069 w 592201"/>
                  <a:gd name="connsiteY1" fmla="*/ 628157 h 629814"/>
                  <a:gd name="connsiteX2" fmla="*/ 8535 w 592201"/>
                  <a:gd name="connsiteY2" fmla="*/ 399748 h 629814"/>
                  <a:gd name="connsiteX3" fmla="*/ 99899 w 592201"/>
                  <a:gd name="connsiteY3" fmla="*/ 77690 h 629814"/>
                  <a:gd name="connsiteX4" fmla="*/ 395118 w 592201"/>
                  <a:gd name="connsiteY4" fmla="*/ 17732 h 629814"/>
                  <a:gd name="connsiteX5" fmla="*/ 581272 w 592201"/>
                  <a:gd name="connsiteY5" fmla="*/ 254136 h 629814"/>
                  <a:gd name="connsiteX6" fmla="*/ 591550 w 592201"/>
                  <a:gd name="connsiteY6" fmla="*/ 330653 h 629814"/>
                  <a:gd name="connsiteX7" fmla="*/ 567567 w 592201"/>
                  <a:gd name="connsiteY7" fmla="*/ 356349 h 629814"/>
                  <a:gd name="connsiteX8" fmla="*/ 184981 w 592201"/>
                  <a:gd name="connsiteY8" fmla="*/ 355207 h 629814"/>
                  <a:gd name="connsiteX9" fmla="*/ 162140 w 592201"/>
                  <a:gd name="connsiteY9" fmla="*/ 381475 h 629814"/>
                  <a:gd name="connsiteX10" fmla="*/ 257501 w 592201"/>
                  <a:gd name="connsiteY10" fmla="*/ 500248 h 629814"/>
                  <a:gd name="connsiteX11" fmla="*/ 421956 w 592201"/>
                  <a:gd name="connsiteY11" fmla="*/ 451140 h 629814"/>
                  <a:gd name="connsiteX12" fmla="*/ 467638 w 592201"/>
                  <a:gd name="connsiteY12" fmla="*/ 431154 h 629814"/>
                  <a:gd name="connsiteX13" fmla="*/ 576133 w 592201"/>
                  <a:gd name="connsiteY13" fmla="*/ 432296 h 629814"/>
                  <a:gd name="connsiteX14" fmla="*/ 292905 w 592201"/>
                  <a:gd name="connsiteY14" fmla="*/ 252994 h 629814"/>
                  <a:gd name="connsiteX15" fmla="*/ 403684 w 592201"/>
                  <a:gd name="connsiteY15" fmla="*/ 253565 h 629814"/>
                  <a:gd name="connsiteX16" fmla="*/ 420814 w 592201"/>
                  <a:gd name="connsiteY16" fmla="*/ 230724 h 629814"/>
                  <a:gd name="connsiteX17" fmla="*/ 294618 w 592201"/>
                  <a:gd name="connsiteY17" fmla="*/ 125085 h 629814"/>
                  <a:gd name="connsiteX18" fmla="*/ 162711 w 592201"/>
                  <a:gd name="connsiteY18" fmla="*/ 235864 h 629814"/>
                  <a:gd name="connsiteX19" fmla="*/ 175845 w 592201"/>
                  <a:gd name="connsiteY19" fmla="*/ 253565 h 629814"/>
                  <a:gd name="connsiteX20" fmla="*/ 292905 w 592201"/>
                  <a:gd name="connsiteY20" fmla="*/ 252994 h 629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2201" h="629814">
                    <a:moveTo>
                      <a:pt x="576133" y="432296"/>
                    </a:moveTo>
                    <a:cubicBezTo>
                      <a:pt x="519601" y="582475"/>
                      <a:pt x="424240" y="640719"/>
                      <a:pt x="262069" y="628157"/>
                    </a:cubicBezTo>
                    <a:cubicBezTo>
                      <a:pt x="134731" y="618450"/>
                      <a:pt x="30805" y="529370"/>
                      <a:pt x="8535" y="399748"/>
                    </a:cubicBezTo>
                    <a:cubicBezTo>
                      <a:pt x="-12593" y="279832"/>
                      <a:pt x="1112" y="163914"/>
                      <a:pt x="99899" y="77690"/>
                    </a:cubicBezTo>
                    <a:cubicBezTo>
                      <a:pt x="185552" y="2314"/>
                      <a:pt x="286624" y="-19384"/>
                      <a:pt x="395118" y="17732"/>
                    </a:cubicBezTo>
                    <a:cubicBezTo>
                      <a:pt x="506468" y="55420"/>
                      <a:pt x="559573" y="143358"/>
                      <a:pt x="581272" y="254136"/>
                    </a:cubicBezTo>
                    <a:cubicBezTo>
                      <a:pt x="586411" y="279261"/>
                      <a:pt x="587553" y="304957"/>
                      <a:pt x="591550" y="330653"/>
                    </a:cubicBezTo>
                    <a:cubicBezTo>
                      <a:pt x="594406" y="350639"/>
                      <a:pt x="588124" y="356921"/>
                      <a:pt x="567567" y="356349"/>
                    </a:cubicBezTo>
                    <a:cubicBezTo>
                      <a:pt x="440229" y="355207"/>
                      <a:pt x="312891" y="356349"/>
                      <a:pt x="184981" y="355207"/>
                    </a:cubicBezTo>
                    <a:cubicBezTo>
                      <a:pt x="163853" y="355207"/>
                      <a:pt x="157572" y="358062"/>
                      <a:pt x="162140" y="381475"/>
                    </a:cubicBezTo>
                    <a:cubicBezTo>
                      <a:pt x="172990" y="439148"/>
                      <a:pt x="197544" y="484830"/>
                      <a:pt x="257501" y="500248"/>
                    </a:cubicBezTo>
                    <a:cubicBezTo>
                      <a:pt x="321456" y="516807"/>
                      <a:pt x="378558" y="504245"/>
                      <a:pt x="421956" y="451140"/>
                    </a:cubicBezTo>
                    <a:cubicBezTo>
                      <a:pt x="434519" y="435722"/>
                      <a:pt x="447652" y="430012"/>
                      <a:pt x="467638" y="431154"/>
                    </a:cubicBezTo>
                    <a:cubicBezTo>
                      <a:pt x="502471" y="433438"/>
                      <a:pt x="537874" y="432296"/>
                      <a:pt x="576133" y="432296"/>
                    </a:cubicBezTo>
                    <a:close/>
                    <a:moveTo>
                      <a:pt x="292905" y="252994"/>
                    </a:moveTo>
                    <a:cubicBezTo>
                      <a:pt x="330021" y="252994"/>
                      <a:pt x="367138" y="251852"/>
                      <a:pt x="403684" y="253565"/>
                    </a:cubicBezTo>
                    <a:cubicBezTo>
                      <a:pt x="423669" y="254136"/>
                      <a:pt x="425382" y="247284"/>
                      <a:pt x="420814" y="230724"/>
                    </a:cubicBezTo>
                    <a:cubicBezTo>
                      <a:pt x="404255" y="163914"/>
                      <a:pt x="356860" y="123943"/>
                      <a:pt x="294618" y="125085"/>
                    </a:cubicBezTo>
                    <a:cubicBezTo>
                      <a:pt x="225524" y="126227"/>
                      <a:pt x="178129" y="166198"/>
                      <a:pt x="162711" y="235864"/>
                    </a:cubicBezTo>
                    <a:cubicBezTo>
                      <a:pt x="159285" y="250139"/>
                      <a:pt x="161569" y="254136"/>
                      <a:pt x="175845" y="253565"/>
                    </a:cubicBezTo>
                    <a:cubicBezTo>
                      <a:pt x="215246" y="252423"/>
                      <a:pt x="254075" y="252994"/>
                      <a:pt x="292905" y="252994"/>
                    </a:cubicBezTo>
                    <a:close/>
                  </a:path>
                </a:pathLst>
              </a:custGeom>
              <a:solidFill>
                <a:srgbClr val="FEFB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1EAE66BD-78E2-4833-B778-E738271FFA17}"/>
                  </a:ext>
                </a:extLst>
              </p:cNvPr>
              <p:cNvSpPr/>
              <p:nvPr/>
            </p:nvSpPr>
            <p:spPr>
              <a:xfrm>
                <a:off x="7416884" y="4915947"/>
                <a:ext cx="611011" cy="631307"/>
              </a:xfrm>
              <a:custGeom>
                <a:avLst/>
                <a:gdLst>
                  <a:gd name="connsiteX0" fmla="*/ 304821 w 611011"/>
                  <a:gd name="connsiteY0" fmla="*/ 0 h 631307"/>
                  <a:gd name="connsiteX1" fmla="*/ 608606 w 611011"/>
                  <a:gd name="connsiteY1" fmla="*/ 351751 h 631307"/>
                  <a:gd name="connsiteX2" fmla="*/ 140366 w 611011"/>
                  <a:gd name="connsiteY2" fmla="*/ 584158 h 631307"/>
                  <a:gd name="connsiteX3" fmla="*/ 1607 w 611011"/>
                  <a:gd name="connsiteY3" fmla="*/ 345470 h 631307"/>
                  <a:gd name="connsiteX4" fmla="*/ 20451 w 611011"/>
                  <a:gd name="connsiteY4" fmla="*/ 193577 h 631307"/>
                  <a:gd name="connsiteX5" fmla="*/ 304821 w 611011"/>
                  <a:gd name="connsiteY5" fmla="*/ 0 h 631307"/>
                  <a:gd name="connsiteX6" fmla="*/ 167776 w 611011"/>
                  <a:gd name="connsiteY6" fmla="*/ 317489 h 631307"/>
                  <a:gd name="connsiteX7" fmla="*/ 171773 w 611011"/>
                  <a:gd name="connsiteY7" fmla="*/ 388867 h 631307"/>
                  <a:gd name="connsiteX8" fmla="*/ 265421 w 611011"/>
                  <a:gd name="connsiteY8" fmla="*/ 500788 h 631307"/>
                  <a:gd name="connsiteX9" fmla="*/ 413887 w 611011"/>
                  <a:gd name="connsiteY9" fmla="*/ 448825 h 631307"/>
                  <a:gd name="connsiteX10" fmla="*/ 428162 w 611011"/>
                  <a:gd name="connsiteY10" fmla="*/ 205569 h 631307"/>
                  <a:gd name="connsiteX11" fmla="*/ 312245 w 611011"/>
                  <a:gd name="connsiteY11" fmla="*/ 122770 h 631307"/>
                  <a:gd name="connsiteX12" fmla="*/ 186619 w 611011"/>
                  <a:gd name="connsiteY12" fmla="*/ 195861 h 631307"/>
                  <a:gd name="connsiteX13" fmla="*/ 167776 w 611011"/>
                  <a:gd name="connsiteY13" fmla="*/ 317489 h 63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011" h="631307">
                    <a:moveTo>
                      <a:pt x="304821" y="0"/>
                    </a:moveTo>
                    <a:cubicBezTo>
                      <a:pt x="488691" y="2284"/>
                      <a:pt x="631447" y="122199"/>
                      <a:pt x="608606" y="351751"/>
                    </a:cubicBezTo>
                    <a:cubicBezTo>
                      <a:pt x="585765" y="587013"/>
                      <a:pt x="345364" y="702931"/>
                      <a:pt x="140366" y="584158"/>
                    </a:cubicBezTo>
                    <a:cubicBezTo>
                      <a:pt x="48431" y="531052"/>
                      <a:pt x="11886" y="445970"/>
                      <a:pt x="1607" y="345470"/>
                    </a:cubicBezTo>
                    <a:cubicBezTo>
                      <a:pt x="-3532" y="294077"/>
                      <a:pt x="3892" y="243256"/>
                      <a:pt x="20451" y="193577"/>
                    </a:cubicBezTo>
                    <a:cubicBezTo>
                      <a:pt x="62136" y="70807"/>
                      <a:pt x="166063" y="0"/>
                      <a:pt x="304821" y="0"/>
                    </a:cubicBezTo>
                    <a:close/>
                    <a:moveTo>
                      <a:pt x="167776" y="317489"/>
                    </a:moveTo>
                    <a:cubicBezTo>
                      <a:pt x="168918" y="339759"/>
                      <a:pt x="169489" y="364313"/>
                      <a:pt x="171773" y="388867"/>
                    </a:cubicBezTo>
                    <a:cubicBezTo>
                      <a:pt x="175770" y="434549"/>
                      <a:pt x="223736" y="493936"/>
                      <a:pt x="265421" y="500788"/>
                    </a:cubicBezTo>
                    <a:cubicBezTo>
                      <a:pt x="318526" y="509353"/>
                      <a:pt x="380768" y="503643"/>
                      <a:pt x="413887" y="448825"/>
                    </a:cubicBezTo>
                    <a:cubicBezTo>
                      <a:pt x="461282" y="369452"/>
                      <a:pt x="458427" y="287225"/>
                      <a:pt x="428162" y="205569"/>
                    </a:cubicBezTo>
                    <a:cubicBezTo>
                      <a:pt x="409319" y="155890"/>
                      <a:pt x="368776" y="124483"/>
                      <a:pt x="312245" y="122770"/>
                    </a:cubicBezTo>
                    <a:cubicBezTo>
                      <a:pt x="255142" y="121057"/>
                      <a:pt x="215171" y="147324"/>
                      <a:pt x="186619" y="195861"/>
                    </a:cubicBezTo>
                    <a:cubicBezTo>
                      <a:pt x="164349" y="233549"/>
                      <a:pt x="171773" y="275233"/>
                      <a:pt x="167776" y="317489"/>
                    </a:cubicBezTo>
                    <a:close/>
                  </a:path>
                </a:pathLst>
              </a:custGeom>
              <a:solidFill>
                <a:srgbClr val="FEFB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42F077E8-074E-4132-9DC8-E1450F3452AE}"/>
                  </a:ext>
                </a:extLst>
              </p:cNvPr>
              <p:cNvSpPr/>
              <p:nvPr/>
            </p:nvSpPr>
            <p:spPr>
              <a:xfrm>
                <a:off x="8472666" y="4915944"/>
                <a:ext cx="545207" cy="629483"/>
              </a:xfrm>
              <a:custGeom>
                <a:avLst/>
                <a:gdLst>
                  <a:gd name="connsiteX0" fmla="*/ 75312 w 545207"/>
                  <a:gd name="connsiteY0" fmla="*/ 417421 h 629483"/>
                  <a:gd name="connsiteX1" fmla="*/ 95297 w 545207"/>
                  <a:gd name="connsiteY1" fmla="*/ 417421 h 629483"/>
                  <a:gd name="connsiteX2" fmla="*/ 166105 w 545207"/>
                  <a:gd name="connsiteY2" fmla="*/ 458535 h 629483"/>
                  <a:gd name="connsiteX3" fmla="*/ 367676 w 545207"/>
                  <a:gd name="connsiteY3" fmla="*/ 485373 h 629483"/>
                  <a:gd name="connsiteX4" fmla="*/ 351116 w 545207"/>
                  <a:gd name="connsiteY4" fmla="*/ 395722 h 629483"/>
                  <a:gd name="connsiteX5" fmla="*/ 198653 w 545207"/>
                  <a:gd name="connsiteY5" fmla="*/ 349469 h 629483"/>
                  <a:gd name="connsiteX6" fmla="*/ 101008 w 545207"/>
                  <a:gd name="connsiteY6" fmla="*/ 318063 h 629483"/>
                  <a:gd name="connsiteX7" fmla="*/ 41621 w 545207"/>
                  <a:gd name="connsiteY7" fmla="*/ 89653 h 629483"/>
                  <a:gd name="connsiteX8" fmla="*/ 139266 w 545207"/>
                  <a:gd name="connsiteY8" fmla="*/ 18846 h 629483"/>
                  <a:gd name="connsiteX9" fmla="*/ 395085 w 545207"/>
                  <a:gd name="connsiteY9" fmla="*/ 18846 h 629483"/>
                  <a:gd name="connsiteX10" fmla="*/ 525278 w 545207"/>
                  <a:gd name="connsiteY10" fmla="*/ 151895 h 629483"/>
                  <a:gd name="connsiteX11" fmla="*/ 495585 w 545207"/>
                  <a:gd name="connsiteY11" fmla="*/ 191296 h 629483"/>
                  <a:gd name="connsiteX12" fmla="*/ 395656 w 545207"/>
                  <a:gd name="connsiteY12" fmla="*/ 191296 h 629483"/>
                  <a:gd name="connsiteX13" fmla="*/ 376241 w 545207"/>
                  <a:gd name="connsiteY13" fmla="*/ 180446 h 629483"/>
                  <a:gd name="connsiteX14" fmla="*/ 235769 w 545207"/>
                  <a:gd name="connsiteY14" fmla="*/ 111923 h 629483"/>
                  <a:gd name="connsiteX15" fmla="*/ 206076 w 545207"/>
                  <a:gd name="connsiteY15" fmla="*/ 121059 h 629483"/>
                  <a:gd name="connsiteX16" fmla="*/ 175812 w 545207"/>
                  <a:gd name="connsiteY16" fmla="*/ 162173 h 629483"/>
                  <a:gd name="connsiteX17" fmla="*/ 202079 w 545207"/>
                  <a:gd name="connsiteY17" fmla="*/ 206713 h 629483"/>
                  <a:gd name="connsiteX18" fmla="*/ 301437 w 545207"/>
                  <a:gd name="connsiteY18" fmla="*/ 240404 h 629483"/>
                  <a:gd name="connsiteX19" fmla="*/ 429917 w 545207"/>
                  <a:gd name="connsiteY19" fmla="*/ 276949 h 629483"/>
                  <a:gd name="connsiteX20" fmla="*/ 542980 w 545207"/>
                  <a:gd name="connsiteY20" fmla="*/ 396293 h 629483"/>
                  <a:gd name="connsiteX21" fmla="*/ 453900 w 545207"/>
                  <a:gd name="connsiteY21" fmla="*/ 587586 h 629483"/>
                  <a:gd name="connsiteX22" fmla="*/ 230059 w 545207"/>
                  <a:gd name="connsiteY22" fmla="*/ 626987 h 629483"/>
                  <a:gd name="connsiteX23" fmla="*/ 114712 w 545207"/>
                  <a:gd name="connsiteY23" fmla="*/ 596723 h 629483"/>
                  <a:gd name="connsiteX24" fmla="*/ 1078 w 545207"/>
                  <a:gd name="connsiteY24" fmla="*/ 440262 h 629483"/>
                  <a:gd name="connsiteX25" fmla="*/ 19922 w 545207"/>
                  <a:gd name="connsiteY25" fmla="*/ 417421 h 629483"/>
                  <a:gd name="connsiteX26" fmla="*/ 75312 w 545207"/>
                  <a:gd name="connsiteY26" fmla="*/ 417421 h 62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45207" h="629483">
                    <a:moveTo>
                      <a:pt x="75312" y="417421"/>
                    </a:moveTo>
                    <a:cubicBezTo>
                      <a:pt x="82164" y="417421"/>
                      <a:pt x="88445" y="417992"/>
                      <a:pt x="95297" y="417421"/>
                    </a:cubicBezTo>
                    <a:cubicBezTo>
                      <a:pt x="129559" y="413424"/>
                      <a:pt x="150686" y="418563"/>
                      <a:pt x="166105" y="458535"/>
                    </a:cubicBezTo>
                    <a:cubicBezTo>
                      <a:pt x="192372" y="527058"/>
                      <a:pt x="318568" y="540191"/>
                      <a:pt x="367676" y="485373"/>
                    </a:cubicBezTo>
                    <a:cubicBezTo>
                      <a:pt x="395656" y="453967"/>
                      <a:pt x="389375" y="413995"/>
                      <a:pt x="351116" y="395722"/>
                    </a:cubicBezTo>
                    <a:cubicBezTo>
                      <a:pt x="303150" y="372310"/>
                      <a:pt x="250045" y="363745"/>
                      <a:pt x="198653" y="349469"/>
                    </a:cubicBezTo>
                    <a:cubicBezTo>
                      <a:pt x="165533" y="340333"/>
                      <a:pt x="132414" y="332338"/>
                      <a:pt x="101008" y="318063"/>
                    </a:cubicBezTo>
                    <a:cubicBezTo>
                      <a:pt x="14212" y="278662"/>
                      <a:pt x="-14911" y="166741"/>
                      <a:pt x="41621" y="89653"/>
                    </a:cubicBezTo>
                    <a:cubicBezTo>
                      <a:pt x="66746" y="55963"/>
                      <a:pt x="98153" y="30838"/>
                      <a:pt x="139266" y="18846"/>
                    </a:cubicBezTo>
                    <a:cubicBezTo>
                      <a:pt x="224349" y="-5708"/>
                      <a:pt x="310002" y="-6850"/>
                      <a:pt x="395085" y="18846"/>
                    </a:cubicBezTo>
                    <a:cubicBezTo>
                      <a:pt x="461895" y="38832"/>
                      <a:pt x="504151" y="86227"/>
                      <a:pt x="525278" y="151895"/>
                    </a:cubicBezTo>
                    <a:cubicBezTo>
                      <a:pt x="536128" y="186156"/>
                      <a:pt x="530418" y="191296"/>
                      <a:pt x="495585" y="191296"/>
                    </a:cubicBezTo>
                    <a:cubicBezTo>
                      <a:pt x="462466" y="191296"/>
                      <a:pt x="428776" y="191296"/>
                      <a:pt x="395656" y="191296"/>
                    </a:cubicBezTo>
                    <a:cubicBezTo>
                      <a:pt x="387091" y="191296"/>
                      <a:pt x="380809" y="191866"/>
                      <a:pt x="376241" y="180446"/>
                    </a:cubicBezTo>
                    <a:cubicBezTo>
                      <a:pt x="352258" y="121059"/>
                      <a:pt x="303721" y="98218"/>
                      <a:pt x="235769" y="111923"/>
                    </a:cubicBezTo>
                    <a:cubicBezTo>
                      <a:pt x="225490" y="114207"/>
                      <a:pt x="215212" y="117062"/>
                      <a:pt x="206076" y="121059"/>
                    </a:cubicBezTo>
                    <a:cubicBezTo>
                      <a:pt x="188374" y="129054"/>
                      <a:pt x="175812" y="141616"/>
                      <a:pt x="175812" y="162173"/>
                    </a:cubicBezTo>
                    <a:cubicBezTo>
                      <a:pt x="175812" y="181588"/>
                      <a:pt x="184377" y="197006"/>
                      <a:pt x="202079" y="206713"/>
                    </a:cubicBezTo>
                    <a:cubicBezTo>
                      <a:pt x="232914" y="224415"/>
                      <a:pt x="267746" y="230696"/>
                      <a:pt x="301437" y="240404"/>
                    </a:cubicBezTo>
                    <a:cubicBezTo>
                      <a:pt x="344264" y="252395"/>
                      <a:pt x="387661" y="262674"/>
                      <a:pt x="429917" y="276949"/>
                    </a:cubicBezTo>
                    <a:cubicBezTo>
                      <a:pt x="487591" y="296364"/>
                      <a:pt x="534986" y="330625"/>
                      <a:pt x="542980" y="396293"/>
                    </a:cubicBezTo>
                    <a:cubicBezTo>
                      <a:pt x="553259" y="477379"/>
                      <a:pt x="528705" y="545901"/>
                      <a:pt x="453900" y="587586"/>
                    </a:cubicBezTo>
                    <a:cubicBezTo>
                      <a:pt x="384235" y="626416"/>
                      <a:pt x="308289" y="634410"/>
                      <a:pt x="230059" y="626987"/>
                    </a:cubicBezTo>
                    <a:cubicBezTo>
                      <a:pt x="190087" y="622990"/>
                      <a:pt x="151829" y="612711"/>
                      <a:pt x="114712" y="596723"/>
                    </a:cubicBezTo>
                    <a:cubicBezTo>
                      <a:pt x="45618" y="567029"/>
                      <a:pt x="14212" y="510498"/>
                      <a:pt x="1078" y="440262"/>
                    </a:cubicBezTo>
                    <a:cubicBezTo>
                      <a:pt x="-1777" y="424273"/>
                      <a:pt x="-64" y="415137"/>
                      <a:pt x="19922" y="417421"/>
                    </a:cubicBezTo>
                    <a:cubicBezTo>
                      <a:pt x="38766" y="419134"/>
                      <a:pt x="57038" y="417421"/>
                      <a:pt x="75312" y="417421"/>
                    </a:cubicBezTo>
                    <a:close/>
                  </a:path>
                </a:pathLst>
              </a:custGeom>
              <a:solidFill>
                <a:srgbClr val="FEFB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1479E288-AC1B-4205-96AA-DA4DAA9CB053}"/>
                  </a:ext>
                </a:extLst>
              </p:cNvPr>
              <p:cNvSpPr/>
              <p:nvPr/>
            </p:nvSpPr>
            <p:spPr>
              <a:xfrm>
                <a:off x="4449110" y="4918230"/>
                <a:ext cx="550988" cy="626944"/>
              </a:xfrm>
              <a:custGeom>
                <a:avLst/>
                <a:gdLst>
                  <a:gd name="connsiteX0" fmla="*/ 265011 w 550988"/>
                  <a:gd name="connsiteY0" fmla="*/ 0 h 626944"/>
                  <a:gd name="connsiteX1" fmla="*/ 436889 w 550988"/>
                  <a:gd name="connsiteY1" fmla="*/ 33691 h 626944"/>
                  <a:gd name="connsiteX2" fmla="*/ 532250 w 550988"/>
                  <a:gd name="connsiteY2" fmla="*/ 172449 h 626944"/>
                  <a:gd name="connsiteX3" fmla="*/ 519117 w 550988"/>
                  <a:gd name="connsiteY3" fmla="*/ 189009 h 626944"/>
                  <a:gd name="connsiteX4" fmla="*/ 396347 w 550988"/>
                  <a:gd name="connsiteY4" fmla="*/ 187296 h 626944"/>
                  <a:gd name="connsiteX5" fmla="*/ 375790 w 550988"/>
                  <a:gd name="connsiteY5" fmla="*/ 173020 h 626944"/>
                  <a:gd name="connsiteX6" fmla="*/ 321542 w 550988"/>
                  <a:gd name="connsiteY6" fmla="*/ 117060 h 626944"/>
                  <a:gd name="connsiteX7" fmla="*/ 218187 w 550988"/>
                  <a:gd name="connsiteY7" fmla="*/ 114205 h 626944"/>
                  <a:gd name="connsiteX8" fmla="*/ 178786 w 550988"/>
                  <a:gd name="connsiteY8" fmla="*/ 157603 h 626944"/>
                  <a:gd name="connsiteX9" fmla="*/ 211335 w 550988"/>
                  <a:gd name="connsiteY9" fmla="*/ 208995 h 626944"/>
                  <a:gd name="connsiteX10" fmla="*/ 347810 w 550988"/>
                  <a:gd name="connsiteY10" fmla="*/ 249538 h 626944"/>
                  <a:gd name="connsiteX11" fmla="*/ 447739 w 550988"/>
                  <a:gd name="connsiteY11" fmla="*/ 281515 h 626944"/>
                  <a:gd name="connsiteX12" fmla="*/ 515120 w 550988"/>
                  <a:gd name="connsiteY12" fmla="*/ 531052 h 626944"/>
                  <a:gd name="connsiteX13" fmla="*/ 428324 w 550988"/>
                  <a:gd name="connsiteY13" fmla="*/ 598433 h 626944"/>
                  <a:gd name="connsiteX14" fmla="*/ 125110 w 550988"/>
                  <a:gd name="connsiteY14" fmla="*/ 596720 h 626944"/>
                  <a:gd name="connsiteX15" fmla="*/ 1198 w 550988"/>
                  <a:gd name="connsiteY15" fmla="*/ 435120 h 626944"/>
                  <a:gd name="connsiteX16" fmla="*/ 13760 w 550988"/>
                  <a:gd name="connsiteY16" fmla="*/ 415135 h 626944"/>
                  <a:gd name="connsiteX17" fmla="*/ 127965 w 550988"/>
                  <a:gd name="connsiteY17" fmla="*/ 416277 h 626944"/>
                  <a:gd name="connsiteX18" fmla="*/ 159372 w 550988"/>
                  <a:gd name="connsiteY18" fmla="*/ 439118 h 626944"/>
                  <a:gd name="connsiteX19" fmla="*/ 349523 w 550988"/>
                  <a:gd name="connsiteY19" fmla="*/ 499646 h 626944"/>
                  <a:gd name="connsiteX20" fmla="*/ 382642 w 550988"/>
                  <a:gd name="connsiteY20" fmla="*/ 435120 h 626944"/>
                  <a:gd name="connsiteX21" fmla="*/ 342099 w 550988"/>
                  <a:gd name="connsiteY21" fmla="*/ 388868 h 626944"/>
                  <a:gd name="connsiteX22" fmla="*/ 178215 w 550988"/>
                  <a:gd name="connsiteY22" fmla="*/ 340902 h 626944"/>
                  <a:gd name="connsiteX23" fmla="*/ 100556 w 550988"/>
                  <a:gd name="connsiteY23" fmla="*/ 312921 h 626944"/>
                  <a:gd name="connsiteX24" fmla="*/ 57158 w 550988"/>
                  <a:gd name="connsiteY24" fmla="*/ 67381 h 626944"/>
                  <a:gd name="connsiteX25" fmla="*/ 190778 w 550988"/>
                  <a:gd name="connsiteY25" fmla="*/ 4568 h 626944"/>
                  <a:gd name="connsiteX26" fmla="*/ 265011 w 550988"/>
                  <a:gd name="connsiteY26" fmla="*/ 0 h 626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0988" h="626944">
                    <a:moveTo>
                      <a:pt x="265011" y="0"/>
                    </a:moveTo>
                    <a:cubicBezTo>
                      <a:pt x="328395" y="2284"/>
                      <a:pt x="385497" y="2855"/>
                      <a:pt x="436889" y="33691"/>
                    </a:cubicBezTo>
                    <a:cubicBezTo>
                      <a:pt x="490566" y="65097"/>
                      <a:pt x="519117" y="113063"/>
                      <a:pt x="532250" y="172449"/>
                    </a:cubicBezTo>
                    <a:cubicBezTo>
                      <a:pt x="535105" y="185583"/>
                      <a:pt x="532250" y="189580"/>
                      <a:pt x="519117" y="189009"/>
                    </a:cubicBezTo>
                    <a:cubicBezTo>
                      <a:pt x="478003" y="187867"/>
                      <a:pt x="437460" y="187867"/>
                      <a:pt x="396347" y="187296"/>
                    </a:cubicBezTo>
                    <a:cubicBezTo>
                      <a:pt x="386639" y="187296"/>
                      <a:pt x="378074" y="186154"/>
                      <a:pt x="375790" y="173020"/>
                    </a:cubicBezTo>
                    <a:cubicBezTo>
                      <a:pt x="371222" y="141614"/>
                      <a:pt x="348381" y="126767"/>
                      <a:pt x="321542" y="117060"/>
                    </a:cubicBezTo>
                    <a:cubicBezTo>
                      <a:pt x="287281" y="104497"/>
                      <a:pt x="252448" y="103926"/>
                      <a:pt x="218187" y="114205"/>
                    </a:cubicBezTo>
                    <a:cubicBezTo>
                      <a:pt x="196488" y="120486"/>
                      <a:pt x="180500" y="133620"/>
                      <a:pt x="178786" y="157603"/>
                    </a:cubicBezTo>
                    <a:cubicBezTo>
                      <a:pt x="176502" y="182157"/>
                      <a:pt x="188494" y="199288"/>
                      <a:pt x="211335" y="208995"/>
                    </a:cubicBezTo>
                    <a:cubicBezTo>
                      <a:pt x="255304" y="227839"/>
                      <a:pt x="302128" y="236975"/>
                      <a:pt x="347810" y="249538"/>
                    </a:cubicBezTo>
                    <a:cubicBezTo>
                      <a:pt x="381500" y="258674"/>
                      <a:pt x="415190" y="268381"/>
                      <a:pt x="447739" y="281515"/>
                    </a:cubicBezTo>
                    <a:cubicBezTo>
                      <a:pt x="551094" y="323771"/>
                      <a:pt x="583072" y="440831"/>
                      <a:pt x="515120" y="531052"/>
                    </a:cubicBezTo>
                    <a:cubicBezTo>
                      <a:pt x="492279" y="561317"/>
                      <a:pt x="463727" y="585871"/>
                      <a:pt x="428324" y="598433"/>
                    </a:cubicBezTo>
                    <a:cubicBezTo>
                      <a:pt x="327253" y="633266"/>
                      <a:pt x="225610" y="640118"/>
                      <a:pt x="125110" y="596720"/>
                    </a:cubicBezTo>
                    <a:cubicBezTo>
                      <a:pt x="54874" y="566456"/>
                      <a:pt x="11476" y="512780"/>
                      <a:pt x="1198" y="435120"/>
                    </a:cubicBezTo>
                    <a:cubicBezTo>
                      <a:pt x="56" y="424842"/>
                      <a:pt x="-3941" y="414564"/>
                      <a:pt x="13760" y="415135"/>
                    </a:cubicBezTo>
                    <a:cubicBezTo>
                      <a:pt x="52019" y="416277"/>
                      <a:pt x="89707" y="416277"/>
                      <a:pt x="127965" y="416277"/>
                    </a:cubicBezTo>
                    <a:cubicBezTo>
                      <a:pt x="143954" y="416277"/>
                      <a:pt x="153090" y="423700"/>
                      <a:pt x="159372" y="439118"/>
                    </a:cubicBezTo>
                    <a:cubicBezTo>
                      <a:pt x="187923" y="511638"/>
                      <a:pt x="283284" y="541331"/>
                      <a:pt x="349523" y="499646"/>
                    </a:cubicBezTo>
                    <a:cubicBezTo>
                      <a:pt x="373506" y="484800"/>
                      <a:pt x="384926" y="464243"/>
                      <a:pt x="382642" y="435120"/>
                    </a:cubicBezTo>
                    <a:cubicBezTo>
                      <a:pt x="380929" y="408282"/>
                      <a:pt x="362656" y="397433"/>
                      <a:pt x="342099" y="388868"/>
                    </a:cubicBezTo>
                    <a:cubicBezTo>
                      <a:pt x="288994" y="367168"/>
                      <a:pt x="232463" y="358603"/>
                      <a:pt x="178215" y="340902"/>
                    </a:cubicBezTo>
                    <a:cubicBezTo>
                      <a:pt x="151948" y="332336"/>
                      <a:pt x="125681" y="324342"/>
                      <a:pt x="100556" y="312921"/>
                    </a:cubicBezTo>
                    <a:cubicBezTo>
                      <a:pt x="5766" y="269523"/>
                      <a:pt x="-15933" y="142756"/>
                      <a:pt x="57158" y="67381"/>
                    </a:cubicBezTo>
                    <a:cubicBezTo>
                      <a:pt x="93704" y="29693"/>
                      <a:pt x="139386" y="10278"/>
                      <a:pt x="190778" y="4568"/>
                    </a:cubicBezTo>
                    <a:cubicBezTo>
                      <a:pt x="218187" y="1713"/>
                      <a:pt x="244454" y="1142"/>
                      <a:pt x="265011" y="0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65847EA0-0370-4DA1-9F41-D012121C6357}"/>
                  </a:ext>
                </a:extLst>
              </p:cNvPr>
              <p:cNvSpPr/>
              <p:nvPr/>
            </p:nvSpPr>
            <p:spPr>
              <a:xfrm>
                <a:off x="5486858" y="3790676"/>
                <a:ext cx="545639" cy="629028"/>
              </a:xfrm>
              <a:custGeom>
                <a:avLst/>
                <a:gdLst>
                  <a:gd name="connsiteX0" fmla="*/ 451539 w 545639"/>
                  <a:gd name="connsiteY0" fmla="*/ 191647 h 629028"/>
                  <a:gd name="connsiteX1" fmla="*/ 422988 w 545639"/>
                  <a:gd name="connsiteY1" fmla="*/ 191647 h 629028"/>
                  <a:gd name="connsiteX2" fmla="*/ 365885 w 545639"/>
                  <a:gd name="connsiteY2" fmla="*/ 157385 h 629028"/>
                  <a:gd name="connsiteX3" fmla="*/ 341331 w 545639"/>
                  <a:gd name="connsiteY3" fmla="*/ 131118 h 629028"/>
                  <a:gd name="connsiteX4" fmla="*/ 217419 w 545639"/>
                  <a:gd name="connsiteY4" fmla="*/ 119697 h 629028"/>
                  <a:gd name="connsiteX5" fmla="*/ 176876 w 545639"/>
                  <a:gd name="connsiteY5" fmla="*/ 165379 h 629028"/>
                  <a:gd name="connsiteX6" fmla="*/ 212851 w 545639"/>
                  <a:gd name="connsiteY6" fmla="*/ 213916 h 629028"/>
                  <a:gd name="connsiteX7" fmla="*/ 357320 w 545639"/>
                  <a:gd name="connsiteY7" fmla="*/ 256743 h 629028"/>
                  <a:gd name="connsiteX8" fmla="*/ 422988 w 545639"/>
                  <a:gd name="connsiteY8" fmla="*/ 275016 h 629028"/>
                  <a:gd name="connsiteX9" fmla="*/ 542332 w 545639"/>
                  <a:gd name="connsiteY9" fmla="*/ 391505 h 629028"/>
                  <a:gd name="connsiteX10" fmla="*/ 474951 w 545639"/>
                  <a:gd name="connsiteY10" fmla="*/ 577088 h 629028"/>
                  <a:gd name="connsiteX11" fmla="*/ 370454 w 545639"/>
                  <a:gd name="connsiteY11" fmla="*/ 619343 h 629028"/>
                  <a:gd name="connsiteX12" fmla="*/ 160888 w 545639"/>
                  <a:gd name="connsiteY12" fmla="*/ 615917 h 629028"/>
                  <a:gd name="connsiteX13" fmla="*/ 1572 w 545639"/>
                  <a:gd name="connsiteY13" fmla="*/ 451463 h 629028"/>
                  <a:gd name="connsiteX14" fmla="*/ 24413 w 545639"/>
                  <a:gd name="connsiteY14" fmla="*/ 423482 h 629028"/>
                  <a:gd name="connsiteX15" fmla="*/ 132907 w 545639"/>
                  <a:gd name="connsiteY15" fmla="*/ 426337 h 629028"/>
                  <a:gd name="connsiteX16" fmla="*/ 155748 w 545639"/>
                  <a:gd name="connsiteY16" fmla="*/ 438329 h 629028"/>
                  <a:gd name="connsiteX17" fmla="*/ 348755 w 545639"/>
                  <a:gd name="connsiteY17" fmla="*/ 503426 h 629028"/>
                  <a:gd name="connsiteX18" fmla="*/ 367027 w 545639"/>
                  <a:gd name="connsiteY18" fmla="*/ 489721 h 629028"/>
                  <a:gd name="connsiteX19" fmla="*/ 351039 w 545639"/>
                  <a:gd name="connsiteY19" fmla="*/ 397786 h 629028"/>
                  <a:gd name="connsiteX20" fmla="*/ 190581 w 545639"/>
                  <a:gd name="connsiteY20" fmla="*/ 348107 h 629028"/>
                  <a:gd name="connsiteX21" fmla="*/ 117490 w 545639"/>
                  <a:gd name="connsiteY21" fmla="*/ 324695 h 629028"/>
                  <a:gd name="connsiteX22" fmla="*/ 15847 w 545639"/>
                  <a:gd name="connsiteY22" fmla="*/ 208206 h 629028"/>
                  <a:gd name="connsiteX23" fmla="*/ 98075 w 545639"/>
                  <a:gd name="connsiteY23" fmla="*/ 39183 h 629028"/>
                  <a:gd name="connsiteX24" fmla="*/ 313922 w 545639"/>
                  <a:gd name="connsiteY24" fmla="*/ 2066 h 629028"/>
                  <a:gd name="connsiteX25" fmla="*/ 438405 w 545639"/>
                  <a:gd name="connsiteY25" fmla="*/ 39754 h 629028"/>
                  <a:gd name="connsiteX26" fmla="*/ 530911 w 545639"/>
                  <a:gd name="connsiteY26" fmla="*/ 170519 h 629028"/>
                  <a:gd name="connsiteX27" fmla="*/ 514923 w 545639"/>
                  <a:gd name="connsiteY27" fmla="*/ 190504 h 629028"/>
                  <a:gd name="connsiteX28" fmla="*/ 451539 w 545639"/>
                  <a:gd name="connsiteY28" fmla="*/ 191647 h 62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639" h="629028">
                    <a:moveTo>
                      <a:pt x="451539" y="191647"/>
                    </a:moveTo>
                    <a:cubicBezTo>
                      <a:pt x="441832" y="191647"/>
                      <a:pt x="432695" y="191075"/>
                      <a:pt x="422988" y="191647"/>
                    </a:cubicBezTo>
                    <a:cubicBezTo>
                      <a:pt x="395578" y="193930"/>
                      <a:pt x="370454" y="195073"/>
                      <a:pt x="365885" y="157385"/>
                    </a:cubicBezTo>
                    <a:cubicBezTo>
                      <a:pt x="364743" y="145393"/>
                      <a:pt x="352752" y="136828"/>
                      <a:pt x="341331" y="131118"/>
                    </a:cubicBezTo>
                    <a:cubicBezTo>
                      <a:pt x="301359" y="110561"/>
                      <a:pt x="259675" y="106564"/>
                      <a:pt x="217419" y="119697"/>
                    </a:cubicBezTo>
                    <a:cubicBezTo>
                      <a:pt x="195720" y="126550"/>
                      <a:pt x="178589" y="139683"/>
                      <a:pt x="176876" y="165379"/>
                    </a:cubicBezTo>
                    <a:cubicBezTo>
                      <a:pt x="175163" y="192217"/>
                      <a:pt x="191723" y="204780"/>
                      <a:pt x="212851" y="213916"/>
                    </a:cubicBezTo>
                    <a:cubicBezTo>
                      <a:pt x="259104" y="234473"/>
                      <a:pt x="308783" y="243610"/>
                      <a:pt x="357320" y="256743"/>
                    </a:cubicBezTo>
                    <a:cubicBezTo>
                      <a:pt x="379019" y="263025"/>
                      <a:pt x="401860" y="267593"/>
                      <a:pt x="422988" y="275016"/>
                    </a:cubicBezTo>
                    <a:cubicBezTo>
                      <a:pt x="481803" y="294431"/>
                      <a:pt x="531482" y="324695"/>
                      <a:pt x="542332" y="391505"/>
                    </a:cubicBezTo>
                    <a:cubicBezTo>
                      <a:pt x="553752" y="464596"/>
                      <a:pt x="536621" y="529693"/>
                      <a:pt x="474951" y="577088"/>
                    </a:cubicBezTo>
                    <a:cubicBezTo>
                      <a:pt x="444115" y="600500"/>
                      <a:pt x="408712" y="614204"/>
                      <a:pt x="370454" y="619343"/>
                    </a:cubicBezTo>
                    <a:cubicBezTo>
                      <a:pt x="300218" y="629051"/>
                      <a:pt x="229981" y="636474"/>
                      <a:pt x="160888" y="615917"/>
                    </a:cubicBezTo>
                    <a:cubicBezTo>
                      <a:pt x="78089" y="590792"/>
                      <a:pt x="19274" y="540542"/>
                      <a:pt x="1572" y="451463"/>
                    </a:cubicBezTo>
                    <a:cubicBezTo>
                      <a:pt x="-2425" y="432048"/>
                      <a:pt x="-141" y="421769"/>
                      <a:pt x="24413" y="423482"/>
                    </a:cubicBezTo>
                    <a:cubicBezTo>
                      <a:pt x="60387" y="426337"/>
                      <a:pt x="96362" y="425195"/>
                      <a:pt x="132907" y="426337"/>
                    </a:cubicBezTo>
                    <a:cubicBezTo>
                      <a:pt x="141473" y="426908"/>
                      <a:pt x="150609" y="426337"/>
                      <a:pt x="155748" y="438329"/>
                    </a:cubicBezTo>
                    <a:cubicBezTo>
                      <a:pt x="188297" y="515988"/>
                      <a:pt x="275092" y="545110"/>
                      <a:pt x="348755" y="503426"/>
                    </a:cubicBezTo>
                    <a:cubicBezTo>
                      <a:pt x="355036" y="500000"/>
                      <a:pt x="361888" y="495431"/>
                      <a:pt x="367027" y="489721"/>
                    </a:cubicBezTo>
                    <a:cubicBezTo>
                      <a:pt x="396150" y="460028"/>
                      <a:pt x="389297" y="415488"/>
                      <a:pt x="351039" y="397786"/>
                    </a:cubicBezTo>
                    <a:cubicBezTo>
                      <a:pt x="300218" y="373803"/>
                      <a:pt x="244257" y="364096"/>
                      <a:pt x="190581" y="348107"/>
                    </a:cubicBezTo>
                    <a:cubicBezTo>
                      <a:pt x="166027" y="340684"/>
                      <a:pt x="141473" y="333831"/>
                      <a:pt x="117490" y="324695"/>
                    </a:cubicBezTo>
                    <a:cubicBezTo>
                      <a:pt x="63242" y="304138"/>
                      <a:pt x="19274" y="273303"/>
                      <a:pt x="15847" y="208206"/>
                    </a:cubicBezTo>
                    <a:cubicBezTo>
                      <a:pt x="11850" y="136828"/>
                      <a:pt x="31836" y="75728"/>
                      <a:pt x="98075" y="39183"/>
                    </a:cubicBezTo>
                    <a:cubicBezTo>
                      <a:pt x="165456" y="2637"/>
                      <a:pt x="239118" y="-4215"/>
                      <a:pt x="313922" y="2066"/>
                    </a:cubicBezTo>
                    <a:cubicBezTo>
                      <a:pt x="357891" y="5492"/>
                      <a:pt x="400147" y="16913"/>
                      <a:pt x="438405" y="39754"/>
                    </a:cubicBezTo>
                    <a:cubicBezTo>
                      <a:pt x="488656" y="69447"/>
                      <a:pt x="519491" y="112845"/>
                      <a:pt x="530911" y="170519"/>
                    </a:cubicBezTo>
                    <a:cubicBezTo>
                      <a:pt x="533766" y="185365"/>
                      <a:pt x="531482" y="191647"/>
                      <a:pt x="514923" y="190504"/>
                    </a:cubicBezTo>
                    <a:cubicBezTo>
                      <a:pt x="493795" y="191075"/>
                      <a:pt x="472667" y="191647"/>
                      <a:pt x="451539" y="191647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C7E7D9F9-7FB8-40A0-8A31-6C09D83C6737}"/>
                  </a:ext>
                </a:extLst>
              </p:cNvPr>
              <p:cNvSpPr/>
              <p:nvPr/>
            </p:nvSpPr>
            <p:spPr>
              <a:xfrm>
                <a:off x="4874085" y="3792198"/>
                <a:ext cx="543937" cy="629650"/>
              </a:xfrm>
              <a:custGeom>
                <a:avLst/>
                <a:gdLst>
                  <a:gd name="connsiteX0" fmla="*/ 75869 w 543937"/>
                  <a:gd name="connsiteY0" fmla="*/ 423102 h 629650"/>
                  <a:gd name="connsiteX1" fmla="*/ 92999 w 543937"/>
                  <a:gd name="connsiteY1" fmla="*/ 423102 h 629650"/>
                  <a:gd name="connsiteX2" fmla="*/ 164377 w 543937"/>
                  <a:gd name="connsiteY2" fmla="*/ 463645 h 629650"/>
                  <a:gd name="connsiteX3" fmla="*/ 370517 w 543937"/>
                  <a:gd name="connsiteY3" fmla="*/ 479633 h 629650"/>
                  <a:gd name="connsiteX4" fmla="*/ 360239 w 543937"/>
                  <a:gd name="connsiteY4" fmla="*/ 407114 h 629650"/>
                  <a:gd name="connsiteX5" fmla="*/ 306563 w 543937"/>
                  <a:gd name="connsiteY5" fmla="*/ 381988 h 629650"/>
                  <a:gd name="connsiteX6" fmla="*/ 128974 w 543937"/>
                  <a:gd name="connsiteY6" fmla="*/ 331167 h 629650"/>
                  <a:gd name="connsiteX7" fmla="*/ 14198 w 543937"/>
                  <a:gd name="connsiteY7" fmla="*/ 208397 h 629650"/>
                  <a:gd name="connsiteX8" fmla="*/ 111272 w 543937"/>
                  <a:gd name="connsiteY8" fmla="*/ 32522 h 629650"/>
                  <a:gd name="connsiteX9" fmla="*/ 413915 w 543937"/>
                  <a:gd name="connsiteY9" fmla="*/ 29666 h 629650"/>
                  <a:gd name="connsiteX10" fmla="*/ 526978 w 543937"/>
                  <a:gd name="connsiteY10" fmla="*/ 169567 h 629650"/>
                  <a:gd name="connsiteX11" fmla="*/ 509276 w 543937"/>
                  <a:gd name="connsiteY11" fmla="*/ 191266 h 629650"/>
                  <a:gd name="connsiteX12" fmla="*/ 397926 w 543937"/>
                  <a:gd name="connsiteY12" fmla="*/ 191266 h 629650"/>
                  <a:gd name="connsiteX13" fmla="*/ 372801 w 543937"/>
                  <a:gd name="connsiteY13" fmla="*/ 174707 h 629650"/>
                  <a:gd name="connsiteX14" fmla="*/ 280866 w 543937"/>
                  <a:gd name="connsiteY14" fmla="*/ 113607 h 629650"/>
                  <a:gd name="connsiteX15" fmla="*/ 210059 w 543937"/>
                  <a:gd name="connsiteY15" fmla="*/ 119317 h 629650"/>
                  <a:gd name="connsiteX16" fmla="*/ 188360 w 543937"/>
                  <a:gd name="connsiteY16" fmla="*/ 195835 h 629650"/>
                  <a:gd name="connsiteX17" fmla="*/ 234042 w 543937"/>
                  <a:gd name="connsiteY17" fmla="*/ 223244 h 629650"/>
                  <a:gd name="connsiteX18" fmla="*/ 395642 w 543937"/>
                  <a:gd name="connsiteY18" fmla="*/ 267784 h 629650"/>
                  <a:gd name="connsiteX19" fmla="*/ 428191 w 543937"/>
                  <a:gd name="connsiteY19" fmla="*/ 278633 h 629650"/>
                  <a:gd name="connsiteX20" fmla="*/ 536114 w 543937"/>
                  <a:gd name="connsiteY20" fmla="*/ 483631 h 629650"/>
                  <a:gd name="connsiteX21" fmla="*/ 391645 w 543937"/>
                  <a:gd name="connsiteY21" fmla="*/ 614395 h 629650"/>
                  <a:gd name="connsiteX22" fmla="*/ 124977 w 543937"/>
                  <a:gd name="connsiteY22" fmla="*/ 602404 h 629650"/>
                  <a:gd name="connsiteX23" fmla="*/ 1065 w 543937"/>
                  <a:gd name="connsiteY23" fmla="*/ 450511 h 629650"/>
                  <a:gd name="connsiteX24" fmla="*/ 25619 w 543937"/>
                  <a:gd name="connsiteY24" fmla="*/ 422531 h 629650"/>
                  <a:gd name="connsiteX25" fmla="*/ 75869 w 543937"/>
                  <a:gd name="connsiteY25" fmla="*/ 423102 h 62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937" h="629650">
                    <a:moveTo>
                      <a:pt x="75869" y="423102"/>
                    </a:moveTo>
                    <a:cubicBezTo>
                      <a:pt x="81579" y="423102"/>
                      <a:pt x="87289" y="423673"/>
                      <a:pt x="92999" y="423102"/>
                    </a:cubicBezTo>
                    <a:cubicBezTo>
                      <a:pt x="126119" y="419676"/>
                      <a:pt x="148389" y="423673"/>
                      <a:pt x="164377" y="463645"/>
                    </a:cubicBezTo>
                    <a:cubicBezTo>
                      <a:pt x="192358" y="533310"/>
                      <a:pt x="325977" y="540733"/>
                      <a:pt x="370517" y="479633"/>
                    </a:cubicBezTo>
                    <a:cubicBezTo>
                      <a:pt x="389361" y="453366"/>
                      <a:pt x="385935" y="427100"/>
                      <a:pt x="360239" y="407114"/>
                    </a:cubicBezTo>
                    <a:cubicBezTo>
                      <a:pt x="344250" y="395122"/>
                      <a:pt x="325977" y="387128"/>
                      <a:pt x="306563" y="381988"/>
                    </a:cubicBezTo>
                    <a:cubicBezTo>
                      <a:pt x="247176" y="364858"/>
                      <a:pt x="187789" y="349440"/>
                      <a:pt x="128974" y="331167"/>
                    </a:cubicBezTo>
                    <a:cubicBezTo>
                      <a:pt x="57596" y="308897"/>
                      <a:pt x="17624" y="264929"/>
                      <a:pt x="14198" y="208397"/>
                    </a:cubicBezTo>
                    <a:cubicBezTo>
                      <a:pt x="9059" y="121030"/>
                      <a:pt x="38181" y="62215"/>
                      <a:pt x="111272" y="32522"/>
                    </a:cubicBezTo>
                    <a:cubicBezTo>
                      <a:pt x="210630" y="-8592"/>
                      <a:pt x="313415" y="-12018"/>
                      <a:pt x="413915" y="29666"/>
                    </a:cubicBezTo>
                    <a:cubicBezTo>
                      <a:pt x="475015" y="54792"/>
                      <a:pt x="515557" y="101616"/>
                      <a:pt x="526978" y="169567"/>
                    </a:cubicBezTo>
                    <a:cubicBezTo>
                      <a:pt x="529833" y="185556"/>
                      <a:pt x="526978" y="191838"/>
                      <a:pt x="509276" y="191266"/>
                    </a:cubicBezTo>
                    <a:cubicBezTo>
                      <a:pt x="472160" y="190125"/>
                      <a:pt x="435043" y="190695"/>
                      <a:pt x="397926" y="191266"/>
                    </a:cubicBezTo>
                    <a:cubicBezTo>
                      <a:pt x="384793" y="191266"/>
                      <a:pt x="376798" y="188982"/>
                      <a:pt x="372801" y="174707"/>
                    </a:cubicBezTo>
                    <a:cubicBezTo>
                      <a:pt x="359097" y="129596"/>
                      <a:pt x="324835" y="114178"/>
                      <a:pt x="280866" y="113607"/>
                    </a:cubicBezTo>
                    <a:cubicBezTo>
                      <a:pt x="257454" y="113607"/>
                      <a:pt x="233471" y="111323"/>
                      <a:pt x="210059" y="119317"/>
                    </a:cubicBezTo>
                    <a:cubicBezTo>
                      <a:pt x="173514" y="131880"/>
                      <a:pt x="163235" y="166141"/>
                      <a:pt x="188360" y="195835"/>
                    </a:cubicBezTo>
                    <a:cubicBezTo>
                      <a:pt x="200352" y="210110"/>
                      <a:pt x="215770" y="218676"/>
                      <a:pt x="234042" y="223244"/>
                    </a:cubicBezTo>
                    <a:cubicBezTo>
                      <a:pt x="288290" y="238090"/>
                      <a:pt x="341966" y="252937"/>
                      <a:pt x="395642" y="267784"/>
                    </a:cubicBezTo>
                    <a:cubicBezTo>
                      <a:pt x="406492" y="270639"/>
                      <a:pt x="417341" y="274636"/>
                      <a:pt x="428191" y="278633"/>
                    </a:cubicBezTo>
                    <a:cubicBezTo>
                      <a:pt x="540111" y="319747"/>
                      <a:pt x="557242" y="372281"/>
                      <a:pt x="536114" y="483631"/>
                    </a:cubicBezTo>
                    <a:cubicBezTo>
                      <a:pt x="521839" y="556722"/>
                      <a:pt x="462452" y="596693"/>
                      <a:pt x="391645" y="614395"/>
                    </a:cubicBezTo>
                    <a:cubicBezTo>
                      <a:pt x="301994" y="636665"/>
                      <a:pt x="211772" y="636094"/>
                      <a:pt x="124977" y="602404"/>
                    </a:cubicBezTo>
                    <a:cubicBezTo>
                      <a:pt x="56454" y="576137"/>
                      <a:pt x="14769" y="523602"/>
                      <a:pt x="1065" y="450511"/>
                    </a:cubicBezTo>
                    <a:cubicBezTo>
                      <a:pt x="-2362" y="431096"/>
                      <a:pt x="1635" y="419676"/>
                      <a:pt x="25619" y="422531"/>
                    </a:cubicBezTo>
                    <a:cubicBezTo>
                      <a:pt x="41607" y="424815"/>
                      <a:pt x="58738" y="423102"/>
                      <a:pt x="75869" y="423102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E2429BCE-1877-4793-9BF1-74566A7EDC3C}"/>
                  </a:ext>
                </a:extLst>
              </p:cNvPr>
              <p:cNvSpPr/>
              <p:nvPr/>
            </p:nvSpPr>
            <p:spPr>
              <a:xfrm>
                <a:off x="8052948" y="4750303"/>
                <a:ext cx="383103" cy="782349"/>
              </a:xfrm>
              <a:custGeom>
                <a:avLst/>
                <a:gdLst>
                  <a:gd name="connsiteX0" fmla="*/ 282037 w 383103"/>
                  <a:gd name="connsiteY0" fmla="*/ 782350 h 782349"/>
                  <a:gd name="connsiteX1" fmla="*/ 218082 w 383103"/>
                  <a:gd name="connsiteY1" fmla="*/ 778353 h 782349"/>
                  <a:gd name="connsiteX2" fmla="*/ 103306 w 383103"/>
                  <a:gd name="connsiteY2" fmla="*/ 661863 h 782349"/>
                  <a:gd name="connsiteX3" fmla="*/ 99309 w 383103"/>
                  <a:gd name="connsiteY3" fmla="*/ 419178 h 782349"/>
                  <a:gd name="connsiteX4" fmla="*/ 97596 w 383103"/>
                  <a:gd name="connsiteY4" fmla="*/ 310684 h 782349"/>
                  <a:gd name="connsiteX5" fmla="*/ 75326 w 383103"/>
                  <a:gd name="connsiteY5" fmla="*/ 288414 h 782349"/>
                  <a:gd name="connsiteX6" fmla="*/ 72471 w 383103"/>
                  <a:gd name="connsiteY6" fmla="*/ 288414 h 782349"/>
                  <a:gd name="connsiteX7" fmla="*/ 7374 w 383103"/>
                  <a:gd name="connsiteY7" fmla="*/ 283845 h 782349"/>
                  <a:gd name="connsiteX8" fmla="*/ 2806 w 383103"/>
                  <a:gd name="connsiteY8" fmla="*/ 188485 h 782349"/>
                  <a:gd name="connsiteX9" fmla="*/ 14227 w 383103"/>
                  <a:gd name="connsiteY9" fmla="*/ 178777 h 782349"/>
                  <a:gd name="connsiteX10" fmla="*/ 31357 w 383103"/>
                  <a:gd name="connsiteY10" fmla="*/ 178777 h 782349"/>
                  <a:gd name="connsiteX11" fmla="*/ 98167 w 383103"/>
                  <a:gd name="connsiteY11" fmla="*/ 110254 h 782349"/>
                  <a:gd name="connsiteX12" fmla="*/ 98167 w 383103"/>
                  <a:gd name="connsiteY12" fmla="*/ 21746 h 782349"/>
                  <a:gd name="connsiteX13" fmla="*/ 118153 w 383103"/>
                  <a:gd name="connsiteY13" fmla="*/ 47 h 782349"/>
                  <a:gd name="connsiteX14" fmla="*/ 243778 w 383103"/>
                  <a:gd name="connsiteY14" fmla="*/ 47 h 782349"/>
                  <a:gd name="connsiteX15" fmla="*/ 263193 w 383103"/>
                  <a:gd name="connsiteY15" fmla="*/ 19461 h 782349"/>
                  <a:gd name="connsiteX16" fmla="*/ 262622 w 383103"/>
                  <a:gd name="connsiteY16" fmla="*/ 156507 h 782349"/>
                  <a:gd name="connsiteX17" fmla="*/ 284892 w 383103"/>
                  <a:gd name="connsiteY17" fmla="*/ 178777 h 782349"/>
                  <a:gd name="connsiteX18" fmla="*/ 359125 w 383103"/>
                  <a:gd name="connsiteY18" fmla="*/ 178206 h 782349"/>
                  <a:gd name="connsiteX19" fmla="*/ 380824 w 383103"/>
                  <a:gd name="connsiteY19" fmla="*/ 198192 h 782349"/>
                  <a:gd name="connsiteX20" fmla="*/ 380824 w 383103"/>
                  <a:gd name="connsiteY20" fmla="*/ 269570 h 782349"/>
                  <a:gd name="connsiteX21" fmla="*/ 360838 w 383103"/>
                  <a:gd name="connsiteY21" fmla="*/ 288414 h 782349"/>
                  <a:gd name="connsiteX22" fmla="*/ 283750 w 383103"/>
                  <a:gd name="connsiteY22" fmla="*/ 287843 h 782349"/>
                  <a:gd name="connsiteX23" fmla="*/ 262622 w 383103"/>
                  <a:gd name="connsiteY23" fmla="*/ 306116 h 782349"/>
                  <a:gd name="connsiteX24" fmla="*/ 267190 w 383103"/>
                  <a:gd name="connsiteY24" fmla="*/ 608187 h 782349"/>
                  <a:gd name="connsiteX25" fmla="*/ 315727 w 383103"/>
                  <a:gd name="connsiteY25" fmla="*/ 655011 h 782349"/>
                  <a:gd name="connsiteX26" fmla="*/ 376256 w 383103"/>
                  <a:gd name="connsiteY26" fmla="*/ 659580 h 782349"/>
                  <a:gd name="connsiteX27" fmla="*/ 380253 w 383103"/>
                  <a:gd name="connsiteY27" fmla="*/ 722963 h 782349"/>
                  <a:gd name="connsiteX28" fmla="*/ 320867 w 383103"/>
                  <a:gd name="connsiteY28" fmla="*/ 781779 h 782349"/>
                  <a:gd name="connsiteX29" fmla="*/ 282037 w 383103"/>
                  <a:gd name="connsiteY29" fmla="*/ 782350 h 78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83103" h="782349">
                    <a:moveTo>
                      <a:pt x="282037" y="782350"/>
                    </a:moveTo>
                    <a:cubicBezTo>
                      <a:pt x="263764" y="781208"/>
                      <a:pt x="240923" y="779495"/>
                      <a:pt x="218082" y="778353"/>
                    </a:cubicBezTo>
                    <a:cubicBezTo>
                      <a:pt x="148988" y="773213"/>
                      <a:pt x="105591" y="730958"/>
                      <a:pt x="103306" y="661863"/>
                    </a:cubicBezTo>
                    <a:cubicBezTo>
                      <a:pt x="100451" y="581349"/>
                      <a:pt x="100451" y="500264"/>
                      <a:pt x="99309" y="419178"/>
                    </a:cubicBezTo>
                    <a:cubicBezTo>
                      <a:pt x="98738" y="383204"/>
                      <a:pt x="97025" y="346658"/>
                      <a:pt x="97596" y="310684"/>
                    </a:cubicBezTo>
                    <a:cubicBezTo>
                      <a:pt x="97596" y="293553"/>
                      <a:pt x="93599" y="284988"/>
                      <a:pt x="75326" y="288414"/>
                    </a:cubicBezTo>
                    <a:cubicBezTo>
                      <a:pt x="74184" y="288414"/>
                      <a:pt x="73613" y="288414"/>
                      <a:pt x="72471" y="288414"/>
                    </a:cubicBezTo>
                    <a:cubicBezTo>
                      <a:pt x="50201" y="286701"/>
                      <a:pt x="15369" y="298692"/>
                      <a:pt x="7374" y="283845"/>
                    </a:cubicBezTo>
                    <a:cubicBezTo>
                      <a:pt x="-6330" y="256436"/>
                      <a:pt x="3377" y="221033"/>
                      <a:pt x="2806" y="188485"/>
                    </a:cubicBezTo>
                    <a:cubicBezTo>
                      <a:pt x="2806" y="181632"/>
                      <a:pt x="7374" y="178777"/>
                      <a:pt x="14227" y="178777"/>
                    </a:cubicBezTo>
                    <a:cubicBezTo>
                      <a:pt x="19937" y="178777"/>
                      <a:pt x="25647" y="178777"/>
                      <a:pt x="31357" y="178777"/>
                    </a:cubicBezTo>
                    <a:cubicBezTo>
                      <a:pt x="98167" y="178777"/>
                      <a:pt x="98167" y="178777"/>
                      <a:pt x="98167" y="110254"/>
                    </a:cubicBezTo>
                    <a:cubicBezTo>
                      <a:pt x="98167" y="80561"/>
                      <a:pt x="98738" y="51439"/>
                      <a:pt x="98167" y="21746"/>
                    </a:cubicBezTo>
                    <a:cubicBezTo>
                      <a:pt x="97596" y="6328"/>
                      <a:pt x="101022" y="-525"/>
                      <a:pt x="118153" y="47"/>
                    </a:cubicBezTo>
                    <a:cubicBezTo>
                      <a:pt x="159838" y="1188"/>
                      <a:pt x="202093" y="1188"/>
                      <a:pt x="243778" y="47"/>
                    </a:cubicBezTo>
                    <a:cubicBezTo>
                      <a:pt x="258625" y="-525"/>
                      <a:pt x="263193" y="4044"/>
                      <a:pt x="263193" y="19461"/>
                    </a:cubicBezTo>
                    <a:cubicBezTo>
                      <a:pt x="262051" y="65143"/>
                      <a:pt x="263764" y="110825"/>
                      <a:pt x="262622" y="156507"/>
                    </a:cubicBezTo>
                    <a:cubicBezTo>
                      <a:pt x="262051" y="173638"/>
                      <a:pt x="267190" y="179919"/>
                      <a:pt x="284892" y="178777"/>
                    </a:cubicBezTo>
                    <a:cubicBezTo>
                      <a:pt x="309446" y="177635"/>
                      <a:pt x="334571" y="179348"/>
                      <a:pt x="359125" y="178206"/>
                    </a:cubicBezTo>
                    <a:cubicBezTo>
                      <a:pt x="374543" y="177635"/>
                      <a:pt x="381966" y="181061"/>
                      <a:pt x="380824" y="198192"/>
                    </a:cubicBezTo>
                    <a:cubicBezTo>
                      <a:pt x="379682" y="222175"/>
                      <a:pt x="379682" y="245587"/>
                      <a:pt x="380824" y="269570"/>
                    </a:cubicBezTo>
                    <a:cubicBezTo>
                      <a:pt x="381395" y="285559"/>
                      <a:pt x="374543" y="288985"/>
                      <a:pt x="360838" y="288414"/>
                    </a:cubicBezTo>
                    <a:cubicBezTo>
                      <a:pt x="335142" y="287843"/>
                      <a:pt x="309446" y="288414"/>
                      <a:pt x="283750" y="287843"/>
                    </a:cubicBezTo>
                    <a:cubicBezTo>
                      <a:pt x="270045" y="287272"/>
                      <a:pt x="262622" y="290127"/>
                      <a:pt x="262622" y="306116"/>
                    </a:cubicBezTo>
                    <a:cubicBezTo>
                      <a:pt x="264335" y="406616"/>
                      <a:pt x="258625" y="507687"/>
                      <a:pt x="267190" y="608187"/>
                    </a:cubicBezTo>
                    <a:cubicBezTo>
                      <a:pt x="270045" y="642449"/>
                      <a:pt x="281466" y="652727"/>
                      <a:pt x="315727" y="655011"/>
                    </a:cubicBezTo>
                    <a:cubicBezTo>
                      <a:pt x="336284" y="656153"/>
                      <a:pt x="363694" y="645875"/>
                      <a:pt x="376256" y="659580"/>
                    </a:cubicBezTo>
                    <a:cubicBezTo>
                      <a:pt x="388818" y="674426"/>
                      <a:pt x="380253" y="701264"/>
                      <a:pt x="380253" y="722963"/>
                    </a:cubicBezTo>
                    <a:cubicBezTo>
                      <a:pt x="380824" y="782350"/>
                      <a:pt x="380253" y="782350"/>
                      <a:pt x="320867" y="781779"/>
                    </a:cubicBezTo>
                    <a:cubicBezTo>
                      <a:pt x="309446" y="782350"/>
                      <a:pt x="298026" y="782350"/>
                      <a:pt x="282037" y="782350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568D9E37-8BA0-414E-A996-460407CDC0E2}"/>
                  </a:ext>
                </a:extLst>
              </p:cNvPr>
              <p:cNvSpPr/>
              <p:nvPr/>
            </p:nvSpPr>
            <p:spPr>
              <a:xfrm>
                <a:off x="4633003" y="3810886"/>
                <a:ext cx="159348" cy="597465"/>
              </a:xfrm>
              <a:custGeom>
                <a:avLst/>
                <a:gdLst>
                  <a:gd name="connsiteX0" fmla="*/ 604 w 159348"/>
                  <a:gd name="connsiteY0" fmla="*/ 297632 h 597465"/>
                  <a:gd name="connsiteX1" fmla="*/ 33 w 159348"/>
                  <a:gd name="connsiteY1" fmla="*/ 26966 h 597465"/>
                  <a:gd name="connsiteX2" fmla="*/ 27442 w 159348"/>
                  <a:gd name="connsiteY2" fmla="*/ 128 h 597465"/>
                  <a:gd name="connsiteX3" fmla="*/ 135936 w 159348"/>
                  <a:gd name="connsiteY3" fmla="*/ 128 h 597465"/>
                  <a:gd name="connsiteX4" fmla="*/ 159348 w 159348"/>
                  <a:gd name="connsiteY4" fmla="*/ 21256 h 597465"/>
                  <a:gd name="connsiteX5" fmla="*/ 159348 w 159348"/>
                  <a:gd name="connsiteY5" fmla="*/ 576863 h 597465"/>
                  <a:gd name="connsiteX6" fmla="*/ 138792 w 159348"/>
                  <a:gd name="connsiteY6" fmla="*/ 597420 h 597465"/>
                  <a:gd name="connsiteX7" fmla="*/ 24587 w 159348"/>
                  <a:gd name="connsiteY7" fmla="*/ 597420 h 597465"/>
                  <a:gd name="connsiteX8" fmla="*/ 604 w 159348"/>
                  <a:gd name="connsiteY8" fmla="*/ 573436 h 597465"/>
                  <a:gd name="connsiteX9" fmla="*/ 604 w 159348"/>
                  <a:gd name="connsiteY9" fmla="*/ 297632 h 59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348" h="597465">
                    <a:moveTo>
                      <a:pt x="604" y="297632"/>
                    </a:moveTo>
                    <a:cubicBezTo>
                      <a:pt x="604" y="207410"/>
                      <a:pt x="1175" y="117188"/>
                      <a:pt x="33" y="26966"/>
                    </a:cubicBezTo>
                    <a:cubicBezTo>
                      <a:pt x="-538" y="5267"/>
                      <a:pt x="6314" y="-1014"/>
                      <a:pt x="27442" y="128"/>
                    </a:cubicBezTo>
                    <a:cubicBezTo>
                      <a:pt x="63416" y="1841"/>
                      <a:pt x="99391" y="1270"/>
                      <a:pt x="135936" y="128"/>
                    </a:cubicBezTo>
                    <a:cubicBezTo>
                      <a:pt x="151925" y="-443"/>
                      <a:pt x="159348" y="2412"/>
                      <a:pt x="159348" y="21256"/>
                    </a:cubicBezTo>
                    <a:cubicBezTo>
                      <a:pt x="158777" y="206268"/>
                      <a:pt x="158777" y="391851"/>
                      <a:pt x="159348" y="576863"/>
                    </a:cubicBezTo>
                    <a:cubicBezTo>
                      <a:pt x="159348" y="593422"/>
                      <a:pt x="154780" y="597990"/>
                      <a:pt x="138792" y="597420"/>
                    </a:cubicBezTo>
                    <a:cubicBezTo>
                      <a:pt x="100533" y="596277"/>
                      <a:pt x="62845" y="595707"/>
                      <a:pt x="24587" y="597420"/>
                    </a:cubicBezTo>
                    <a:cubicBezTo>
                      <a:pt x="5743" y="597990"/>
                      <a:pt x="604" y="592280"/>
                      <a:pt x="604" y="573436"/>
                    </a:cubicBezTo>
                    <a:cubicBezTo>
                      <a:pt x="1175" y="481502"/>
                      <a:pt x="604" y="389567"/>
                      <a:pt x="604" y="297632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A5C209F9-C2C2-41F5-8295-E9EB930D19D7}"/>
                  </a:ext>
                </a:extLst>
              </p:cNvPr>
              <p:cNvSpPr/>
              <p:nvPr/>
            </p:nvSpPr>
            <p:spPr>
              <a:xfrm>
                <a:off x="3805051" y="5926621"/>
                <a:ext cx="357930" cy="436926"/>
              </a:xfrm>
              <a:custGeom>
                <a:avLst/>
                <a:gdLst>
                  <a:gd name="connsiteX0" fmla="*/ 2855 w 357930"/>
                  <a:gd name="connsiteY0" fmla="*/ 210747 h 436926"/>
                  <a:gd name="connsiteX1" fmla="*/ 2284 w 357930"/>
                  <a:gd name="connsiteY1" fmla="*/ 22309 h 436926"/>
                  <a:gd name="connsiteX2" fmla="*/ 23983 w 357930"/>
                  <a:gd name="connsiteY2" fmla="*/ 38 h 436926"/>
                  <a:gd name="connsiteX3" fmla="*/ 220986 w 357930"/>
                  <a:gd name="connsiteY3" fmla="*/ 1751 h 436926"/>
                  <a:gd name="connsiteX4" fmla="*/ 352322 w 357930"/>
                  <a:gd name="connsiteY4" fmla="*/ 107391 h 436926"/>
                  <a:gd name="connsiteX5" fmla="*/ 268952 w 357930"/>
                  <a:gd name="connsiteY5" fmla="*/ 261567 h 436926"/>
                  <a:gd name="connsiteX6" fmla="*/ 262671 w 357930"/>
                  <a:gd name="connsiteY6" fmla="*/ 283266 h 436926"/>
                  <a:gd name="connsiteX7" fmla="*/ 350038 w 357930"/>
                  <a:gd name="connsiteY7" fmla="*/ 409462 h 436926"/>
                  <a:gd name="connsiteX8" fmla="*/ 336904 w 357930"/>
                  <a:gd name="connsiteY8" fmla="*/ 435729 h 436926"/>
                  <a:gd name="connsiteX9" fmla="*/ 249538 w 357930"/>
                  <a:gd name="connsiteY9" fmla="*/ 392332 h 436926"/>
                  <a:gd name="connsiteX10" fmla="*/ 215847 w 357930"/>
                  <a:gd name="connsiteY10" fmla="*/ 343224 h 436926"/>
                  <a:gd name="connsiteX11" fmla="*/ 90793 w 357930"/>
                  <a:gd name="connsiteY11" fmla="*/ 284980 h 436926"/>
                  <a:gd name="connsiteX12" fmla="*/ 74233 w 357930"/>
                  <a:gd name="connsiteY12" fmla="*/ 304394 h 436926"/>
                  <a:gd name="connsiteX13" fmla="*/ 74804 w 357930"/>
                  <a:gd name="connsiteY13" fmla="*/ 410033 h 436926"/>
                  <a:gd name="connsiteX14" fmla="*/ 47395 w 357930"/>
                  <a:gd name="connsiteY14" fmla="*/ 435729 h 436926"/>
                  <a:gd name="connsiteX15" fmla="*/ 41685 w 357930"/>
                  <a:gd name="connsiteY15" fmla="*/ 435729 h 436926"/>
                  <a:gd name="connsiteX16" fmla="*/ 571 w 357930"/>
                  <a:gd name="connsiteY16" fmla="*/ 396329 h 436926"/>
                  <a:gd name="connsiteX17" fmla="*/ 0 w 357930"/>
                  <a:gd name="connsiteY17" fmla="*/ 367778 h 436926"/>
                  <a:gd name="connsiteX18" fmla="*/ 0 w 357930"/>
                  <a:gd name="connsiteY18" fmla="*/ 210747 h 436926"/>
                  <a:gd name="connsiteX19" fmla="*/ 2855 w 357930"/>
                  <a:gd name="connsiteY19" fmla="*/ 210747 h 436926"/>
                  <a:gd name="connsiteX20" fmla="*/ 76517 w 357930"/>
                  <a:gd name="connsiteY20" fmla="*/ 134800 h 436926"/>
                  <a:gd name="connsiteX21" fmla="*/ 76517 w 357930"/>
                  <a:gd name="connsiteY21" fmla="*/ 194758 h 436926"/>
                  <a:gd name="connsiteX22" fmla="*/ 91935 w 357930"/>
                  <a:gd name="connsiteY22" fmla="*/ 214173 h 436926"/>
                  <a:gd name="connsiteX23" fmla="*/ 227268 w 357930"/>
                  <a:gd name="connsiteY23" fmla="*/ 206178 h 436926"/>
                  <a:gd name="connsiteX24" fmla="*/ 276947 w 357930"/>
                  <a:gd name="connsiteY24" fmla="*/ 137084 h 436926"/>
                  <a:gd name="connsiteX25" fmla="*/ 216989 w 357930"/>
                  <a:gd name="connsiteY25" fmla="*/ 72558 h 436926"/>
                  <a:gd name="connsiteX26" fmla="*/ 143327 w 357930"/>
                  <a:gd name="connsiteY26" fmla="*/ 69132 h 436926"/>
                  <a:gd name="connsiteX27" fmla="*/ 76517 w 357930"/>
                  <a:gd name="connsiteY27" fmla="*/ 134800 h 43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7930" h="436926">
                    <a:moveTo>
                      <a:pt x="2855" y="210747"/>
                    </a:moveTo>
                    <a:cubicBezTo>
                      <a:pt x="2855" y="147934"/>
                      <a:pt x="3426" y="85121"/>
                      <a:pt x="2284" y="22309"/>
                    </a:cubicBezTo>
                    <a:cubicBezTo>
                      <a:pt x="2284" y="5178"/>
                      <a:pt x="5710" y="-532"/>
                      <a:pt x="23983" y="38"/>
                    </a:cubicBezTo>
                    <a:cubicBezTo>
                      <a:pt x="89651" y="1751"/>
                      <a:pt x="155319" y="38"/>
                      <a:pt x="220986" y="1751"/>
                    </a:cubicBezTo>
                    <a:cubicBezTo>
                      <a:pt x="287796" y="3464"/>
                      <a:pt x="340901" y="46862"/>
                      <a:pt x="352322" y="107391"/>
                    </a:cubicBezTo>
                    <a:cubicBezTo>
                      <a:pt x="364884" y="173630"/>
                      <a:pt x="332907" y="235300"/>
                      <a:pt x="268952" y="261567"/>
                    </a:cubicBezTo>
                    <a:cubicBezTo>
                      <a:pt x="253535" y="267849"/>
                      <a:pt x="255248" y="272988"/>
                      <a:pt x="262671" y="283266"/>
                    </a:cubicBezTo>
                    <a:cubicBezTo>
                      <a:pt x="291793" y="325522"/>
                      <a:pt x="320916" y="367778"/>
                      <a:pt x="350038" y="409462"/>
                    </a:cubicBezTo>
                    <a:cubicBezTo>
                      <a:pt x="363742" y="428307"/>
                      <a:pt x="359745" y="432874"/>
                      <a:pt x="336904" y="435729"/>
                    </a:cubicBezTo>
                    <a:cubicBezTo>
                      <a:pt x="296933" y="440869"/>
                      <a:pt x="267810" y="430019"/>
                      <a:pt x="249538" y="392332"/>
                    </a:cubicBezTo>
                    <a:cubicBezTo>
                      <a:pt x="240972" y="374630"/>
                      <a:pt x="227268" y="359213"/>
                      <a:pt x="215847" y="343224"/>
                    </a:cubicBezTo>
                    <a:cubicBezTo>
                      <a:pt x="170165" y="278698"/>
                      <a:pt x="170736" y="279269"/>
                      <a:pt x="90793" y="284980"/>
                    </a:cubicBezTo>
                    <a:cubicBezTo>
                      <a:pt x="75946" y="286121"/>
                      <a:pt x="74233" y="292403"/>
                      <a:pt x="74233" y="304394"/>
                    </a:cubicBezTo>
                    <a:cubicBezTo>
                      <a:pt x="74804" y="339798"/>
                      <a:pt x="72520" y="374630"/>
                      <a:pt x="74804" y="410033"/>
                    </a:cubicBezTo>
                    <a:cubicBezTo>
                      <a:pt x="75946" y="432874"/>
                      <a:pt x="67952" y="438585"/>
                      <a:pt x="47395" y="435729"/>
                    </a:cubicBezTo>
                    <a:cubicBezTo>
                      <a:pt x="45682" y="435159"/>
                      <a:pt x="43398" y="435729"/>
                      <a:pt x="41685" y="435729"/>
                    </a:cubicBezTo>
                    <a:cubicBezTo>
                      <a:pt x="2284" y="435159"/>
                      <a:pt x="1713" y="434588"/>
                      <a:pt x="571" y="396329"/>
                    </a:cubicBezTo>
                    <a:cubicBezTo>
                      <a:pt x="0" y="386622"/>
                      <a:pt x="0" y="377485"/>
                      <a:pt x="0" y="367778"/>
                    </a:cubicBezTo>
                    <a:cubicBezTo>
                      <a:pt x="0" y="315244"/>
                      <a:pt x="0" y="263280"/>
                      <a:pt x="0" y="210747"/>
                    </a:cubicBezTo>
                    <a:cubicBezTo>
                      <a:pt x="1142" y="210747"/>
                      <a:pt x="1713" y="210747"/>
                      <a:pt x="2855" y="210747"/>
                    </a:cubicBezTo>
                    <a:close/>
                    <a:moveTo>
                      <a:pt x="76517" y="134800"/>
                    </a:moveTo>
                    <a:cubicBezTo>
                      <a:pt x="76517" y="154786"/>
                      <a:pt x="76517" y="174772"/>
                      <a:pt x="76517" y="194758"/>
                    </a:cubicBezTo>
                    <a:cubicBezTo>
                      <a:pt x="76517" y="205036"/>
                      <a:pt x="79372" y="213030"/>
                      <a:pt x="91935" y="214173"/>
                    </a:cubicBezTo>
                    <a:cubicBezTo>
                      <a:pt x="137617" y="217028"/>
                      <a:pt x="183299" y="218169"/>
                      <a:pt x="227268" y="206178"/>
                    </a:cubicBezTo>
                    <a:cubicBezTo>
                      <a:pt x="257532" y="198184"/>
                      <a:pt x="278660" y="165065"/>
                      <a:pt x="276947" y="137084"/>
                    </a:cubicBezTo>
                    <a:cubicBezTo>
                      <a:pt x="274092" y="99968"/>
                      <a:pt x="255819" y="79982"/>
                      <a:pt x="216989" y="72558"/>
                    </a:cubicBezTo>
                    <a:cubicBezTo>
                      <a:pt x="192435" y="67990"/>
                      <a:pt x="167881" y="69132"/>
                      <a:pt x="143327" y="69132"/>
                    </a:cubicBezTo>
                    <a:cubicBezTo>
                      <a:pt x="77659" y="68561"/>
                      <a:pt x="77659" y="69132"/>
                      <a:pt x="76517" y="134800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8FCABBC8-E13B-460C-BC7A-D20020654EF8}"/>
                  </a:ext>
                </a:extLst>
              </p:cNvPr>
              <p:cNvSpPr/>
              <p:nvPr/>
            </p:nvSpPr>
            <p:spPr>
              <a:xfrm>
                <a:off x="4318972" y="5919824"/>
                <a:ext cx="449478" cy="448289"/>
              </a:xfrm>
              <a:custGeom>
                <a:avLst/>
                <a:gdLst>
                  <a:gd name="connsiteX0" fmla="*/ 223842 w 449478"/>
                  <a:gd name="connsiteY0" fmla="*/ 554 h 448289"/>
                  <a:gd name="connsiteX1" fmla="*/ 449396 w 449478"/>
                  <a:gd name="connsiteY1" fmla="*/ 225537 h 448289"/>
                  <a:gd name="connsiteX2" fmla="*/ 223270 w 449478"/>
                  <a:gd name="connsiteY2" fmla="*/ 448237 h 448289"/>
                  <a:gd name="connsiteX3" fmla="*/ 0 w 449478"/>
                  <a:gd name="connsiteY3" fmla="*/ 223254 h 448289"/>
                  <a:gd name="connsiteX4" fmla="*/ 223842 w 449478"/>
                  <a:gd name="connsiteY4" fmla="*/ 554 h 448289"/>
                  <a:gd name="connsiteX5" fmla="*/ 369453 w 449478"/>
                  <a:gd name="connsiteY5" fmla="*/ 223825 h 448289"/>
                  <a:gd name="connsiteX6" fmla="*/ 222699 w 449478"/>
                  <a:gd name="connsiteY6" fmla="*/ 67935 h 448289"/>
                  <a:gd name="connsiteX7" fmla="*/ 79372 w 449478"/>
                  <a:gd name="connsiteY7" fmla="*/ 221540 h 448289"/>
                  <a:gd name="connsiteX8" fmla="*/ 223842 w 449478"/>
                  <a:gd name="connsiteY8" fmla="*/ 377430 h 448289"/>
                  <a:gd name="connsiteX9" fmla="*/ 369453 w 449478"/>
                  <a:gd name="connsiteY9" fmla="*/ 223825 h 44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478" h="448289">
                    <a:moveTo>
                      <a:pt x="223842" y="554"/>
                    </a:moveTo>
                    <a:cubicBezTo>
                      <a:pt x="359745" y="554"/>
                      <a:pt x="445399" y="89634"/>
                      <a:pt x="449396" y="225537"/>
                    </a:cubicBezTo>
                    <a:cubicBezTo>
                      <a:pt x="452822" y="336887"/>
                      <a:pt x="348325" y="451092"/>
                      <a:pt x="223270" y="448237"/>
                    </a:cubicBezTo>
                    <a:cubicBezTo>
                      <a:pt x="96503" y="444811"/>
                      <a:pt x="0" y="350592"/>
                      <a:pt x="0" y="223254"/>
                    </a:cubicBezTo>
                    <a:cubicBezTo>
                      <a:pt x="571" y="96486"/>
                      <a:pt x="105639" y="-8583"/>
                      <a:pt x="223842" y="554"/>
                    </a:cubicBezTo>
                    <a:close/>
                    <a:moveTo>
                      <a:pt x="369453" y="223825"/>
                    </a:moveTo>
                    <a:cubicBezTo>
                      <a:pt x="370024" y="134745"/>
                      <a:pt x="306640" y="67935"/>
                      <a:pt x="222699" y="67935"/>
                    </a:cubicBezTo>
                    <a:cubicBezTo>
                      <a:pt x="143898" y="67935"/>
                      <a:pt x="79372" y="137029"/>
                      <a:pt x="79372" y="221540"/>
                    </a:cubicBezTo>
                    <a:cubicBezTo>
                      <a:pt x="79372" y="308907"/>
                      <a:pt x="142756" y="377430"/>
                      <a:pt x="223842" y="377430"/>
                    </a:cubicBezTo>
                    <a:cubicBezTo>
                      <a:pt x="307211" y="378001"/>
                      <a:pt x="368882" y="312333"/>
                      <a:pt x="369453" y="223825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B94C8456-AA04-48FD-9E14-87CA5589FAE4}"/>
                  </a:ext>
                </a:extLst>
              </p:cNvPr>
              <p:cNvSpPr/>
              <p:nvPr/>
            </p:nvSpPr>
            <p:spPr>
              <a:xfrm>
                <a:off x="3215066" y="5920378"/>
                <a:ext cx="405697" cy="446992"/>
              </a:xfrm>
              <a:custGeom>
                <a:avLst/>
                <a:gdLst>
                  <a:gd name="connsiteX0" fmla="*/ 400976 w 405697"/>
                  <a:gd name="connsiteY0" fmla="*/ 291222 h 446992"/>
                  <a:gd name="connsiteX1" fmla="*/ 401547 w 405697"/>
                  <a:gd name="connsiteY1" fmla="*/ 342615 h 446992"/>
                  <a:gd name="connsiteX2" fmla="*/ 365001 w 405697"/>
                  <a:gd name="connsiteY2" fmla="*/ 407711 h 446992"/>
                  <a:gd name="connsiteX3" fmla="*/ 158862 w 405697"/>
                  <a:gd name="connsiteY3" fmla="*/ 439689 h 446992"/>
                  <a:gd name="connsiteX4" fmla="*/ 1259 w 405697"/>
                  <a:gd name="connsiteY4" fmla="*/ 195861 h 446992"/>
                  <a:gd name="connsiteX5" fmla="*/ 203972 w 405697"/>
                  <a:gd name="connsiteY5" fmla="*/ 0 h 446992"/>
                  <a:gd name="connsiteX6" fmla="*/ 357007 w 405697"/>
                  <a:gd name="connsiteY6" fmla="*/ 32548 h 446992"/>
                  <a:gd name="connsiteX7" fmla="*/ 376993 w 405697"/>
                  <a:gd name="connsiteY7" fmla="*/ 62241 h 446992"/>
                  <a:gd name="connsiteX8" fmla="*/ 341018 w 405697"/>
                  <a:gd name="connsiteY8" fmla="*/ 108495 h 446992"/>
                  <a:gd name="connsiteX9" fmla="*/ 322174 w 405697"/>
                  <a:gd name="connsiteY9" fmla="*/ 98787 h 446992"/>
                  <a:gd name="connsiteX10" fmla="*/ 189697 w 405697"/>
                  <a:gd name="connsiteY10" fmla="*/ 71378 h 446992"/>
                  <a:gd name="connsiteX11" fmla="*/ 82915 w 405697"/>
                  <a:gd name="connsiteY11" fmla="*/ 192435 h 446992"/>
                  <a:gd name="connsiteX12" fmla="*/ 145728 w 405697"/>
                  <a:gd name="connsiteY12" fmla="*/ 352893 h 446992"/>
                  <a:gd name="connsiteX13" fmla="*/ 307899 w 405697"/>
                  <a:gd name="connsiteY13" fmla="*/ 357461 h 446992"/>
                  <a:gd name="connsiteX14" fmla="*/ 326743 w 405697"/>
                  <a:gd name="connsiteY14" fmla="*/ 322057 h 446992"/>
                  <a:gd name="connsiteX15" fmla="*/ 273066 w 405697"/>
                  <a:gd name="connsiteY15" fmla="*/ 263813 h 446992"/>
                  <a:gd name="connsiteX16" fmla="*/ 250225 w 405697"/>
                  <a:gd name="connsiteY16" fmla="*/ 263813 h 446992"/>
                  <a:gd name="connsiteX17" fmla="*/ 217677 w 405697"/>
                  <a:gd name="connsiteY17" fmla="*/ 231265 h 446992"/>
                  <a:gd name="connsiteX18" fmla="*/ 255365 w 405697"/>
                  <a:gd name="connsiteY18" fmla="*/ 194148 h 446992"/>
                  <a:gd name="connsiteX19" fmla="*/ 386700 w 405697"/>
                  <a:gd name="connsiteY19" fmla="*/ 194719 h 446992"/>
                  <a:gd name="connsiteX20" fmla="*/ 405544 w 405697"/>
                  <a:gd name="connsiteY20" fmla="*/ 214134 h 446992"/>
                  <a:gd name="connsiteX21" fmla="*/ 404973 w 405697"/>
                  <a:gd name="connsiteY21" fmla="*/ 291222 h 446992"/>
                  <a:gd name="connsiteX22" fmla="*/ 400976 w 405697"/>
                  <a:gd name="connsiteY22" fmla="*/ 291222 h 446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5697" h="446992">
                    <a:moveTo>
                      <a:pt x="400976" y="291222"/>
                    </a:moveTo>
                    <a:cubicBezTo>
                      <a:pt x="400976" y="308353"/>
                      <a:pt x="398692" y="326055"/>
                      <a:pt x="401547" y="342615"/>
                    </a:cubicBezTo>
                    <a:cubicBezTo>
                      <a:pt x="406115" y="374592"/>
                      <a:pt x="391839" y="392864"/>
                      <a:pt x="365001" y="407711"/>
                    </a:cubicBezTo>
                    <a:cubicBezTo>
                      <a:pt x="299905" y="444256"/>
                      <a:pt x="231382" y="456248"/>
                      <a:pt x="158862" y="439689"/>
                    </a:cubicBezTo>
                    <a:cubicBezTo>
                      <a:pt x="57219" y="415705"/>
                      <a:pt x="-10162" y="310066"/>
                      <a:pt x="1259" y="195861"/>
                    </a:cubicBezTo>
                    <a:cubicBezTo>
                      <a:pt x="11537" y="94219"/>
                      <a:pt x="96049" y="571"/>
                      <a:pt x="203972" y="0"/>
                    </a:cubicBezTo>
                    <a:cubicBezTo>
                      <a:pt x="258220" y="0"/>
                      <a:pt x="310754" y="571"/>
                      <a:pt x="357007" y="32548"/>
                    </a:cubicBezTo>
                    <a:cubicBezTo>
                      <a:pt x="367856" y="39972"/>
                      <a:pt x="383274" y="45682"/>
                      <a:pt x="376993" y="62241"/>
                    </a:cubicBezTo>
                    <a:cubicBezTo>
                      <a:pt x="370140" y="81085"/>
                      <a:pt x="357007" y="97074"/>
                      <a:pt x="341018" y="108495"/>
                    </a:cubicBezTo>
                    <a:cubicBezTo>
                      <a:pt x="338163" y="110207"/>
                      <a:pt x="328456" y="102784"/>
                      <a:pt x="322174" y="98787"/>
                    </a:cubicBezTo>
                    <a:cubicBezTo>
                      <a:pt x="281632" y="71378"/>
                      <a:pt x="237663" y="58815"/>
                      <a:pt x="189697" y="71378"/>
                    </a:cubicBezTo>
                    <a:cubicBezTo>
                      <a:pt x="128597" y="87937"/>
                      <a:pt x="93194" y="130764"/>
                      <a:pt x="82915" y="192435"/>
                    </a:cubicBezTo>
                    <a:cubicBezTo>
                      <a:pt x="72637" y="256961"/>
                      <a:pt x="89768" y="314634"/>
                      <a:pt x="145728" y="352893"/>
                    </a:cubicBezTo>
                    <a:cubicBezTo>
                      <a:pt x="197691" y="388867"/>
                      <a:pt x="253081" y="385441"/>
                      <a:pt x="307899" y="357461"/>
                    </a:cubicBezTo>
                    <a:cubicBezTo>
                      <a:pt x="322745" y="350037"/>
                      <a:pt x="325601" y="337475"/>
                      <a:pt x="326743" y="322057"/>
                    </a:cubicBezTo>
                    <a:cubicBezTo>
                      <a:pt x="330169" y="263813"/>
                      <a:pt x="330740" y="263813"/>
                      <a:pt x="273066" y="263813"/>
                    </a:cubicBezTo>
                    <a:cubicBezTo>
                      <a:pt x="265643" y="263813"/>
                      <a:pt x="257649" y="262671"/>
                      <a:pt x="250225" y="263813"/>
                    </a:cubicBezTo>
                    <a:cubicBezTo>
                      <a:pt x="222816" y="268381"/>
                      <a:pt x="218819" y="255818"/>
                      <a:pt x="217677" y="231265"/>
                    </a:cubicBezTo>
                    <a:cubicBezTo>
                      <a:pt x="216535" y="201000"/>
                      <a:pt x="225671" y="192435"/>
                      <a:pt x="255365" y="194148"/>
                    </a:cubicBezTo>
                    <a:cubicBezTo>
                      <a:pt x="298762" y="197003"/>
                      <a:pt x="342731" y="195290"/>
                      <a:pt x="386700" y="194719"/>
                    </a:cubicBezTo>
                    <a:cubicBezTo>
                      <a:pt x="401547" y="194148"/>
                      <a:pt x="406686" y="199287"/>
                      <a:pt x="405544" y="214134"/>
                    </a:cubicBezTo>
                    <a:cubicBezTo>
                      <a:pt x="404402" y="239830"/>
                      <a:pt x="404973" y="265526"/>
                      <a:pt x="404973" y="291222"/>
                    </a:cubicBezTo>
                    <a:cubicBezTo>
                      <a:pt x="403260" y="291222"/>
                      <a:pt x="402118" y="291222"/>
                      <a:pt x="400976" y="291222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409347E8-4CBE-4F29-A9A1-1A60FE812A8F}"/>
                  </a:ext>
                </a:extLst>
              </p:cNvPr>
              <p:cNvSpPr/>
              <p:nvPr/>
            </p:nvSpPr>
            <p:spPr>
              <a:xfrm>
                <a:off x="5985538" y="5922045"/>
                <a:ext cx="328640" cy="439734"/>
              </a:xfrm>
              <a:custGeom>
                <a:avLst/>
                <a:gdLst>
                  <a:gd name="connsiteX0" fmla="*/ 2538 w 328640"/>
                  <a:gd name="connsiteY0" fmla="*/ 217606 h 439734"/>
                  <a:gd name="connsiteX1" fmla="*/ 1967 w 328640"/>
                  <a:gd name="connsiteY1" fmla="*/ 26313 h 439734"/>
                  <a:gd name="connsiteX2" fmla="*/ 24237 w 328640"/>
                  <a:gd name="connsiteY2" fmla="*/ 4043 h 439734"/>
                  <a:gd name="connsiteX3" fmla="*/ 295473 w 328640"/>
                  <a:gd name="connsiteY3" fmla="*/ 46 h 439734"/>
                  <a:gd name="connsiteX4" fmla="*/ 321170 w 328640"/>
                  <a:gd name="connsiteY4" fmla="*/ 24600 h 439734"/>
                  <a:gd name="connsiteX5" fmla="*/ 321170 w 328640"/>
                  <a:gd name="connsiteY5" fmla="*/ 47441 h 439734"/>
                  <a:gd name="connsiteX6" fmla="*/ 298899 w 328640"/>
                  <a:gd name="connsiteY6" fmla="*/ 69711 h 439734"/>
                  <a:gd name="connsiteX7" fmla="*/ 101896 w 328640"/>
                  <a:gd name="connsiteY7" fmla="*/ 72566 h 439734"/>
                  <a:gd name="connsiteX8" fmla="*/ 77913 w 328640"/>
                  <a:gd name="connsiteY8" fmla="*/ 95978 h 439734"/>
                  <a:gd name="connsiteX9" fmla="*/ 83623 w 328640"/>
                  <a:gd name="connsiteY9" fmla="*/ 177634 h 439734"/>
                  <a:gd name="connsiteX10" fmla="*/ 163567 w 328640"/>
                  <a:gd name="connsiteY10" fmla="*/ 183916 h 439734"/>
                  <a:gd name="connsiteX11" fmla="*/ 272061 w 328640"/>
                  <a:gd name="connsiteY11" fmla="*/ 186200 h 439734"/>
                  <a:gd name="connsiteX12" fmla="*/ 294902 w 328640"/>
                  <a:gd name="connsiteY12" fmla="*/ 208470 h 439734"/>
                  <a:gd name="connsiteX13" fmla="*/ 248078 w 328640"/>
                  <a:gd name="connsiteY13" fmla="*/ 255294 h 439734"/>
                  <a:gd name="connsiteX14" fmla="*/ 93902 w 328640"/>
                  <a:gd name="connsiteY14" fmla="*/ 255294 h 439734"/>
                  <a:gd name="connsiteX15" fmla="*/ 73916 w 328640"/>
                  <a:gd name="connsiteY15" fmla="*/ 276422 h 439734"/>
                  <a:gd name="connsiteX16" fmla="*/ 76771 w 328640"/>
                  <a:gd name="connsiteY16" fmla="*/ 324959 h 439734"/>
                  <a:gd name="connsiteX17" fmla="*/ 124166 w 328640"/>
                  <a:gd name="connsiteY17" fmla="*/ 369499 h 439734"/>
                  <a:gd name="connsiteX18" fmla="*/ 304039 w 328640"/>
                  <a:gd name="connsiteY18" fmla="*/ 371212 h 439734"/>
                  <a:gd name="connsiteX19" fmla="*/ 328022 w 328640"/>
                  <a:gd name="connsiteY19" fmla="*/ 396908 h 439734"/>
                  <a:gd name="connsiteX20" fmla="*/ 282340 w 328640"/>
                  <a:gd name="connsiteY20" fmla="*/ 438593 h 439734"/>
                  <a:gd name="connsiteX21" fmla="*/ 51075 w 328640"/>
                  <a:gd name="connsiteY21" fmla="*/ 439734 h 439734"/>
                  <a:gd name="connsiteX22" fmla="*/ 254 w 328640"/>
                  <a:gd name="connsiteY22" fmla="*/ 390056 h 439734"/>
                  <a:gd name="connsiteX23" fmla="*/ 254 w 328640"/>
                  <a:gd name="connsiteY23" fmla="*/ 218748 h 439734"/>
                  <a:gd name="connsiteX24" fmla="*/ 2538 w 328640"/>
                  <a:gd name="connsiteY24" fmla="*/ 217606 h 43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8640" h="439734">
                    <a:moveTo>
                      <a:pt x="2538" y="217606"/>
                    </a:moveTo>
                    <a:cubicBezTo>
                      <a:pt x="2538" y="153651"/>
                      <a:pt x="3109" y="90268"/>
                      <a:pt x="1967" y="26313"/>
                    </a:cubicBezTo>
                    <a:cubicBezTo>
                      <a:pt x="1967" y="8611"/>
                      <a:pt x="6535" y="4043"/>
                      <a:pt x="24237" y="4043"/>
                    </a:cubicBezTo>
                    <a:cubicBezTo>
                      <a:pt x="114459" y="3472"/>
                      <a:pt x="205251" y="2330"/>
                      <a:pt x="295473" y="46"/>
                    </a:cubicBezTo>
                    <a:cubicBezTo>
                      <a:pt x="314888" y="-525"/>
                      <a:pt x="324025" y="4043"/>
                      <a:pt x="321170" y="24600"/>
                    </a:cubicBezTo>
                    <a:cubicBezTo>
                      <a:pt x="320027" y="32023"/>
                      <a:pt x="320027" y="40018"/>
                      <a:pt x="321170" y="47441"/>
                    </a:cubicBezTo>
                    <a:cubicBezTo>
                      <a:pt x="324025" y="65714"/>
                      <a:pt x="316030" y="69711"/>
                      <a:pt x="298899" y="69711"/>
                    </a:cubicBezTo>
                    <a:cubicBezTo>
                      <a:pt x="233232" y="70282"/>
                      <a:pt x="167564" y="72566"/>
                      <a:pt x="101896" y="72566"/>
                    </a:cubicBezTo>
                    <a:cubicBezTo>
                      <a:pt x="84195" y="72566"/>
                      <a:pt x="75629" y="75992"/>
                      <a:pt x="77913" y="95978"/>
                    </a:cubicBezTo>
                    <a:cubicBezTo>
                      <a:pt x="80768" y="123959"/>
                      <a:pt x="65922" y="161646"/>
                      <a:pt x="83623" y="177634"/>
                    </a:cubicBezTo>
                    <a:cubicBezTo>
                      <a:pt x="99041" y="191910"/>
                      <a:pt x="136158" y="182774"/>
                      <a:pt x="163567" y="183916"/>
                    </a:cubicBezTo>
                    <a:cubicBezTo>
                      <a:pt x="199541" y="185058"/>
                      <a:pt x="236087" y="186771"/>
                      <a:pt x="272061" y="186200"/>
                    </a:cubicBezTo>
                    <a:cubicBezTo>
                      <a:pt x="289192" y="186200"/>
                      <a:pt x="295473" y="190768"/>
                      <a:pt x="294902" y="208470"/>
                    </a:cubicBezTo>
                    <a:cubicBezTo>
                      <a:pt x="293189" y="266143"/>
                      <a:pt x="300612" y="254152"/>
                      <a:pt x="248078" y="255294"/>
                    </a:cubicBezTo>
                    <a:cubicBezTo>
                      <a:pt x="196686" y="255865"/>
                      <a:pt x="145294" y="255865"/>
                      <a:pt x="93902" y="255294"/>
                    </a:cubicBezTo>
                    <a:cubicBezTo>
                      <a:pt x="77342" y="254722"/>
                      <a:pt x="72203" y="260433"/>
                      <a:pt x="73916" y="276422"/>
                    </a:cubicBezTo>
                    <a:cubicBezTo>
                      <a:pt x="75629" y="292411"/>
                      <a:pt x="75629" y="308970"/>
                      <a:pt x="76771" y="324959"/>
                    </a:cubicBezTo>
                    <a:cubicBezTo>
                      <a:pt x="79055" y="368356"/>
                      <a:pt x="79055" y="368927"/>
                      <a:pt x="124166" y="369499"/>
                    </a:cubicBezTo>
                    <a:cubicBezTo>
                      <a:pt x="184124" y="370070"/>
                      <a:pt x="244081" y="371782"/>
                      <a:pt x="304039" y="371212"/>
                    </a:cubicBezTo>
                    <a:cubicBezTo>
                      <a:pt x="324025" y="371212"/>
                      <a:pt x="330877" y="375209"/>
                      <a:pt x="328022" y="396908"/>
                    </a:cubicBezTo>
                    <a:cubicBezTo>
                      <a:pt x="322883" y="437450"/>
                      <a:pt x="324025" y="438022"/>
                      <a:pt x="282340" y="438593"/>
                    </a:cubicBezTo>
                    <a:cubicBezTo>
                      <a:pt x="205251" y="439164"/>
                      <a:pt x="128163" y="439734"/>
                      <a:pt x="51075" y="439734"/>
                    </a:cubicBezTo>
                    <a:cubicBezTo>
                      <a:pt x="825" y="439734"/>
                      <a:pt x="254" y="439164"/>
                      <a:pt x="254" y="390056"/>
                    </a:cubicBezTo>
                    <a:cubicBezTo>
                      <a:pt x="-317" y="332953"/>
                      <a:pt x="254" y="275851"/>
                      <a:pt x="254" y="218748"/>
                    </a:cubicBezTo>
                    <a:cubicBezTo>
                      <a:pt x="825" y="217606"/>
                      <a:pt x="1967" y="217606"/>
                      <a:pt x="2538" y="217606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1466E998-2F42-4C41-9239-9227D257797D}"/>
                  </a:ext>
                </a:extLst>
              </p:cNvPr>
              <p:cNvSpPr/>
              <p:nvPr/>
            </p:nvSpPr>
            <p:spPr>
              <a:xfrm>
                <a:off x="4941918" y="5922862"/>
                <a:ext cx="364390" cy="445864"/>
              </a:xfrm>
              <a:custGeom>
                <a:avLst/>
                <a:gdLst>
                  <a:gd name="connsiteX0" fmla="*/ 359216 w 364390"/>
                  <a:gd name="connsiteY0" fmla="*/ 166539 h 445864"/>
                  <a:gd name="connsiteX1" fmla="*/ 358645 w 364390"/>
                  <a:gd name="connsiteY1" fmla="*/ 286454 h 445864"/>
                  <a:gd name="connsiteX2" fmla="*/ 229022 w 364390"/>
                  <a:gd name="connsiteY2" fmla="*/ 440060 h 445864"/>
                  <a:gd name="connsiteX3" fmla="*/ 57715 w 364390"/>
                  <a:gd name="connsiteY3" fmla="*/ 401801 h 445864"/>
                  <a:gd name="connsiteX4" fmla="*/ 3468 w 364390"/>
                  <a:gd name="connsiteY4" fmla="*/ 290451 h 445864"/>
                  <a:gd name="connsiteX5" fmla="*/ 42 w 364390"/>
                  <a:gd name="connsiteY5" fmla="*/ 24925 h 445864"/>
                  <a:gd name="connsiteX6" fmla="*/ 25167 w 364390"/>
                  <a:gd name="connsiteY6" fmla="*/ 371 h 445864"/>
                  <a:gd name="connsiteX7" fmla="*/ 73133 w 364390"/>
                  <a:gd name="connsiteY7" fmla="*/ 51192 h 445864"/>
                  <a:gd name="connsiteX8" fmla="*/ 82269 w 364390"/>
                  <a:gd name="connsiteY8" fmla="*/ 287596 h 445864"/>
                  <a:gd name="connsiteX9" fmla="*/ 143369 w 364390"/>
                  <a:gd name="connsiteY9" fmla="*/ 367539 h 445864"/>
                  <a:gd name="connsiteX10" fmla="*/ 263284 w 364390"/>
                  <a:gd name="connsiteY10" fmla="*/ 343557 h 445864"/>
                  <a:gd name="connsiteX11" fmla="*/ 282699 w 364390"/>
                  <a:gd name="connsiteY11" fmla="*/ 279601 h 445864"/>
                  <a:gd name="connsiteX12" fmla="*/ 289551 w 364390"/>
                  <a:gd name="connsiteY12" fmla="*/ 34633 h 445864"/>
                  <a:gd name="connsiteX13" fmla="*/ 321528 w 364390"/>
                  <a:gd name="connsiteY13" fmla="*/ 2655 h 445864"/>
                  <a:gd name="connsiteX14" fmla="*/ 341514 w 364390"/>
                  <a:gd name="connsiteY14" fmla="*/ 942 h 445864"/>
                  <a:gd name="connsiteX15" fmla="*/ 364355 w 364390"/>
                  <a:gd name="connsiteY15" fmla="*/ 21499 h 445864"/>
                  <a:gd name="connsiteX16" fmla="*/ 363784 w 364390"/>
                  <a:gd name="connsiteY16" fmla="*/ 167110 h 445864"/>
                  <a:gd name="connsiteX17" fmla="*/ 359216 w 364390"/>
                  <a:gd name="connsiteY17" fmla="*/ 166539 h 44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390" h="445864">
                    <a:moveTo>
                      <a:pt x="359216" y="166539"/>
                    </a:moveTo>
                    <a:cubicBezTo>
                      <a:pt x="359216" y="206511"/>
                      <a:pt x="360929" y="246482"/>
                      <a:pt x="358645" y="286454"/>
                    </a:cubicBezTo>
                    <a:cubicBezTo>
                      <a:pt x="354648" y="368682"/>
                      <a:pt x="310108" y="422357"/>
                      <a:pt x="229022" y="440060"/>
                    </a:cubicBezTo>
                    <a:cubicBezTo>
                      <a:pt x="166781" y="453764"/>
                      <a:pt x="107965" y="444057"/>
                      <a:pt x="57715" y="401801"/>
                    </a:cubicBezTo>
                    <a:cubicBezTo>
                      <a:pt x="23454" y="372679"/>
                      <a:pt x="3468" y="336704"/>
                      <a:pt x="3468" y="290451"/>
                    </a:cubicBezTo>
                    <a:cubicBezTo>
                      <a:pt x="2897" y="201942"/>
                      <a:pt x="1755" y="113434"/>
                      <a:pt x="42" y="24925"/>
                    </a:cubicBezTo>
                    <a:cubicBezTo>
                      <a:pt x="-529" y="4939"/>
                      <a:pt x="4610" y="-1342"/>
                      <a:pt x="25167" y="371"/>
                    </a:cubicBezTo>
                    <a:cubicBezTo>
                      <a:pt x="71991" y="5510"/>
                      <a:pt x="70849" y="4368"/>
                      <a:pt x="73133" y="51192"/>
                    </a:cubicBezTo>
                    <a:cubicBezTo>
                      <a:pt x="77130" y="129993"/>
                      <a:pt x="74846" y="208795"/>
                      <a:pt x="82269" y="287596"/>
                    </a:cubicBezTo>
                    <a:cubicBezTo>
                      <a:pt x="86266" y="328139"/>
                      <a:pt x="103968" y="357261"/>
                      <a:pt x="143369" y="367539"/>
                    </a:cubicBezTo>
                    <a:cubicBezTo>
                      <a:pt x="186196" y="378960"/>
                      <a:pt x="229022" y="376676"/>
                      <a:pt x="263284" y="343557"/>
                    </a:cubicBezTo>
                    <a:cubicBezTo>
                      <a:pt x="280986" y="326426"/>
                      <a:pt x="280986" y="302442"/>
                      <a:pt x="282699" y="279601"/>
                    </a:cubicBezTo>
                    <a:cubicBezTo>
                      <a:pt x="289551" y="197945"/>
                      <a:pt x="288980" y="116289"/>
                      <a:pt x="289551" y="34633"/>
                    </a:cubicBezTo>
                    <a:cubicBezTo>
                      <a:pt x="289551" y="10078"/>
                      <a:pt x="296403" y="-200"/>
                      <a:pt x="321528" y="2655"/>
                    </a:cubicBezTo>
                    <a:cubicBezTo>
                      <a:pt x="327810" y="3226"/>
                      <a:pt x="334662" y="2084"/>
                      <a:pt x="341514" y="942"/>
                    </a:cubicBezTo>
                    <a:cubicBezTo>
                      <a:pt x="358645" y="-2484"/>
                      <a:pt x="364926" y="3226"/>
                      <a:pt x="364355" y="21499"/>
                    </a:cubicBezTo>
                    <a:cubicBezTo>
                      <a:pt x="363213" y="70036"/>
                      <a:pt x="363784" y="118573"/>
                      <a:pt x="363784" y="167110"/>
                    </a:cubicBezTo>
                    <a:cubicBezTo>
                      <a:pt x="362642" y="166539"/>
                      <a:pt x="360929" y="166539"/>
                      <a:pt x="359216" y="166539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EADB4D68-4F7A-41F9-B525-8944BB9E4940}"/>
                  </a:ext>
                </a:extLst>
              </p:cNvPr>
              <p:cNvSpPr/>
              <p:nvPr/>
            </p:nvSpPr>
            <p:spPr>
              <a:xfrm>
                <a:off x="5497566" y="5926058"/>
                <a:ext cx="328648" cy="435718"/>
              </a:xfrm>
              <a:custGeom>
                <a:avLst/>
                <a:gdLst>
                  <a:gd name="connsiteX0" fmla="*/ 571 w 328648"/>
                  <a:gd name="connsiteY0" fmla="*/ 215877 h 435718"/>
                  <a:gd name="connsiteX1" fmla="*/ 0 w 328648"/>
                  <a:gd name="connsiteY1" fmla="*/ 24584 h 435718"/>
                  <a:gd name="connsiteX2" fmla="*/ 22841 w 328648"/>
                  <a:gd name="connsiteY2" fmla="*/ 31 h 435718"/>
                  <a:gd name="connsiteX3" fmla="*/ 191293 w 328648"/>
                  <a:gd name="connsiteY3" fmla="*/ 1743 h 435718"/>
                  <a:gd name="connsiteX4" fmla="*/ 328339 w 328648"/>
                  <a:gd name="connsiteY4" fmla="*/ 130795 h 435718"/>
                  <a:gd name="connsiteX5" fmla="*/ 204997 w 328648"/>
                  <a:gd name="connsiteY5" fmla="*/ 286684 h 435718"/>
                  <a:gd name="connsiteX6" fmla="*/ 94219 w 328648"/>
                  <a:gd name="connsiteY6" fmla="*/ 293536 h 435718"/>
                  <a:gd name="connsiteX7" fmla="*/ 71378 w 328648"/>
                  <a:gd name="connsiteY7" fmla="*/ 317520 h 435718"/>
                  <a:gd name="connsiteX8" fmla="*/ 71378 w 328648"/>
                  <a:gd name="connsiteY8" fmla="*/ 411739 h 435718"/>
                  <a:gd name="connsiteX9" fmla="*/ 48537 w 328648"/>
                  <a:gd name="connsiteY9" fmla="*/ 434580 h 435718"/>
                  <a:gd name="connsiteX10" fmla="*/ 22841 w 328648"/>
                  <a:gd name="connsiteY10" fmla="*/ 435151 h 435718"/>
                  <a:gd name="connsiteX11" fmla="*/ 571 w 328648"/>
                  <a:gd name="connsiteY11" fmla="*/ 412881 h 435718"/>
                  <a:gd name="connsiteX12" fmla="*/ 571 w 328648"/>
                  <a:gd name="connsiteY12" fmla="*/ 215877 h 435718"/>
                  <a:gd name="connsiteX13" fmla="*/ 571 w 328648"/>
                  <a:gd name="connsiteY13" fmla="*/ 215877 h 435718"/>
                  <a:gd name="connsiteX14" fmla="*/ 70236 w 328648"/>
                  <a:gd name="connsiteY14" fmla="*/ 142787 h 435718"/>
                  <a:gd name="connsiteX15" fmla="*/ 70236 w 328648"/>
                  <a:gd name="connsiteY15" fmla="*/ 194179 h 435718"/>
                  <a:gd name="connsiteX16" fmla="*/ 94219 w 328648"/>
                  <a:gd name="connsiteY16" fmla="*/ 221588 h 435718"/>
                  <a:gd name="connsiteX17" fmla="*/ 190722 w 328648"/>
                  <a:gd name="connsiteY17" fmla="*/ 218732 h 435718"/>
                  <a:gd name="connsiteX18" fmla="*/ 254106 w 328648"/>
                  <a:gd name="connsiteY18" fmla="*/ 149639 h 435718"/>
                  <a:gd name="connsiteX19" fmla="*/ 193006 w 328648"/>
                  <a:gd name="connsiteY19" fmla="*/ 73121 h 435718"/>
                  <a:gd name="connsiteX20" fmla="*/ 145040 w 328648"/>
                  <a:gd name="connsiteY20" fmla="*/ 69124 h 435718"/>
                  <a:gd name="connsiteX21" fmla="*/ 70236 w 328648"/>
                  <a:gd name="connsiteY21" fmla="*/ 142787 h 435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8648" h="435718">
                    <a:moveTo>
                      <a:pt x="571" y="215877"/>
                    </a:moveTo>
                    <a:cubicBezTo>
                      <a:pt x="571" y="151923"/>
                      <a:pt x="1142" y="88539"/>
                      <a:pt x="0" y="24584"/>
                    </a:cubicBezTo>
                    <a:cubicBezTo>
                      <a:pt x="0" y="6883"/>
                      <a:pt x="2855" y="-541"/>
                      <a:pt x="22841" y="31"/>
                    </a:cubicBezTo>
                    <a:cubicBezTo>
                      <a:pt x="78801" y="1743"/>
                      <a:pt x="135333" y="31"/>
                      <a:pt x="191293" y="1743"/>
                    </a:cubicBezTo>
                    <a:cubicBezTo>
                      <a:pt x="268952" y="4027"/>
                      <a:pt x="324342" y="57133"/>
                      <a:pt x="328339" y="130795"/>
                    </a:cubicBezTo>
                    <a:cubicBezTo>
                      <a:pt x="332907" y="217020"/>
                      <a:pt x="286654" y="274693"/>
                      <a:pt x="204997" y="286684"/>
                    </a:cubicBezTo>
                    <a:cubicBezTo>
                      <a:pt x="167881" y="291824"/>
                      <a:pt x="131336" y="292966"/>
                      <a:pt x="94219" y="293536"/>
                    </a:cubicBezTo>
                    <a:cubicBezTo>
                      <a:pt x="77088" y="294108"/>
                      <a:pt x="70807" y="299818"/>
                      <a:pt x="71378" y="317520"/>
                    </a:cubicBezTo>
                    <a:cubicBezTo>
                      <a:pt x="72520" y="348926"/>
                      <a:pt x="70236" y="380333"/>
                      <a:pt x="71378" y="411739"/>
                    </a:cubicBezTo>
                    <a:cubicBezTo>
                      <a:pt x="71949" y="429440"/>
                      <a:pt x="65668" y="435722"/>
                      <a:pt x="48537" y="434580"/>
                    </a:cubicBezTo>
                    <a:cubicBezTo>
                      <a:pt x="39972" y="434009"/>
                      <a:pt x="31406" y="434009"/>
                      <a:pt x="22841" y="435151"/>
                    </a:cubicBezTo>
                    <a:cubicBezTo>
                      <a:pt x="5139" y="438006"/>
                      <a:pt x="0" y="430011"/>
                      <a:pt x="571" y="412881"/>
                    </a:cubicBezTo>
                    <a:cubicBezTo>
                      <a:pt x="1142" y="347213"/>
                      <a:pt x="571" y="281545"/>
                      <a:pt x="571" y="215877"/>
                    </a:cubicBezTo>
                    <a:cubicBezTo>
                      <a:pt x="571" y="215877"/>
                      <a:pt x="571" y="215877"/>
                      <a:pt x="571" y="215877"/>
                    </a:cubicBezTo>
                    <a:close/>
                    <a:moveTo>
                      <a:pt x="70236" y="142787"/>
                    </a:moveTo>
                    <a:cubicBezTo>
                      <a:pt x="70236" y="159917"/>
                      <a:pt x="71378" y="177048"/>
                      <a:pt x="70236" y="194179"/>
                    </a:cubicBezTo>
                    <a:cubicBezTo>
                      <a:pt x="69094" y="212451"/>
                      <a:pt x="76517" y="220446"/>
                      <a:pt x="94219" y="221588"/>
                    </a:cubicBezTo>
                    <a:cubicBezTo>
                      <a:pt x="126767" y="224443"/>
                      <a:pt x="158745" y="224443"/>
                      <a:pt x="190722" y="218732"/>
                    </a:cubicBezTo>
                    <a:cubicBezTo>
                      <a:pt x="228410" y="211309"/>
                      <a:pt x="252964" y="185042"/>
                      <a:pt x="254106" y="149639"/>
                    </a:cubicBezTo>
                    <a:cubicBezTo>
                      <a:pt x="255248" y="107954"/>
                      <a:pt x="234691" y="81116"/>
                      <a:pt x="193006" y="73121"/>
                    </a:cubicBezTo>
                    <a:cubicBezTo>
                      <a:pt x="177017" y="70266"/>
                      <a:pt x="161029" y="69124"/>
                      <a:pt x="145040" y="69124"/>
                    </a:cubicBezTo>
                    <a:cubicBezTo>
                      <a:pt x="70807" y="68553"/>
                      <a:pt x="70807" y="69124"/>
                      <a:pt x="70236" y="142787"/>
                    </a:cubicBezTo>
                    <a:close/>
                  </a:path>
                </a:pathLst>
              </a:custGeom>
              <a:solidFill>
                <a:srgbClr val="FEFBFC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E53F629F-8F95-442B-BC66-A031B36C6412}"/>
                  </a:ext>
                </a:extLst>
              </p:cNvPr>
              <p:cNvSpPr/>
              <p:nvPr/>
            </p:nvSpPr>
            <p:spPr>
              <a:xfrm>
                <a:off x="7531403" y="4690392"/>
                <a:ext cx="383057" cy="169690"/>
              </a:xfrm>
              <a:custGeom>
                <a:avLst/>
                <a:gdLst>
                  <a:gd name="connsiteX0" fmla="*/ 201723 w 383057"/>
                  <a:gd name="connsiteY0" fmla="*/ 4568 h 169690"/>
                  <a:gd name="connsiteX1" fmla="*/ 317070 w 383057"/>
                  <a:gd name="connsiteY1" fmla="*/ 66239 h 169690"/>
                  <a:gd name="connsiteX2" fmla="*/ 372459 w 383057"/>
                  <a:gd name="connsiteY2" fmla="*/ 142185 h 169690"/>
                  <a:gd name="connsiteX3" fmla="*/ 381595 w 383057"/>
                  <a:gd name="connsiteY3" fmla="*/ 163884 h 169690"/>
                  <a:gd name="connsiteX4" fmla="*/ 358183 w 383057"/>
                  <a:gd name="connsiteY4" fmla="*/ 168452 h 169690"/>
                  <a:gd name="connsiteX5" fmla="*/ 281095 w 383057"/>
                  <a:gd name="connsiteY5" fmla="*/ 167881 h 169690"/>
                  <a:gd name="connsiteX6" fmla="*/ 247976 w 383057"/>
                  <a:gd name="connsiteY6" fmla="*/ 150180 h 169690"/>
                  <a:gd name="connsiteX7" fmla="*/ 203436 w 383057"/>
                  <a:gd name="connsiteY7" fmla="*/ 90793 h 169690"/>
                  <a:gd name="connsiteX8" fmla="*/ 172029 w 383057"/>
                  <a:gd name="connsiteY8" fmla="*/ 91364 h 169690"/>
                  <a:gd name="connsiteX9" fmla="*/ 142336 w 383057"/>
                  <a:gd name="connsiteY9" fmla="*/ 129622 h 169690"/>
                  <a:gd name="connsiteX10" fmla="*/ 106933 w 383057"/>
                  <a:gd name="connsiteY10" fmla="*/ 167881 h 169690"/>
                  <a:gd name="connsiteX11" fmla="*/ 7575 w 383057"/>
                  <a:gd name="connsiteY11" fmla="*/ 167881 h 169690"/>
                  <a:gd name="connsiteX12" fmla="*/ 3577 w 383057"/>
                  <a:gd name="connsiteY12" fmla="*/ 153606 h 169690"/>
                  <a:gd name="connsiteX13" fmla="*/ 109217 w 383057"/>
                  <a:gd name="connsiteY13" fmla="*/ 11992 h 169690"/>
                  <a:gd name="connsiteX14" fmla="*/ 132058 w 383057"/>
                  <a:gd name="connsiteY14" fmla="*/ 4568 h 169690"/>
                  <a:gd name="connsiteX15" fmla="*/ 201723 w 383057"/>
                  <a:gd name="connsiteY15" fmla="*/ 4568 h 16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057" h="169690">
                    <a:moveTo>
                      <a:pt x="201723" y="4568"/>
                    </a:moveTo>
                    <a:cubicBezTo>
                      <a:pt x="252544" y="-11991"/>
                      <a:pt x="287947" y="18273"/>
                      <a:pt x="317070" y="66239"/>
                    </a:cubicBezTo>
                    <a:cubicBezTo>
                      <a:pt x="333058" y="93077"/>
                      <a:pt x="354186" y="116489"/>
                      <a:pt x="372459" y="142185"/>
                    </a:cubicBezTo>
                    <a:cubicBezTo>
                      <a:pt x="377027" y="148467"/>
                      <a:pt x="386734" y="154748"/>
                      <a:pt x="381595" y="163884"/>
                    </a:cubicBezTo>
                    <a:cubicBezTo>
                      <a:pt x="376456" y="172449"/>
                      <a:pt x="366178" y="168452"/>
                      <a:pt x="358183" y="168452"/>
                    </a:cubicBezTo>
                    <a:cubicBezTo>
                      <a:pt x="332487" y="168452"/>
                      <a:pt x="306791" y="166739"/>
                      <a:pt x="281095" y="167881"/>
                    </a:cubicBezTo>
                    <a:cubicBezTo>
                      <a:pt x="265678" y="168452"/>
                      <a:pt x="256541" y="162171"/>
                      <a:pt x="247976" y="150180"/>
                    </a:cubicBezTo>
                    <a:cubicBezTo>
                      <a:pt x="233700" y="130194"/>
                      <a:pt x="217140" y="111350"/>
                      <a:pt x="203436" y="90793"/>
                    </a:cubicBezTo>
                    <a:cubicBezTo>
                      <a:pt x="191444" y="73091"/>
                      <a:pt x="182879" y="75946"/>
                      <a:pt x="172029" y="91364"/>
                    </a:cubicBezTo>
                    <a:cubicBezTo>
                      <a:pt x="162893" y="104498"/>
                      <a:pt x="152614" y="117631"/>
                      <a:pt x="142336" y="129622"/>
                    </a:cubicBezTo>
                    <a:cubicBezTo>
                      <a:pt x="130345" y="142756"/>
                      <a:pt x="125205" y="166168"/>
                      <a:pt x="106933" y="167881"/>
                    </a:cubicBezTo>
                    <a:cubicBezTo>
                      <a:pt x="74384" y="171308"/>
                      <a:pt x="40694" y="169023"/>
                      <a:pt x="7575" y="167881"/>
                    </a:cubicBezTo>
                    <a:cubicBezTo>
                      <a:pt x="-3275" y="167310"/>
                      <a:pt x="-420" y="158745"/>
                      <a:pt x="3577" y="153606"/>
                    </a:cubicBezTo>
                    <a:cubicBezTo>
                      <a:pt x="38410" y="106211"/>
                      <a:pt x="73813" y="59387"/>
                      <a:pt x="109217" y="11992"/>
                    </a:cubicBezTo>
                    <a:cubicBezTo>
                      <a:pt x="115498" y="3997"/>
                      <a:pt x="123492" y="4568"/>
                      <a:pt x="132058" y="4568"/>
                    </a:cubicBezTo>
                    <a:cubicBezTo>
                      <a:pt x="152044" y="4568"/>
                      <a:pt x="172029" y="4568"/>
                      <a:pt x="201723" y="4568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D89C5ED5-D629-40DE-8A33-CBEBD0896163}"/>
                  </a:ext>
                </a:extLst>
              </p:cNvPr>
              <p:cNvSpPr/>
              <p:nvPr/>
            </p:nvSpPr>
            <p:spPr>
              <a:xfrm>
                <a:off x="6310875" y="4620156"/>
                <a:ext cx="293907" cy="206139"/>
              </a:xfrm>
              <a:custGeom>
                <a:avLst/>
                <a:gdLst>
                  <a:gd name="connsiteX0" fmla="*/ 293907 w 293907"/>
                  <a:gd name="connsiteY0" fmla="*/ 0 h 206139"/>
                  <a:gd name="connsiteX1" fmla="*/ 113464 w 293907"/>
                  <a:gd name="connsiteY1" fmla="*/ 196432 h 206139"/>
                  <a:gd name="connsiteX2" fmla="*/ 94049 w 293907"/>
                  <a:gd name="connsiteY2" fmla="*/ 206140 h 206139"/>
                  <a:gd name="connsiteX3" fmla="*/ 14105 w 293907"/>
                  <a:gd name="connsiteY3" fmla="*/ 204998 h 206139"/>
                  <a:gd name="connsiteX4" fmla="*/ 3827 w 293907"/>
                  <a:gd name="connsiteY4" fmla="*/ 188438 h 206139"/>
                  <a:gd name="connsiteX5" fmla="*/ 109467 w 293907"/>
                  <a:gd name="connsiteY5" fmla="*/ 9707 h 206139"/>
                  <a:gd name="connsiteX6" fmla="*/ 125455 w 293907"/>
                  <a:gd name="connsiteY6" fmla="*/ 0 h 206139"/>
                  <a:gd name="connsiteX7" fmla="*/ 293907 w 293907"/>
                  <a:gd name="connsiteY7" fmla="*/ 0 h 20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907" h="206139">
                    <a:moveTo>
                      <a:pt x="293907" y="0"/>
                    </a:moveTo>
                    <a:cubicBezTo>
                      <a:pt x="230524" y="69094"/>
                      <a:pt x="171708" y="132478"/>
                      <a:pt x="113464" y="196432"/>
                    </a:cubicBezTo>
                    <a:cubicBezTo>
                      <a:pt x="108324" y="202143"/>
                      <a:pt x="102614" y="206140"/>
                      <a:pt x="94049" y="206140"/>
                    </a:cubicBezTo>
                    <a:cubicBezTo>
                      <a:pt x="67211" y="205569"/>
                      <a:pt x="40944" y="205569"/>
                      <a:pt x="14105" y="204998"/>
                    </a:cubicBezTo>
                    <a:cubicBezTo>
                      <a:pt x="2114" y="204998"/>
                      <a:pt x="-4738" y="202143"/>
                      <a:pt x="3827" y="188438"/>
                    </a:cubicBezTo>
                    <a:cubicBezTo>
                      <a:pt x="39231" y="129052"/>
                      <a:pt x="74063" y="69094"/>
                      <a:pt x="109467" y="9707"/>
                    </a:cubicBezTo>
                    <a:cubicBezTo>
                      <a:pt x="112893" y="3426"/>
                      <a:pt x="117461" y="0"/>
                      <a:pt x="125455" y="0"/>
                    </a:cubicBezTo>
                    <a:cubicBezTo>
                      <a:pt x="179132" y="0"/>
                      <a:pt x="232808" y="0"/>
                      <a:pt x="293907" y="0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88CCEC3A-AE3B-41A6-A1DD-C902E058C2D4}"/>
                  </a:ext>
                </a:extLst>
              </p:cNvPr>
              <p:cNvSpPr/>
              <p:nvPr/>
            </p:nvSpPr>
            <p:spPr>
              <a:xfrm>
                <a:off x="4630185" y="3578556"/>
                <a:ext cx="161633" cy="140471"/>
              </a:xfrm>
              <a:custGeom>
                <a:avLst/>
                <a:gdLst>
                  <a:gd name="connsiteX0" fmla="*/ 75370 w 161633"/>
                  <a:gd name="connsiteY0" fmla="*/ 137669 h 140471"/>
                  <a:gd name="connsiteX1" fmla="*/ 8560 w 161633"/>
                  <a:gd name="connsiteY1" fmla="*/ 133101 h 140471"/>
                  <a:gd name="connsiteX2" fmla="*/ 3421 w 161633"/>
                  <a:gd name="connsiteY2" fmla="*/ 61723 h 140471"/>
                  <a:gd name="connsiteX3" fmla="*/ 65092 w 161633"/>
                  <a:gd name="connsiteY3" fmla="*/ 52 h 140471"/>
                  <a:gd name="connsiteX4" fmla="*/ 142180 w 161633"/>
                  <a:gd name="connsiteY4" fmla="*/ 52 h 140471"/>
                  <a:gd name="connsiteX5" fmla="*/ 161595 w 161633"/>
                  <a:gd name="connsiteY5" fmla="*/ 18896 h 140471"/>
                  <a:gd name="connsiteX6" fmla="*/ 161595 w 161633"/>
                  <a:gd name="connsiteY6" fmla="*/ 118254 h 140471"/>
                  <a:gd name="connsiteX7" fmla="*/ 139896 w 161633"/>
                  <a:gd name="connsiteY7" fmla="*/ 138240 h 140471"/>
                  <a:gd name="connsiteX8" fmla="*/ 75370 w 161633"/>
                  <a:gd name="connsiteY8" fmla="*/ 137669 h 14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33" h="140471">
                    <a:moveTo>
                      <a:pt x="75370" y="137669"/>
                    </a:moveTo>
                    <a:cubicBezTo>
                      <a:pt x="55384" y="135385"/>
                      <a:pt x="23978" y="147947"/>
                      <a:pt x="8560" y="133101"/>
                    </a:cubicBezTo>
                    <a:cubicBezTo>
                      <a:pt x="-7428" y="117683"/>
                      <a:pt x="3992" y="86277"/>
                      <a:pt x="3421" y="61723"/>
                    </a:cubicBezTo>
                    <a:cubicBezTo>
                      <a:pt x="2850" y="52"/>
                      <a:pt x="3421" y="52"/>
                      <a:pt x="65092" y="52"/>
                    </a:cubicBezTo>
                    <a:cubicBezTo>
                      <a:pt x="90788" y="52"/>
                      <a:pt x="116484" y="623"/>
                      <a:pt x="142180" y="52"/>
                    </a:cubicBezTo>
                    <a:cubicBezTo>
                      <a:pt x="156456" y="-519"/>
                      <a:pt x="162166" y="3478"/>
                      <a:pt x="161595" y="18896"/>
                    </a:cubicBezTo>
                    <a:cubicBezTo>
                      <a:pt x="160453" y="52015"/>
                      <a:pt x="160453" y="85134"/>
                      <a:pt x="161595" y="118254"/>
                    </a:cubicBezTo>
                    <a:cubicBezTo>
                      <a:pt x="162166" y="135956"/>
                      <a:pt x="154743" y="138811"/>
                      <a:pt x="139896" y="138240"/>
                    </a:cubicBezTo>
                    <a:cubicBezTo>
                      <a:pt x="119910" y="136527"/>
                      <a:pt x="99924" y="137669"/>
                      <a:pt x="75370" y="137669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82D8643-2678-4782-AC3C-32D3CB56A259}"/>
                  </a:ext>
                </a:extLst>
              </p:cNvPr>
              <p:cNvSpPr/>
              <p:nvPr/>
            </p:nvSpPr>
            <p:spPr>
              <a:xfrm>
                <a:off x="7631539" y="749684"/>
                <a:ext cx="1209249" cy="1640249"/>
              </a:xfrm>
              <a:custGeom>
                <a:avLst/>
                <a:gdLst>
                  <a:gd name="connsiteX0" fmla="*/ 1208231 w 1209249"/>
                  <a:gd name="connsiteY0" fmla="*/ 811496 h 1640249"/>
                  <a:gd name="connsiteX1" fmla="*/ 1057481 w 1209249"/>
                  <a:gd name="connsiteY1" fmla="*/ 1366531 h 1640249"/>
                  <a:gd name="connsiteX2" fmla="*/ 801662 w 1209249"/>
                  <a:gd name="connsiteY2" fmla="*/ 1595512 h 1640249"/>
                  <a:gd name="connsiteX3" fmla="*/ 271181 w 1209249"/>
                  <a:gd name="connsiteY3" fmla="*/ 1501293 h 1640249"/>
                  <a:gd name="connsiteX4" fmla="*/ 30208 w 1209249"/>
                  <a:gd name="connsiteY4" fmla="*/ 1070170 h 1640249"/>
                  <a:gd name="connsiteX5" fmla="*/ 190666 w 1209249"/>
                  <a:gd name="connsiteY5" fmla="*/ 223912 h 1640249"/>
                  <a:gd name="connsiteX6" fmla="*/ 544130 w 1209249"/>
                  <a:gd name="connsiteY6" fmla="*/ 4639 h 1640249"/>
                  <a:gd name="connsiteX7" fmla="*/ 999237 w 1209249"/>
                  <a:gd name="connsiteY7" fmla="*/ 195932 h 1640249"/>
                  <a:gd name="connsiteX8" fmla="*/ 1208231 w 1209249"/>
                  <a:gd name="connsiteY8" fmla="*/ 741831 h 1640249"/>
                  <a:gd name="connsiteX9" fmla="*/ 1208231 w 1209249"/>
                  <a:gd name="connsiteY9" fmla="*/ 811496 h 1640249"/>
                  <a:gd name="connsiteX10" fmla="*/ 59331 w 1209249"/>
                  <a:gd name="connsiteY10" fmla="*/ 820061 h 1640249"/>
                  <a:gd name="connsiteX11" fmla="*/ 71893 w 1209249"/>
                  <a:gd name="connsiteY11" fmla="*/ 990797 h 1640249"/>
                  <a:gd name="connsiteX12" fmla="*/ 312294 w 1209249"/>
                  <a:gd name="connsiteY12" fmla="*/ 1461321 h 1640249"/>
                  <a:gd name="connsiteX13" fmla="*/ 893597 w 1209249"/>
                  <a:gd name="connsiteY13" fmla="*/ 1471600 h 1640249"/>
                  <a:gd name="connsiteX14" fmla="*/ 1030643 w 1209249"/>
                  <a:gd name="connsiteY14" fmla="*/ 1304861 h 1640249"/>
                  <a:gd name="connsiteX15" fmla="*/ 1125433 w 1209249"/>
                  <a:gd name="connsiteY15" fmla="*/ 568239 h 1640249"/>
                  <a:gd name="connsiteX16" fmla="*/ 909014 w 1209249"/>
                  <a:gd name="connsiteY16" fmla="*/ 180514 h 1640249"/>
                  <a:gd name="connsiteX17" fmla="*/ 342559 w 1209249"/>
                  <a:gd name="connsiteY17" fmla="*/ 149108 h 1640249"/>
                  <a:gd name="connsiteX18" fmla="*/ 204371 w 1209249"/>
                  <a:gd name="connsiteY18" fmla="*/ 299858 h 1640249"/>
                  <a:gd name="connsiteX19" fmla="*/ 59331 w 1209249"/>
                  <a:gd name="connsiteY19" fmla="*/ 820061 h 164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9249" h="1640249">
                    <a:moveTo>
                      <a:pt x="1208231" y="811496"/>
                    </a:moveTo>
                    <a:cubicBezTo>
                      <a:pt x="1217367" y="1018778"/>
                      <a:pt x="1164834" y="1200363"/>
                      <a:pt x="1057481" y="1366531"/>
                    </a:cubicBezTo>
                    <a:cubicBezTo>
                      <a:pt x="992955" y="1465889"/>
                      <a:pt x="910728" y="1547546"/>
                      <a:pt x="801662" y="1595512"/>
                    </a:cubicBezTo>
                    <a:cubicBezTo>
                      <a:pt x="605230" y="1681166"/>
                      <a:pt x="427641" y="1640623"/>
                      <a:pt x="271181" y="1501293"/>
                    </a:cubicBezTo>
                    <a:cubicBezTo>
                      <a:pt x="142129" y="1385946"/>
                      <a:pt x="66754" y="1236338"/>
                      <a:pt x="30208" y="1070170"/>
                    </a:cubicBezTo>
                    <a:cubicBezTo>
                      <a:pt x="-36601" y="766385"/>
                      <a:pt x="3370" y="479160"/>
                      <a:pt x="190666" y="223912"/>
                    </a:cubicBezTo>
                    <a:cubicBezTo>
                      <a:pt x="277462" y="105139"/>
                      <a:pt x="393951" y="24624"/>
                      <a:pt x="544130" y="4639"/>
                    </a:cubicBezTo>
                    <a:cubicBezTo>
                      <a:pt x="732568" y="-20486"/>
                      <a:pt x="880463" y="58315"/>
                      <a:pt x="999237" y="195932"/>
                    </a:cubicBezTo>
                    <a:cubicBezTo>
                      <a:pt x="1133427" y="351821"/>
                      <a:pt x="1199095" y="536833"/>
                      <a:pt x="1208231" y="741831"/>
                    </a:cubicBezTo>
                    <a:cubicBezTo>
                      <a:pt x="1208802" y="767527"/>
                      <a:pt x="1208231" y="794365"/>
                      <a:pt x="1208231" y="811496"/>
                    </a:cubicBezTo>
                    <a:close/>
                    <a:moveTo>
                      <a:pt x="59331" y="820061"/>
                    </a:moveTo>
                    <a:cubicBezTo>
                      <a:pt x="58760" y="877164"/>
                      <a:pt x="62757" y="934266"/>
                      <a:pt x="71893" y="990797"/>
                    </a:cubicBezTo>
                    <a:cubicBezTo>
                      <a:pt x="101586" y="1173525"/>
                      <a:pt x="174107" y="1333983"/>
                      <a:pt x="312294" y="1461321"/>
                    </a:cubicBezTo>
                    <a:cubicBezTo>
                      <a:pt x="487028" y="1621779"/>
                      <a:pt x="713153" y="1625776"/>
                      <a:pt x="893597" y="1471600"/>
                    </a:cubicBezTo>
                    <a:cubicBezTo>
                      <a:pt x="948986" y="1424205"/>
                      <a:pt x="995239" y="1368244"/>
                      <a:pt x="1030643" y="1304861"/>
                    </a:cubicBezTo>
                    <a:cubicBezTo>
                      <a:pt x="1160265" y="1072454"/>
                      <a:pt x="1187675" y="825200"/>
                      <a:pt x="1125433" y="568239"/>
                    </a:cubicBezTo>
                    <a:cubicBezTo>
                      <a:pt x="1089458" y="419773"/>
                      <a:pt x="1022077" y="286725"/>
                      <a:pt x="909014" y="180514"/>
                    </a:cubicBezTo>
                    <a:cubicBezTo>
                      <a:pt x="743989" y="25195"/>
                      <a:pt x="520147" y="13204"/>
                      <a:pt x="342559" y="149108"/>
                    </a:cubicBezTo>
                    <a:cubicBezTo>
                      <a:pt x="287740" y="191364"/>
                      <a:pt x="242058" y="242185"/>
                      <a:pt x="204371" y="299858"/>
                    </a:cubicBezTo>
                    <a:cubicBezTo>
                      <a:pt x="101015" y="458603"/>
                      <a:pt x="59902" y="633907"/>
                      <a:pt x="59331" y="820061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44631D26-3974-45FB-9BDF-D17AA06EEE5F}"/>
                  </a:ext>
                </a:extLst>
              </p:cNvPr>
              <p:cNvSpPr/>
              <p:nvPr/>
            </p:nvSpPr>
            <p:spPr>
              <a:xfrm>
                <a:off x="7645049" y="275268"/>
                <a:ext cx="1196128" cy="606964"/>
              </a:xfrm>
              <a:custGeom>
                <a:avLst/>
                <a:gdLst>
                  <a:gd name="connsiteX0" fmla="*/ 595717 w 1196128"/>
                  <a:gd name="connsiteY0" fmla="*/ 206676 h 606964"/>
                  <a:gd name="connsiteX1" fmla="*/ 558600 w 1196128"/>
                  <a:gd name="connsiteY1" fmla="*/ 100466 h 606964"/>
                  <a:gd name="connsiteX2" fmla="*/ 539757 w 1196128"/>
                  <a:gd name="connsiteY2" fmla="*/ 78767 h 606964"/>
                  <a:gd name="connsiteX3" fmla="*/ 507780 w 1196128"/>
                  <a:gd name="connsiteY3" fmla="*/ 104463 h 606964"/>
                  <a:gd name="connsiteX4" fmla="*/ 506067 w 1196128"/>
                  <a:gd name="connsiteY4" fmla="*/ 127304 h 606964"/>
                  <a:gd name="connsiteX5" fmla="*/ 453532 w 1196128"/>
                  <a:gd name="connsiteY5" fmla="*/ 196969 h 606964"/>
                  <a:gd name="connsiteX6" fmla="*/ 369592 w 1196128"/>
                  <a:gd name="connsiteY6" fmla="*/ 170702 h 606964"/>
                  <a:gd name="connsiteX7" fmla="*/ 327907 w 1196128"/>
                  <a:gd name="connsiteY7" fmla="*/ 160423 h 606964"/>
                  <a:gd name="connsiteX8" fmla="*/ 271375 w 1196128"/>
                  <a:gd name="connsiteY8" fmla="*/ 224378 h 606964"/>
                  <a:gd name="connsiteX9" fmla="*/ 144037 w 1196128"/>
                  <a:gd name="connsiteY9" fmla="*/ 268918 h 606964"/>
                  <a:gd name="connsiteX10" fmla="*/ 128619 w 1196128"/>
                  <a:gd name="connsiteY10" fmla="*/ 256355 h 606964"/>
                  <a:gd name="connsiteX11" fmla="*/ 81795 w 1196128"/>
                  <a:gd name="connsiteY11" fmla="*/ 262066 h 606964"/>
                  <a:gd name="connsiteX12" fmla="*/ 86364 w 1196128"/>
                  <a:gd name="connsiteY12" fmla="*/ 291759 h 606964"/>
                  <a:gd name="connsiteX13" fmla="*/ 113202 w 1196128"/>
                  <a:gd name="connsiteY13" fmla="*/ 342009 h 606964"/>
                  <a:gd name="connsiteX14" fmla="*/ 169162 w 1196128"/>
                  <a:gd name="connsiteY14" fmla="*/ 357427 h 606964"/>
                  <a:gd name="connsiteX15" fmla="*/ 476944 w 1196128"/>
                  <a:gd name="connsiteY15" fmla="*/ 242651 h 606964"/>
                  <a:gd name="connsiteX16" fmla="*/ 539186 w 1196128"/>
                  <a:gd name="connsiteY16" fmla="*/ 241509 h 606964"/>
                  <a:gd name="connsiteX17" fmla="*/ 566024 w 1196128"/>
                  <a:gd name="connsiteY17" fmla="*/ 258640 h 606964"/>
                  <a:gd name="connsiteX18" fmla="*/ 539186 w 1196128"/>
                  <a:gd name="connsiteY18" fmla="*/ 272915 h 606964"/>
                  <a:gd name="connsiteX19" fmla="*/ 412989 w 1196128"/>
                  <a:gd name="connsiteY19" fmla="*/ 294043 h 606964"/>
                  <a:gd name="connsiteX20" fmla="*/ 186293 w 1196128"/>
                  <a:gd name="connsiteY20" fmla="*/ 391117 h 606964"/>
                  <a:gd name="connsiteX21" fmla="*/ 172017 w 1196128"/>
                  <a:gd name="connsiteY21" fmla="*/ 442509 h 606964"/>
                  <a:gd name="connsiteX22" fmla="*/ 180583 w 1196128"/>
                  <a:gd name="connsiteY22" fmla="*/ 457356 h 606964"/>
                  <a:gd name="connsiteX23" fmla="*/ 201710 w 1196128"/>
                  <a:gd name="connsiteY23" fmla="*/ 477342 h 606964"/>
                  <a:gd name="connsiteX24" fmla="*/ 225123 w 1196128"/>
                  <a:gd name="connsiteY24" fmla="*/ 451646 h 606964"/>
                  <a:gd name="connsiteX25" fmla="*/ 249677 w 1196128"/>
                  <a:gd name="connsiteY25" fmla="*/ 443080 h 606964"/>
                  <a:gd name="connsiteX26" fmla="*/ 253103 w 1196128"/>
                  <a:gd name="connsiteY26" fmla="*/ 511603 h 606964"/>
                  <a:gd name="connsiteX27" fmla="*/ 145750 w 1196128"/>
                  <a:gd name="connsiteY27" fmla="*/ 606964 h 606964"/>
                  <a:gd name="connsiteX28" fmla="*/ 74943 w 1196128"/>
                  <a:gd name="connsiteY28" fmla="*/ 371131 h 606964"/>
                  <a:gd name="connsiteX29" fmla="*/ 5849 w 1196128"/>
                  <a:gd name="connsiteY29" fmla="*/ 227804 h 606964"/>
                  <a:gd name="connsiteX30" fmla="*/ 4136 w 1196128"/>
                  <a:gd name="connsiteY30" fmla="*/ 201537 h 606964"/>
                  <a:gd name="connsiteX31" fmla="*/ 27548 w 1196128"/>
                  <a:gd name="connsiteY31" fmla="*/ 206676 h 606964"/>
                  <a:gd name="connsiteX32" fmla="*/ 89219 w 1196128"/>
                  <a:gd name="connsiteY32" fmla="*/ 206676 h 606964"/>
                  <a:gd name="connsiteX33" fmla="*/ 163452 w 1196128"/>
                  <a:gd name="connsiteY33" fmla="*/ 228946 h 606964"/>
                  <a:gd name="connsiteX34" fmla="*/ 211989 w 1196128"/>
                  <a:gd name="connsiteY34" fmla="*/ 255213 h 606964"/>
                  <a:gd name="connsiteX35" fmla="*/ 238256 w 1196128"/>
                  <a:gd name="connsiteY35" fmla="*/ 214671 h 606964"/>
                  <a:gd name="connsiteX36" fmla="*/ 295358 w 1196128"/>
                  <a:gd name="connsiteY36" fmla="*/ 120452 h 606964"/>
                  <a:gd name="connsiteX37" fmla="*/ 347322 w 1196128"/>
                  <a:gd name="connsiteY37" fmla="*/ 97611 h 606964"/>
                  <a:gd name="connsiteX38" fmla="*/ 379299 w 1196128"/>
                  <a:gd name="connsiteY38" fmla="*/ 109031 h 606964"/>
                  <a:gd name="connsiteX39" fmla="*/ 403282 w 1196128"/>
                  <a:gd name="connsiteY39" fmla="*/ 150716 h 606964"/>
                  <a:gd name="connsiteX40" fmla="*/ 448393 w 1196128"/>
                  <a:gd name="connsiteY40" fmla="*/ 165563 h 606964"/>
                  <a:gd name="connsiteX41" fmla="*/ 470663 w 1196128"/>
                  <a:gd name="connsiteY41" fmla="*/ 126733 h 606964"/>
                  <a:gd name="connsiteX42" fmla="*/ 462098 w 1196128"/>
                  <a:gd name="connsiteY42" fmla="*/ 70773 h 606964"/>
                  <a:gd name="connsiteX43" fmla="*/ 475802 w 1196128"/>
                  <a:gd name="connsiteY43" fmla="*/ 44505 h 606964"/>
                  <a:gd name="connsiteX44" fmla="*/ 584868 w 1196128"/>
                  <a:gd name="connsiteY44" fmla="*/ 2250 h 606964"/>
                  <a:gd name="connsiteX45" fmla="*/ 612848 w 1196128"/>
                  <a:gd name="connsiteY45" fmla="*/ 3392 h 606964"/>
                  <a:gd name="connsiteX46" fmla="*/ 707638 w 1196128"/>
                  <a:gd name="connsiteY46" fmla="*/ 42792 h 606964"/>
                  <a:gd name="connsiteX47" fmla="*/ 728766 w 1196128"/>
                  <a:gd name="connsiteY47" fmla="*/ 83335 h 606964"/>
                  <a:gd name="connsiteX48" fmla="*/ 723056 w 1196128"/>
                  <a:gd name="connsiteY48" fmla="*/ 128446 h 606964"/>
                  <a:gd name="connsiteX49" fmla="*/ 744755 w 1196128"/>
                  <a:gd name="connsiteY49" fmla="*/ 163850 h 606964"/>
                  <a:gd name="connsiteX50" fmla="*/ 784155 w 1196128"/>
                  <a:gd name="connsiteY50" fmla="*/ 155855 h 606964"/>
                  <a:gd name="connsiteX51" fmla="*/ 815561 w 1196128"/>
                  <a:gd name="connsiteY51" fmla="*/ 105034 h 606964"/>
                  <a:gd name="connsiteX52" fmla="*/ 841257 w 1196128"/>
                  <a:gd name="connsiteY52" fmla="*/ 95327 h 606964"/>
                  <a:gd name="connsiteX53" fmla="*/ 948610 w 1196128"/>
                  <a:gd name="connsiteY53" fmla="*/ 141009 h 606964"/>
                  <a:gd name="connsiteX54" fmla="*/ 963457 w 1196128"/>
                  <a:gd name="connsiteY54" fmla="*/ 169560 h 606964"/>
                  <a:gd name="connsiteX55" fmla="*/ 956033 w 1196128"/>
                  <a:gd name="connsiteY55" fmla="*/ 217526 h 606964"/>
                  <a:gd name="connsiteX56" fmla="*/ 978303 w 1196128"/>
                  <a:gd name="connsiteY56" fmla="*/ 252929 h 606964"/>
                  <a:gd name="connsiteX57" fmla="*/ 1017133 w 1196128"/>
                  <a:gd name="connsiteY57" fmla="*/ 245506 h 606964"/>
                  <a:gd name="connsiteX58" fmla="*/ 1042829 w 1196128"/>
                  <a:gd name="connsiteY58" fmla="*/ 207818 h 606964"/>
                  <a:gd name="connsiteX59" fmla="*/ 1078803 w 1196128"/>
                  <a:gd name="connsiteY59" fmla="*/ 195827 h 606964"/>
                  <a:gd name="connsiteX60" fmla="*/ 1115349 w 1196128"/>
                  <a:gd name="connsiteY60" fmla="*/ 211245 h 606964"/>
                  <a:gd name="connsiteX61" fmla="*/ 1163886 w 1196128"/>
                  <a:gd name="connsiteY61" fmla="*/ 206105 h 606964"/>
                  <a:gd name="connsiteX62" fmla="*/ 1192437 w 1196128"/>
                  <a:gd name="connsiteY62" fmla="*/ 201537 h 606964"/>
                  <a:gd name="connsiteX63" fmla="*/ 1187870 w 1196128"/>
                  <a:gd name="connsiteY63" fmla="*/ 226091 h 606964"/>
                  <a:gd name="connsiteX64" fmla="*/ 1073665 w 1196128"/>
                  <a:gd name="connsiteY64" fmla="*/ 461924 h 606964"/>
                  <a:gd name="connsiteX65" fmla="*/ 1047397 w 1196128"/>
                  <a:gd name="connsiteY65" fmla="*/ 602396 h 606964"/>
                  <a:gd name="connsiteX66" fmla="*/ 1031980 w 1196128"/>
                  <a:gd name="connsiteY66" fmla="*/ 593260 h 606964"/>
                  <a:gd name="connsiteX67" fmla="*/ 912635 w 1196128"/>
                  <a:gd name="connsiteY67" fmla="*/ 491617 h 606964"/>
                  <a:gd name="connsiteX68" fmla="*/ 911494 w 1196128"/>
                  <a:gd name="connsiteY68" fmla="*/ 466492 h 606964"/>
                  <a:gd name="connsiteX69" fmla="*/ 936619 w 1196128"/>
                  <a:gd name="connsiteY69" fmla="*/ 447649 h 606964"/>
                  <a:gd name="connsiteX70" fmla="*/ 970309 w 1196128"/>
                  <a:gd name="connsiteY70" fmla="*/ 458498 h 606964"/>
                  <a:gd name="connsiteX71" fmla="*/ 986298 w 1196128"/>
                  <a:gd name="connsiteY71" fmla="*/ 477342 h 606964"/>
                  <a:gd name="connsiteX72" fmla="*/ 1005713 w 1196128"/>
                  <a:gd name="connsiteY72" fmla="*/ 464208 h 606964"/>
                  <a:gd name="connsiteX73" fmla="*/ 990295 w 1196128"/>
                  <a:gd name="connsiteY73" fmla="*/ 383123 h 606964"/>
                  <a:gd name="connsiteX74" fmla="*/ 651678 w 1196128"/>
                  <a:gd name="connsiteY74" fmla="*/ 274057 h 606964"/>
                  <a:gd name="connsiteX75" fmla="*/ 626552 w 1196128"/>
                  <a:gd name="connsiteY75" fmla="*/ 262066 h 606964"/>
                  <a:gd name="connsiteX76" fmla="*/ 652249 w 1196128"/>
                  <a:gd name="connsiteY76" fmla="*/ 240938 h 606964"/>
                  <a:gd name="connsiteX77" fmla="*/ 764740 w 1196128"/>
                  <a:gd name="connsiteY77" fmla="*/ 254642 h 606964"/>
                  <a:gd name="connsiteX78" fmla="*/ 1031980 w 1196128"/>
                  <a:gd name="connsiteY78" fmla="*/ 365421 h 606964"/>
                  <a:gd name="connsiteX79" fmla="*/ 1068525 w 1196128"/>
                  <a:gd name="connsiteY79" fmla="*/ 356856 h 606964"/>
                  <a:gd name="connsiteX80" fmla="*/ 1101073 w 1196128"/>
                  <a:gd name="connsiteY80" fmla="*/ 300324 h 606964"/>
                  <a:gd name="connsiteX81" fmla="*/ 1109068 w 1196128"/>
                  <a:gd name="connsiteY81" fmla="*/ 262637 h 606964"/>
                  <a:gd name="connsiteX82" fmla="*/ 1050824 w 1196128"/>
                  <a:gd name="connsiteY82" fmla="*/ 265492 h 606964"/>
                  <a:gd name="connsiteX83" fmla="*/ 958888 w 1196128"/>
                  <a:gd name="connsiteY83" fmla="*/ 278625 h 606964"/>
                  <a:gd name="connsiteX84" fmla="*/ 916061 w 1196128"/>
                  <a:gd name="connsiteY84" fmla="*/ 213529 h 606964"/>
                  <a:gd name="connsiteX85" fmla="*/ 890937 w 1196128"/>
                  <a:gd name="connsiteY85" fmla="*/ 175270 h 606964"/>
                  <a:gd name="connsiteX86" fmla="*/ 865240 w 1196128"/>
                  <a:gd name="connsiteY86" fmla="*/ 163850 h 606964"/>
                  <a:gd name="connsiteX87" fmla="*/ 819559 w 1196128"/>
                  <a:gd name="connsiteY87" fmla="*/ 172986 h 606964"/>
                  <a:gd name="connsiteX88" fmla="*/ 739044 w 1196128"/>
                  <a:gd name="connsiteY88" fmla="*/ 199253 h 606964"/>
                  <a:gd name="connsiteX89" fmla="*/ 683655 w 1196128"/>
                  <a:gd name="connsiteY89" fmla="*/ 126162 h 606964"/>
                  <a:gd name="connsiteX90" fmla="*/ 668808 w 1196128"/>
                  <a:gd name="connsiteY90" fmla="*/ 87903 h 606964"/>
                  <a:gd name="connsiteX91" fmla="*/ 631692 w 1196128"/>
                  <a:gd name="connsiteY91" fmla="*/ 102750 h 606964"/>
                  <a:gd name="connsiteX92" fmla="*/ 595717 w 1196128"/>
                  <a:gd name="connsiteY92" fmla="*/ 206676 h 60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196128" h="606964">
                    <a:moveTo>
                      <a:pt x="595717" y="206676"/>
                    </a:moveTo>
                    <a:cubicBezTo>
                      <a:pt x="576302" y="167847"/>
                      <a:pt x="567737" y="134156"/>
                      <a:pt x="558600" y="100466"/>
                    </a:cubicBezTo>
                    <a:cubicBezTo>
                      <a:pt x="556317" y="91329"/>
                      <a:pt x="558600" y="74199"/>
                      <a:pt x="539757" y="78767"/>
                    </a:cubicBezTo>
                    <a:cubicBezTo>
                      <a:pt x="525481" y="82193"/>
                      <a:pt x="508350" y="83335"/>
                      <a:pt x="507780" y="104463"/>
                    </a:cubicBezTo>
                    <a:cubicBezTo>
                      <a:pt x="507208" y="111886"/>
                      <a:pt x="506637" y="119881"/>
                      <a:pt x="506067" y="127304"/>
                    </a:cubicBezTo>
                    <a:cubicBezTo>
                      <a:pt x="503211" y="163279"/>
                      <a:pt x="485509" y="187262"/>
                      <a:pt x="453532" y="196969"/>
                    </a:cubicBezTo>
                    <a:cubicBezTo>
                      <a:pt x="422126" y="207247"/>
                      <a:pt x="388435" y="198682"/>
                      <a:pt x="369592" y="170702"/>
                    </a:cubicBezTo>
                    <a:cubicBezTo>
                      <a:pt x="356458" y="151287"/>
                      <a:pt x="345609" y="153000"/>
                      <a:pt x="327907" y="160423"/>
                    </a:cubicBezTo>
                    <a:cubicBezTo>
                      <a:pt x="298214" y="172415"/>
                      <a:pt x="275373" y="183835"/>
                      <a:pt x="271375" y="224378"/>
                    </a:cubicBezTo>
                    <a:cubicBezTo>
                      <a:pt x="265094" y="280909"/>
                      <a:pt x="189719" y="304892"/>
                      <a:pt x="144037" y="268918"/>
                    </a:cubicBezTo>
                    <a:cubicBezTo>
                      <a:pt x="138898" y="264921"/>
                      <a:pt x="133759" y="260353"/>
                      <a:pt x="128619" y="256355"/>
                    </a:cubicBezTo>
                    <a:cubicBezTo>
                      <a:pt x="111489" y="243222"/>
                      <a:pt x="95500" y="251787"/>
                      <a:pt x="81795" y="262066"/>
                    </a:cubicBezTo>
                    <a:cubicBezTo>
                      <a:pt x="67520" y="272344"/>
                      <a:pt x="82367" y="282623"/>
                      <a:pt x="86364" y="291759"/>
                    </a:cubicBezTo>
                    <a:cubicBezTo>
                      <a:pt x="93787" y="308890"/>
                      <a:pt x="104065" y="325449"/>
                      <a:pt x="113202" y="342009"/>
                    </a:cubicBezTo>
                    <a:cubicBezTo>
                      <a:pt x="132617" y="376270"/>
                      <a:pt x="133759" y="377413"/>
                      <a:pt x="169162" y="357427"/>
                    </a:cubicBezTo>
                    <a:cubicBezTo>
                      <a:pt x="265665" y="302608"/>
                      <a:pt x="366736" y="260924"/>
                      <a:pt x="476944" y="242651"/>
                    </a:cubicBezTo>
                    <a:cubicBezTo>
                      <a:pt x="497501" y="239225"/>
                      <a:pt x="518629" y="237512"/>
                      <a:pt x="539186" y="241509"/>
                    </a:cubicBezTo>
                    <a:cubicBezTo>
                      <a:pt x="550035" y="243222"/>
                      <a:pt x="565453" y="245506"/>
                      <a:pt x="566024" y="258640"/>
                    </a:cubicBezTo>
                    <a:cubicBezTo>
                      <a:pt x="566595" y="273486"/>
                      <a:pt x="548893" y="271773"/>
                      <a:pt x="539186" y="272915"/>
                    </a:cubicBezTo>
                    <a:cubicBezTo>
                      <a:pt x="496930" y="278054"/>
                      <a:pt x="454103" y="283194"/>
                      <a:pt x="412989" y="294043"/>
                    </a:cubicBezTo>
                    <a:cubicBezTo>
                      <a:pt x="332475" y="314600"/>
                      <a:pt x="257671" y="349432"/>
                      <a:pt x="186293" y="391117"/>
                    </a:cubicBezTo>
                    <a:cubicBezTo>
                      <a:pt x="162310" y="405393"/>
                      <a:pt x="154887" y="419097"/>
                      <a:pt x="172017" y="442509"/>
                    </a:cubicBezTo>
                    <a:cubicBezTo>
                      <a:pt x="175443" y="447078"/>
                      <a:pt x="177156" y="452788"/>
                      <a:pt x="180583" y="457356"/>
                    </a:cubicBezTo>
                    <a:cubicBezTo>
                      <a:pt x="186293" y="465350"/>
                      <a:pt x="188577" y="479626"/>
                      <a:pt x="201710" y="477342"/>
                    </a:cubicBezTo>
                    <a:cubicBezTo>
                      <a:pt x="214273" y="475058"/>
                      <a:pt x="223980" y="464779"/>
                      <a:pt x="225123" y="451646"/>
                    </a:cubicBezTo>
                    <a:cubicBezTo>
                      <a:pt x="226836" y="427663"/>
                      <a:pt x="235972" y="433373"/>
                      <a:pt x="249677" y="443080"/>
                    </a:cubicBezTo>
                    <a:cubicBezTo>
                      <a:pt x="299356" y="476771"/>
                      <a:pt x="299927" y="476771"/>
                      <a:pt x="253103" y="511603"/>
                    </a:cubicBezTo>
                    <a:cubicBezTo>
                      <a:pt x="216557" y="538441"/>
                      <a:pt x="184580" y="570419"/>
                      <a:pt x="145750" y="606964"/>
                    </a:cubicBezTo>
                    <a:cubicBezTo>
                      <a:pt x="156600" y="512745"/>
                      <a:pt x="109205" y="444222"/>
                      <a:pt x="74943" y="371131"/>
                    </a:cubicBezTo>
                    <a:cubicBezTo>
                      <a:pt x="52673" y="323165"/>
                      <a:pt x="25264" y="276912"/>
                      <a:pt x="5849" y="227804"/>
                    </a:cubicBezTo>
                    <a:cubicBezTo>
                      <a:pt x="2423" y="219239"/>
                      <a:pt x="-4429" y="208960"/>
                      <a:pt x="4136" y="201537"/>
                    </a:cubicBezTo>
                    <a:cubicBezTo>
                      <a:pt x="11559" y="195256"/>
                      <a:pt x="20696" y="202108"/>
                      <a:pt x="27548" y="206676"/>
                    </a:cubicBezTo>
                    <a:cubicBezTo>
                      <a:pt x="48676" y="220952"/>
                      <a:pt x="68091" y="215242"/>
                      <a:pt x="89219" y="206676"/>
                    </a:cubicBezTo>
                    <a:cubicBezTo>
                      <a:pt x="137185" y="188404"/>
                      <a:pt x="133187" y="181551"/>
                      <a:pt x="163452" y="228946"/>
                    </a:cubicBezTo>
                    <a:cubicBezTo>
                      <a:pt x="174301" y="246077"/>
                      <a:pt x="188006" y="262637"/>
                      <a:pt x="211989" y="255213"/>
                    </a:cubicBezTo>
                    <a:cubicBezTo>
                      <a:pt x="231404" y="249503"/>
                      <a:pt x="242253" y="236941"/>
                      <a:pt x="238256" y="214671"/>
                    </a:cubicBezTo>
                    <a:cubicBezTo>
                      <a:pt x="226265" y="149574"/>
                      <a:pt x="219983" y="153000"/>
                      <a:pt x="295358" y="120452"/>
                    </a:cubicBezTo>
                    <a:cubicBezTo>
                      <a:pt x="313060" y="113028"/>
                      <a:pt x="330762" y="106176"/>
                      <a:pt x="347322" y="97611"/>
                    </a:cubicBezTo>
                    <a:cubicBezTo>
                      <a:pt x="362739" y="89616"/>
                      <a:pt x="371876" y="94185"/>
                      <a:pt x="379299" y="109031"/>
                    </a:cubicBezTo>
                    <a:cubicBezTo>
                      <a:pt x="386722" y="123307"/>
                      <a:pt x="394146" y="138153"/>
                      <a:pt x="403282" y="150716"/>
                    </a:cubicBezTo>
                    <a:cubicBezTo>
                      <a:pt x="414131" y="166134"/>
                      <a:pt x="429549" y="172415"/>
                      <a:pt x="448393" y="165563"/>
                    </a:cubicBezTo>
                    <a:cubicBezTo>
                      <a:pt x="466095" y="158710"/>
                      <a:pt x="472376" y="143864"/>
                      <a:pt x="470663" y="126733"/>
                    </a:cubicBezTo>
                    <a:cubicBezTo>
                      <a:pt x="468950" y="107889"/>
                      <a:pt x="466095" y="89045"/>
                      <a:pt x="462098" y="70773"/>
                    </a:cubicBezTo>
                    <a:cubicBezTo>
                      <a:pt x="459242" y="57068"/>
                      <a:pt x="462098" y="49645"/>
                      <a:pt x="475802" y="44505"/>
                    </a:cubicBezTo>
                    <a:cubicBezTo>
                      <a:pt x="512348" y="30801"/>
                      <a:pt x="548322" y="16525"/>
                      <a:pt x="584868" y="2250"/>
                    </a:cubicBezTo>
                    <a:cubicBezTo>
                      <a:pt x="594004" y="-1176"/>
                      <a:pt x="603141" y="-605"/>
                      <a:pt x="612848" y="3392"/>
                    </a:cubicBezTo>
                    <a:cubicBezTo>
                      <a:pt x="644254" y="16525"/>
                      <a:pt x="675660" y="29659"/>
                      <a:pt x="707638" y="42792"/>
                    </a:cubicBezTo>
                    <a:cubicBezTo>
                      <a:pt x="726482" y="50216"/>
                      <a:pt x="732763" y="63349"/>
                      <a:pt x="728766" y="83335"/>
                    </a:cubicBezTo>
                    <a:cubicBezTo>
                      <a:pt x="725911" y="98182"/>
                      <a:pt x="725340" y="113599"/>
                      <a:pt x="723056" y="128446"/>
                    </a:cubicBezTo>
                    <a:cubicBezTo>
                      <a:pt x="720201" y="146719"/>
                      <a:pt x="729337" y="157568"/>
                      <a:pt x="744755" y="163850"/>
                    </a:cubicBezTo>
                    <a:cubicBezTo>
                      <a:pt x="759030" y="170131"/>
                      <a:pt x="772735" y="167276"/>
                      <a:pt x="784155" y="155855"/>
                    </a:cubicBezTo>
                    <a:cubicBezTo>
                      <a:pt x="798431" y="141580"/>
                      <a:pt x="807567" y="123307"/>
                      <a:pt x="815561" y="105034"/>
                    </a:cubicBezTo>
                    <a:cubicBezTo>
                      <a:pt x="821272" y="92472"/>
                      <a:pt x="826982" y="88474"/>
                      <a:pt x="841257" y="95327"/>
                    </a:cubicBezTo>
                    <a:cubicBezTo>
                      <a:pt x="876661" y="111886"/>
                      <a:pt x="912635" y="126733"/>
                      <a:pt x="948610" y="141009"/>
                    </a:cubicBezTo>
                    <a:cubicBezTo>
                      <a:pt x="962886" y="146719"/>
                      <a:pt x="966883" y="154713"/>
                      <a:pt x="963457" y="169560"/>
                    </a:cubicBezTo>
                    <a:cubicBezTo>
                      <a:pt x="960031" y="184977"/>
                      <a:pt x="958317" y="201537"/>
                      <a:pt x="956033" y="217526"/>
                    </a:cubicBezTo>
                    <a:cubicBezTo>
                      <a:pt x="953178" y="235799"/>
                      <a:pt x="962886" y="245506"/>
                      <a:pt x="978303" y="252929"/>
                    </a:cubicBezTo>
                    <a:cubicBezTo>
                      <a:pt x="993721" y="259782"/>
                      <a:pt x="1005713" y="255784"/>
                      <a:pt x="1017133" y="245506"/>
                    </a:cubicBezTo>
                    <a:cubicBezTo>
                      <a:pt x="1028554" y="235228"/>
                      <a:pt x="1034835" y="220952"/>
                      <a:pt x="1042829" y="207818"/>
                    </a:cubicBezTo>
                    <a:cubicBezTo>
                      <a:pt x="1051395" y="192972"/>
                      <a:pt x="1062815" y="188975"/>
                      <a:pt x="1078803" y="195827"/>
                    </a:cubicBezTo>
                    <a:cubicBezTo>
                      <a:pt x="1090795" y="200966"/>
                      <a:pt x="1103929" y="205534"/>
                      <a:pt x="1115349" y="211245"/>
                    </a:cubicBezTo>
                    <a:cubicBezTo>
                      <a:pt x="1133051" y="219810"/>
                      <a:pt x="1148469" y="223236"/>
                      <a:pt x="1163886" y="206105"/>
                    </a:cubicBezTo>
                    <a:cubicBezTo>
                      <a:pt x="1171310" y="198111"/>
                      <a:pt x="1183872" y="194114"/>
                      <a:pt x="1192437" y="201537"/>
                    </a:cubicBezTo>
                    <a:cubicBezTo>
                      <a:pt x="1201574" y="209531"/>
                      <a:pt x="1191296" y="218668"/>
                      <a:pt x="1187870" y="226091"/>
                    </a:cubicBezTo>
                    <a:cubicBezTo>
                      <a:pt x="1150181" y="304892"/>
                      <a:pt x="1110781" y="382552"/>
                      <a:pt x="1073665" y="461924"/>
                    </a:cubicBezTo>
                    <a:cubicBezTo>
                      <a:pt x="1045684" y="521311"/>
                      <a:pt x="1042258" y="547578"/>
                      <a:pt x="1047397" y="602396"/>
                    </a:cubicBezTo>
                    <a:cubicBezTo>
                      <a:pt x="1038832" y="605251"/>
                      <a:pt x="1035977" y="597257"/>
                      <a:pt x="1031980" y="593260"/>
                    </a:cubicBezTo>
                    <a:cubicBezTo>
                      <a:pt x="994292" y="556714"/>
                      <a:pt x="956033" y="521311"/>
                      <a:pt x="912635" y="491617"/>
                    </a:cubicBezTo>
                    <a:cubicBezTo>
                      <a:pt x="900073" y="483052"/>
                      <a:pt x="897789" y="475629"/>
                      <a:pt x="911494" y="466492"/>
                    </a:cubicBezTo>
                    <a:cubicBezTo>
                      <a:pt x="920059" y="460782"/>
                      <a:pt x="928054" y="453930"/>
                      <a:pt x="936619" y="447649"/>
                    </a:cubicBezTo>
                    <a:cubicBezTo>
                      <a:pt x="953178" y="435086"/>
                      <a:pt x="969167" y="421381"/>
                      <a:pt x="970309" y="458498"/>
                    </a:cubicBezTo>
                    <a:cubicBezTo>
                      <a:pt x="970880" y="466492"/>
                      <a:pt x="977732" y="474487"/>
                      <a:pt x="986298" y="477342"/>
                    </a:cubicBezTo>
                    <a:cubicBezTo>
                      <a:pt x="997147" y="480768"/>
                      <a:pt x="1000573" y="470490"/>
                      <a:pt x="1005713" y="464208"/>
                    </a:cubicBezTo>
                    <a:cubicBezTo>
                      <a:pt x="1041687" y="416813"/>
                      <a:pt x="1041116" y="411674"/>
                      <a:pt x="990295" y="383123"/>
                    </a:cubicBezTo>
                    <a:cubicBezTo>
                      <a:pt x="885227" y="323165"/>
                      <a:pt x="773306" y="282623"/>
                      <a:pt x="651678" y="274057"/>
                    </a:cubicBezTo>
                    <a:cubicBezTo>
                      <a:pt x="641970" y="273486"/>
                      <a:pt x="627123" y="275199"/>
                      <a:pt x="626552" y="262066"/>
                    </a:cubicBezTo>
                    <a:cubicBezTo>
                      <a:pt x="625982" y="247219"/>
                      <a:pt x="639115" y="242080"/>
                      <a:pt x="652249" y="240938"/>
                    </a:cubicBezTo>
                    <a:cubicBezTo>
                      <a:pt x="690507" y="236941"/>
                      <a:pt x="728195" y="244935"/>
                      <a:pt x="764740" y="254642"/>
                    </a:cubicBezTo>
                    <a:cubicBezTo>
                      <a:pt x="858959" y="279196"/>
                      <a:pt x="950323" y="311174"/>
                      <a:pt x="1031980" y="365421"/>
                    </a:cubicBezTo>
                    <a:cubicBezTo>
                      <a:pt x="1048539" y="376270"/>
                      <a:pt x="1059389" y="373986"/>
                      <a:pt x="1068525" y="356856"/>
                    </a:cubicBezTo>
                    <a:cubicBezTo>
                      <a:pt x="1078803" y="337441"/>
                      <a:pt x="1092508" y="319739"/>
                      <a:pt x="1101073" y="300324"/>
                    </a:cubicBezTo>
                    <a:cubicBezTo>
                      <a:pt x="1106213" y="288904"/>
                      <a:pt x="1129054" y="276912"/>
                      <a:pt x="1109068" y="262637"/>
                    </a:cubicBezTo>
                    <a:cubicBezTo>
                      <a:pt x="1090795" y="249503"/>
                      <a:pt x="1070238" y="243793"/>
                      <a:pt x="1050824" y="265492"/>
                    </a:cubicBezTo>
                    <a:cubicBezTo>
                      <a:pt x="1024556" y="294614"/>
                      <a:pt x="991437" y="292901"/>
                      <a:pt x="958888" y="278625"/>
                    </a:cubicBezTo>
                    <a:cubicBezTo>
                      <a:pt x="931480" y="266634"/>
                      <a:pt x="914349" y="243793"/>
                      <a:pt x="916061" y="213529"/>
                    </a:cubicBezTo>
                    <a:cubicBezTo>
                      <a:pt x="917204" y="191830"/>
                      <a:pt x="908639" y="182122"/>
                      <a:pt x="890937" y="175270"/>
                    </a:cubicBezTo>
                    <a:cubicBezTo>
                      <a:pt x="882372" y="171844"/>
                      <a:pt x="872664" y="168418"/>
                      <a:pt x="865240" y="163850"/>
                    </a:cubicBezTo>
                    <a:cubicBezTo>
                      <a:pt x="846968" y="151858"/>
                      <a:pt x="833263" y="155855"/>
                      <a:pt x="819559" y="172986"/>
                    </a:cubicBezTo>
                    <a:cubicBezTo>
                      <a:pt x="799002" y="198682"/>
                      <a:pt x="772735" y="211816"/>
                      <a:pt x="739044" y="199253"/>
                    </a:cubicBezTo>
                    <a:cubicBezTo>
                      <a:pt x="705354" y="186690"/>
                      <a:pt x="687652" y="161565"/>
                      <a:pt x="683655" y="126162"/>
                    </a:cubicBezTo>
                    <a:cubicBezTo>
                      <a:pt x="681942" y="111886"/>
                      <a:pt x="682513" y="97611"/>
                      <a:pt x="668808" y="87903"/>
                    </a:cubicBezTo>
                    <a:cubicBezTo>
                      <a:pt x="648251" y="73628"/>
                      <a:pt x="635118" y="78767"/>
                      <a:pt x="631692" y="102750"/>
                    </a:cubicBezTo>
                    <a:cubicBezTo>
                      <a:pt x="624839" y="135869"/>
                      <a:pt x="612277" y="167847"/>
                      <a:pt x="595717" y="206676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F15C67DC-83D7-478E-8E2B-A06E1E2E40A2}"/>
                  </a:ext>
                </a:extLst>
              </p:cNvPr>
              <p:cNvSpPr/>
              <p:nvPr/>
            </p:nvSpPr>
            <p:spPr>
              <a:xfrm>
                <a:off x="7287564" y="986003"/>
                <a:ext cx="319963" cy="891524"/>
              </a:xfrm>
              <a:custGeom>
                <a:avLst/>
                <a:gdLst>
                  <a:gd name="connsiteX0" fmla="*/ 309087 w 319963"/>
                  <a:gd name="connsiteY0" fmla="*/ 891524 h 891524"/>
                  <a:gd name="connsiteX1" fmla="*/ 231998 w 319963"/>
                  <a:gd name="connsiteY1" fmla="*/ 774464 h 891524"/>
                  <a:gd name="connsiteX2" fmla="*/ 205160 w 319963"/>
                  <a:gd name="connsiteY2" fmla="*/ 754478 h 891524"/>
                  <a:gd name="connsiteX3" fmla="*/ 142919 w 319963"/>
                  <a:gd name="connsiteY3" fmla="*/ 761331 h 891524"/>
                  <a:gd name="connsiteX4" fmla="*/ 150342 w 319963"/>
                  <a:gd name="connsiteY4" fmla="*/ 753336 h 891524"/>
                  <a:gd name="connsiteX5" fmla="*/ 199450 w 319963"/>
                  <a:gd name="connsiteY5" fmla="*/ 571751 h 891524"/>
                  <a:gd name="connsiteX6" fmla="*/ 145774 w 319963"/>
                  <a:gd name="connsiteY6" fmla="*/ 550052 h 891524"/>
                  <a:gd name="connsiteX7" fmla="*/ 34995 w 319963"/>
                  <a:gd name="connsiteY7" fmla="*/ 547768 h 891524"/>
                  <a:gd name="connsiteX8" fmla="*/ 163 w 319963"/>
                  <a:gd name="connsiteY8" fmla="*/ 515219 h 891524"/>
                  <a:gd name="connsiteX9" fmla="*/ 42418 w 319963"/>
                  <a:gd name="connsiteY9" fmla="*/ 492949 h 891524"/>
                  <a:gd name="connsiteX10" fmla="*/ 197737 w 319963"/>
                  <a:gd name="connsiteY10" fmla="*/ 532350 h 891524"/>
                  <a:gd name="connsiteX11" fmla="*/ 222291 w 319963"/>
                  <a:gd name="connsiteY11" fmla="*/ 542057 h 891524"/>
                  <a:gd name="connsiteX12" fmla="*/ 226288 w 319963"/>
                  <a:gd name="connsiteY12" fmla="*/ 515219 h 891524"/>
                  <a:gd name="connsiteX13" fmla="*/ 181177 w 319963"/>
                  <a:gd name="connsiteY13" fmla="*/ 437560 h 891524"/>
                  <a:gd name="connsiteX14" fmla="*/ 184603 w 319963"/>
                  <a:gd name="connsiteY14" fmla="*/ 432992 h 891524"/>
                  <a:gd name="connsiteX15" fmla="*/ 233141 w 319963"/>
                  <a:gd name="connsiteY15" fmla="*/ 430708 h 891524"/>
                  <a:gd name="connsiteX16" fmla="*/ 250271 w 319963"/>
                  <a:gd name="connsiteY16" fmla="*/ 342770 h 891524"/>
                  <a:gd name="connsiteX17" fmla="*/ 134353 w 319963"/>
                  <a:gd name="connsiteY17" fmla="*/ 397017 h 891524"/>
                  <a:gd name="connsiteX18" fmla="*/ 36708 w 319963"/>
                  <a:gd name="connsiteY18" fmla="*/ 389023 h 891524"/>
                  <a:gd name="connsiteX19" fmla="*/ 30427 w 319963"/>
                  <a:gd name="connsiteY19" fmla="*/ 358759 h 891524"/>
                  <a:gd name="connsiteX20" fmla="*/ 172612 w 319963"/>
                  <a:gd name="connsiteY20" fmla="*/ 338773 h 891524"/>
                  <a:gd name="connsiteX21" fmla="*/ 206874 w 319963"/>
                  <a:gd name="connsiteY21" fmla="*/ 334205 h 891524"/>
                  <a:gd name="connsiteX22" fmla="*/ 291956 w 319963"/>
                  <a:gd name="connsiteY22" fmla="*/ 167466 h 891524"/>
                  <a:gd name="connsiteX23" fmla="*/ 256552 w 319963"/>
                  <a:gd name="connsiteY23" fmla="*/ 126923 h 891524"/>
                  <a:gd name="connsiteX24" fmla="*/ 154339 w 319963"/>
                  <a:gd name="connsiteY24" fmla="*/ 16715 h 891524"/>
                  <a:gd name="connsiteX25" fmla="*/ 175467 w 319963"/>
                  <a:gd name="connsiteY25" fmla="*/ 727 h 891524"/>
                  <a:gd name="connsiteX26" fmla="*/ 313084 w 319963"/>
                  <a:gd name="connsiteY26" fmla="*/ 128065 h 891524"/>
                  <a:gd name="connsiteX27" fmla="*/ 306232 w 319963"/>
                  <a:gd name="connsiteY27" fmla="*/ 297659 h 891524"/>
                  <a:gd name="connsiteX28" fmla="*/ 306232 w 319963"/>
                  <a:gd name="connsiteY28" fmla="*/ 862973 h 891524"/>
                  <a:gd name="connsiteX29" fmla="*/ 309087 w 319963"/>
                  <a:gd name="connsiteY29" fmla="*/ 891524 h 89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9963" h="891524">
                    <a:moveTo>
                      <a:pt x="309087" y="891524"/>
                    </a:moveTo>
                    <a:cubicBezTo>
                      <a:pt x="271970" y="853837"/>
                      <a:pt x="235996" y="824714"/>
                      <a:pt x="231998" y="774464"/>
                    </a:cubicBezTo>
                    <a:cubicBezTo>
                      <a:pt x="230856" y="758476"/>
                      <a:pt x="222291" y="751623"/>
                      <a:pt x="205160" y="754478"/>
                    </a:cubicBezTo>
                    <a:cubicBezTo>
                      <a:pt x="185746" y="757905"/>
                      <a:pt x="165760" y="759047"/>
                      <a:pt x="142919" y="761331"/>
                    </a:cubicBezTo>
                    <a:cubicBezTo>
                      <a:pt x="146916" y="756763"/>
                      <a:pt x="148629" y="754478"/>
                      <a:pt x="150342" y="753336"/>
                    </a:cubicBezTo>
                    <a:cubicBezTo>
                      <a:pt x="219436" y="712794"/>
                      <a:pt x="238280" y="641416"/>
                      <a:pt x="199450" y="571751"/>
                    </a:cubicBezTo>
                    <a:cubicBezTo>
                      <a:pt x="186316" y="548910"/>
                      <a:pt x="170328" y="540915"/>
                      <a:pt x="145774" y="550052"/>
                    </a:cubicBezTo>
                    <a:cubicBezTo>
                      <a:pt x="108657" y="563185"/>
                      <a:pt x="70970" y="566040"/>
                      <a:pt x="34995" y="547768"/>
                    </a:cubicBezTo>
                    <a:cubicBezTo>
                      <a:pt x="20149" y="540344"/>
                      <a:pt x="-2121" y="533492"/>
                      <a:pt x="163" y="515219"/>
                    </a:cubicBezTo>
                    <a:cubicBezTo>
                      <a:pt x="2447" y="495804"/>
                      <a:pt x="26430" y="496947"/>
                      <a:pt x="42418" y="492949"/>
                    </a:cubicBezTo>
                    <a:cubicBezTo>
                      <a:pt x="100663" y="479816"/>
                      <a:pt x="150913" y="499802"/>
                      <a:pt x="197737" y="532350"/>
                    </a:cubicBezTo>
                    <a:cubicBezTo>
                      <a:pt x="205160" y="537489"/>
                      <a:pt x="213155" y="548339"/>
                      <a:pt x="222291" y="542057"/>
                    </a:cubicBezTo>
                    <a:cubicBezTo>
                      <a:pt x="230856" y="536918"/>
                      <a:pt x="226859" y="524356"/>
                      <a:pt x="226288" y="515219"/>
                    </a:cubicBezTo>
                    <a:cubicBezTo>
                      <a:pt x="224004" y="482100"/>
                      <a:pt x="211442" y="454691"/>
                      <a:pt x="181177" y="437560"/>
                    </a:cubicBezTo>
                    <a:cubicBezTo>
                      <a:pt x="182319" y="435276"/>
                      <a:pt x="183461" y="432992"/>
                      <a:pt x="184603" y="432992"/>
                    </a:cubicBezTo>
                    <a:cubicBezTo>
                      <a:pt x="201163" y="430137"/>
                      <a:pt x="226288" y="442699"/>
                      <a:pt x="233141" y="430708"/>
                    </a:cubicBezTo>
                    <a:cubicBezTo>
                      <a:pt x="246845" y="406154"/>
                      <a:pt x="247416" y="375318"/>
                      <a:pt x="250271" y="342770"/>
                    </a:cubicBezTo>
                    <a:cubicBezTo>
                      <a:pt x="211442" y="366182"/>
                      <a:pt x="175467" y="386739"/>
                      <a:pt x="134353" y="397017"/>
                    </a:cubicBezTo>
                    <a:cubicBezTo>
                      <a:pt x="100092" y="405583"/>
                      <a:pt x="68114" y="400443"/>
                      <a:pt x="36708" y="389023"/>
                    </a:cubicBezTo>
                    <a:cubicBezTo>
                      <a:pt x="19006" y="382742"/>
                      <a:pt x="13867" y="373034"/>
                      <a:pt x="30427" y="358759"/>
                    </a:cubicBezTo>
                    <a:cubicBezTo>
                      <a:pt x="72112" y="321642"/>
                      <a:pt x="123504" y="313077"/>
                      <a:pt x="172612" y="338773"/>
                    </a:cubicBezTo>
                    <a:cubicBezTo>
                      <a:pt x="187459" y="346196"/>
                      <a:pt x="195453" y="343912"/>
                      <a:pt x="206874" y="334205"/>
                    </a:cubicBezTo>
                    <a:cubicBezTo>
                      <a:pt x="258266" y="290236"/>
                      <a:pt x="292527" y="238273"/>
                      <a:pt x="291956" y="167466"/>
                    </a:cubicBezTo>
                    <a:cubicBezTo>
                      <a:pt x="291956" y="143483"/>
                      <a:pt x="284533" y="130349"/>
                      <a:pt x="256552" y="126923"/>
                    </a:cubicBezTo>
                    <a:cubicBezTo>
                      <a:pt x="208587" y="121213"/>
                      <a:pt x="161192" y="66394"/>
                      <a:pt x="154339" y="16715"/>
                    </a:cubicBezTo>
                    <a:cubicBezTo>
                      <a:pt x="151484" y="-2700"/>
                      <a:pt x="163476" y="-415"/>
                      <a:pt x="175467" y="727"/>
                    </a:cubicBezTo>
                    <a:cubicBezTo>
                      <a:pt x="242277" y="9292"/>
                      <a:pt x="297095" y="60113"/>
                      <a:pt x="313084" y="128065"/>
                    </a:cubicBezTo>
                    <a:cubicBezTo>
                      <a:pt x="326789" y="185167"/>
                      <a:pt x="317652" y="241699"/>
                      <a:pt x="306232" y="297659"/>
                    </a:cubicBezTo>
                    <a:cubicBezTo>
                      <a:pt x="266260" y="486097"/>
                      <a:pt x="260550" y="674535"/>
                      <a:pt x="306232" y="862973"/>
                    </a:cubicBezTo>
                    <a:cubicBezTo>
                      <a:pt x="307945" y="870396"/>
                      <a:pt x="307945" y="877249"/>
                      <a:pt x="309087" y="891524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A0DE3272-1415-4385-A052-7A98F9B177F3}"/>
                  </a:ext>
                </a:extLst>
              </p:cNvPr>
              <p:cNvSpPr/>
              <p:nvPr/>
            </p:nvSpPr>
            <p:spPr>
              <a:xfrm>
                <a:off x="8869664" y="986341"/>
                <a:ext cx="322459" cy="887188"/>
              </a:xfrm>
              <a:custGeom>
                <a:avLst/>
                <a:gdLst>
                  <a:gd name="connsiteX0" fmla="*/ 10649 w 322459"/>
                  <a:gd name="connsiteY0" fmla="*/ 887189 h 887188"/>
                  <a:gd name="connsiteX1" fmla="*/ 38630 w 322459"/>
                  <a:gd name="connsiteY1" fmla="*/ 713598 h 887188"/>
                  <a:gd name="connsiteX2" fmla="*/ 13504 w 322459"/>
                  <a:gd name="connsiteY2" fmla="*/ 300176 h 887188"/>
                  <a:gd name="connsiteX3" fmla="*/ 4368 w 322459"/>
                  <a:gd name="connsiteY3" fmla="*/ 139147 h 887188"/>
                  <a:gd name="connsiteX4" fmla="*/ 143127 w 322459"/>
                  <a:gd name="connsiteY4" fmla="*/ 1530 h 887188"/>
                  <a:gd name="connsiteX5" fmla="*/ 163113 w 322459"/>
                  <a:gd name="connsiteY5" fmla="*/ 22658 h 887188"/>
                  <a:gd name="connsiteX6" fmla="*/ 63184 w 322459"/>
                  <a:gd name="connsiteY6" fmla="*/ 127156 h 887188"/>
                  <a:gd name="connsiteX7" fmla="*/ 31778 w 322459"/>
                  <a:gd name="connsiteY7" fmla="*/ 168269 h 887188"/>
                  <a:gd name="connsiteX8" fmla="*/ 110579 w 322459"/>
                  <a:gd name="connsiteY8" fmla="*/ 333295 h 887188"/>
                  <a:gd name="connsiteX9" fmla="*/ 150550 w 322459"/>
                  <a:gd name="connsiteY9" fmla="*/ 337293 h 887188"/>
                  <a:gd name="connsiteX10" fmla="*/ 295590 w 322459"/>
                  <a:gd name="connsiteY10" fmla="*/ 368128 h 887188"/>
                  <a:gd name="connsiteX11" fmla="*/ 287596 w 322459"/>
                  <a:gd name="connsiteY11" fmla="*/ 388685 h 887188"/>
                  <a:gd name="connsiteX12" fmla="*/ 184812 w 322459"/>
                  <a:gd name="connsiteY12" fmla="*/ 398963 h 887188"/>
                  <a:gd name="connsiteX13" fmla="*/ 91735 w 322459"/>
                  <a:gd name="connsiteY13" fmla="*/ 357278 h 887188"/>
                  <a:gd name="connsiteX14" fmla="*/ 76317 w 322459"/>
                  <a:gd name="connsiteY14" fmla="*/ 352139 h 887188"/>
                  <a:gd name="connsiteX15" fmla="*/ 72891 w 322459"/>
                  <a:gd name="connsiteY15" fmla="*/ 369841 h 887188"/>
                  <a:gd name="connsiteX16" fmla="*/ 80886 w 322459"/>
                  <a:gd name="connsiteY16" fmla="*/ 414952 h 887188"/>
                  <a:gd name="connsiteX17" fmla="*/ 108294 w 322459"/>
                  <a:gd name="connsiteY17" fmla="*/ 436651 h 887188"/>
                  <a:gd name="connsiteX18" fmla="*/ 145411 w 322459"/>
                  <a:gd name="connsiteY18" fmla="*/ 433225 h 887188"/>
                  <a:gd name="connsiteX19" fmla="*/ 126567 w 322459"/>
                  <a:gd name="connsiteY19" fmla="*/ 449213 h 887188"/>
                  <a:gd name="connsiteX20" fmla="*/ 96303 w 322459"/>
                  <a:gd name="connsiteY20" fmla="*/ 498892 h 887188"/>
                  <a:gd name="connsiteX21" fmla="*/ 100871 w 322459"/>
                  <a:gd name="connsiteY21" fmla="*/ 539435 h 887188"/>
                  <a:gd name="connsiteX22" fmla="*/ 133990 w 322459"/>
                  <a:gd name="connsiteY22" fmla="*/ 524589 h 887188"/>
                  <a:gd name="connsiteX23" fmla="*/ 244198 w 322459"/>
                  <a:gd name="connsiteY23" fmla="*/ 488614 h 887188"/>
                  <a:gd name="connsiteX24" fmla="*/ 300159 w 322459"/>
                  <a:gd name="connsiteY24" fmla="*/ 496037 h 887188"/>
                  <a:gd name="connsiteX25" fmla="*/ 306440 w 322459"/>
                  <a:gd name="connsiteY25" fmla="*/ 533725 h 887188"/>
                  <a:gd name="connsiteX26" fmla="*/ 184812 w 322459"/>
                  <a:gd name="connsiteY26" fmla="*/ 551998 h 887188"/>
                  <a:gd name="connsiteX27" fmla="*/ 111149 w 322459"/>
                  <a:gd name="connsiteY27" fmla="*/ 587401 h 887188"/>
                  <a:gd name="connsiteX28" fmla="*/ 175675 w 322459"/>
                  <a:gd name="connsiteY28" fmla="*/ 762135 h 887188"/>
                  <a:gd name="connsiteX29" fmla="*/ 112292 w 322459"/>
                  <a:gd name="connsiteY29" fmla="*/ 754140 h 887188"/>
                  <a:gd name="connsiteX30" fmla="*/ 89451 w 322459"/>
                  <a:gd name="connsiteY30" fmla="*/ 767845 h 887188"/>
                  <a:gd name="connsiteX31" fmla="*/ 10078 w 322459"/>
                  <a:gd name="connsiteY31" fmla="*/ 887189 h 887188"/>
                  <a:gd name="connsiteX32" fmla="*/ 10649 w 322459"/>
                  <a:gd name="connsiteY32" fmla="*/ 887189 h 8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2459" h="887188">
                    <a:moveTo>
                      <a:pt x="10649" y="887189"/>
                    </a:moveTo>
                    <a:cubicBezTo>
                      <a:pt x="19786" y="829515"/>
                      <a:pt x="30064" y="771842"/>
                      <a:pt x="38630" y="713598"/>
                    </a:cubicBezTo>
                    <a:cubicBezTo>
                      <a:pt x="58615" y="574268"/>
                      <a:pt x="41485" y="436651"/>
                      <a:pt x="13504" y="300176"/>
                    </a:cubicBezTo>
                    <a:cubicBezTo>
                      <a:pt x="2655" y="247071"/>
                      <a:pt x="-5339" y="193394"/>
                      <a:pt x="4368" y="139147"/>
                    </a:cubicBezTo>
                    <a:cubicBezTo>
                      <a:pt x="17502" y="63772"/>
                      <a:pt x="68323" y="22087"/>
                      <a:pt x="143127" y="1530"/>
                    </a:cubicBezTo>
                    <a:cubicBezTo>
                      <a:pt x="160829" y="-3609"/>
                      <a:pt x="168252" y="4385"/>
                      <a:pt x="163113" y="22658"/>
                    </a:cubicBezTo>
                    <a:cubicBezTo>
                      <a:pt x="147695" y="74050"/>
                      <a:pt x="122570" y="118590"/>
                      <a:pt x="63184" y="127156"/>
                    </a:cubicBezTo>
                    <a:cubicBezTo>
                      <a:pt x="35774" y="131153"/>
                      <a:pt x="34061" y="144286"/>
                      <a:pt x="31778" y="168269"/>
                    </a:cubicBezTo>
                    <a:cubicBezTo>
                      <a:pt x="24925" y="240218"/>
                      <a:pt x="60900" y="289326"/>
                      <a:pt x="110579" y="333295"/>
                    </a:cubicBezTo>
                    <a:cubicBezTo>
                      <a:pt x="123141" y="344145"/>
                      <a:pt x="133419" y="348142"/>
                      <a:pt x="150550" y="337293"/>
                    </a:cubicBezTo>
                    <a:cubicBezTo>
                      <a:pt x="190522" y="311596"/>
                      <a:pt x="267039" y="329869"/>
                      <a:pt x="295590" y="368128"/>
                    </a:cubicBezTo>
                    <a:cubicBezTo>
                      <a:pt x="305869" y="381832"/>
                      <a:pt x="295590" y="385259"/>
                      <a:pt x="287596" y="388685"/>
                    </a:cubicBezTo>
                    <a:cubicBezTo>
                      <a:pt x="254477" y="402389"/>
                      <a:pt x="220786" y="409242"/>
                      <a:pt x="184812" y="398963"/>
                    </a:cubicBezTo>
                    <a:cubicBezTo>
                      <a:pt x="151693" y="389827"/>
                      <a:pt x="120857" y="375551"/>
                      <a:pt x="91735" y="357278"/>
                    </a:cubicBezTo>
                    <a:cubicBezTo>
                      <a:pt x="87167" y="354423"/>
                      <a:pt x="80315" y="350426"/>
                      <a:pt x="76317" y="352139"/>
                    </a:cubicBezTo>
                    <a:cubicBezTo>
                      <a:pt x="68894" y="354994"/>
                      <a:pt x="72320" y="363560"/>
                      <a:pt x="72891" y="369841"/>
                    </a:cubicBezTo>
                    <a:cubicBezTo>
                      <a:pt x="75175" y="384688"/>
                      <a:pt x="78601" y="399534"/>
                      <a:pt x="80886" y="414952"/>
                    </a:cubicBezTo>
                    <a:cubicBezTo>
                      <a:pt x="83170" y="431512"/>
                      <a:pt x="89451" y="440648"/>
                      <a:pt x="108294" y="436651"/>
                    </a:cubicBezTo>
                    <a:cubicBezTo>
                      <a:pt x="120286" y="433796"/>
                      <a:pt x="132849" y="434367"/>
                      <a:pt x="145411" y="433225"/>
                    </a:cubicBezTo>
                    <a:cubicBezTo>
                      <a:pt x="142556" y="442932"/>
                      <a:pt x="132849" y="444074"/>
                      <a:pt x="126567" y="449213"/>
                    </a:cubicBezTo>
                    <a:cubicBezTo>
                      <a:pt x="110579" y="462347"/>
                      <a:pt x="99158" y="478336"/>
                      <a:pt x="96303" y="498892"/>
                    </a:cubicBezTo>
                    <a:cubicBezTo>
                      <a:pt x="94590" y="513168"/>
                      <a:pt x="90593" y="531441"/>
                      <a:pt x="100871" y="539435"/>
                    </a:cubicBezTo>
                    <a:cubicBezTo>
                      <a:pt x="112292" y="548571"/>
                      <a:pt x="123141" y="530870"/>
                      <a:pt x="133990" y="524589"/>
                    </a:cubicBezTo>
                    <a:cubicBezTo>
                      <a:pt x="167681" y="504032"/>
                      <a:pt x="204798" y="492611"/>
                      <a:pt x="244198" y="488614"/>
                    </a:cubicBezTo>
                    <a:cubicBezTo>
                      <a:pt x="263613" y="486901"/>
                      <a:pt x="282457" y="489185"/>
                      <a:pt x="300159" y="496037"/>
                    </a:cubicBezTo>
                    <a:cubicBezTo>
                      <a:pt x="328139" y="507458"/>
                      <a:pt x="329281" y="514881"/>
                      <a:pt x="306440" y="533725"/>
                    </a:cubicBezTo>
                    <a:cubicBezTo>
                      <a:pt x="269324" y="564560"/>
                      <a:pt x="228209" y="562847"/>
                      <a:pt x="184812" y="551998"/>
                    </a:cubicBezTo>
                    <a:cubicBezTo>
                      <a:pt x="138559" y="540006"/>
                      <a:pt x="132278" y="543432"/>
                      <a:pt x="111149" y="587401"/>
                    </a:cubicBezTo>
                    <a:cubicBezTo>
                      <a:pt x="81456" y="650785"/>
                      <a:pt x="101442" y="710171"/>
                      <a:pt x="175675" y="762135"/>
                    </a:cubicBezTo>
                    <a:cubicBezTo>
                      <a:pt x="149979" y="759279"/>
                      <a:pt x="130564" y="758708"/>
                      <a:pt x="112292" y="754140"/>
                    </a:cubicBezTo>
                    <a:cubicBezTo>
                      <a:pt x="97445" y="750143"/>
                      <a:pt x="91164" y="752427"/>
                      <a:pt x="89451" y="767845"/>
                    </a:cubicBezTo>
                    <a:cubicBezTo>
                      <a:pt x="84312" y="821521"/>
                      <a:pt x="47195" y="854640"/>
                      <a:pt x="10078" y="887189"/>
                    </a:cubicBezTo>
                    <a:lnTo>
                      <a:pt x="10649" y="887189"/>
                    </a:ln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766FD4C8-1E06-4AC2-A2D1-20DB9C5D8283}"/>
                  </a:ext>
                </a:extLst>
              </p:cNvPr>
              <p:cNvSpPr/>
              <p:nvPr/>
            </p:nvSpPr>
            <p:spPr>
              <a:xfrm>
                <a:off x="8591946" y="1782497"/>
                <a:ext cx="604003" cy="559525"/>
              </a:xfrm>
              <a:custGeom>
                <a:avLst/>
                <a:gdLst>
                  <a:gd name="connsiteX0" fmla="*/ 0 w 604003"/>
                  <a:gd name="connsiteY0" fmla="*/ 550136 h 559525"/>
                  <a:gd name="connsiteX1" fmla="*/ 19986 w 604003"/>
                  <a:gd name="connsiteY1" fmla="*/ 528437 h 559525"/>
                  <a:gd name="connsiteX2" fmla="*/ 220415 w 604003"/>
                  <a:gd name="connsiteY2" fmla="*/ 260626 h 559525"/>
                  <a:gd name="connsiteX3" fmla="*/ 311208 w 604003"/>
                  <a:gd name="connsiteY3" fmla="*/ 112731 h 559525"/>
                  <a:gd name="connsiteX4" fmla="*/ 420845 w 604003"/>
                  <a:gd name="connsiteY4" fmla="*/ 19083 h 559525"/>
                  <a:gd name="connsiteX5" fmla="*/ 589297 w 604003"/>
                  <a:gd name="connsiteY5" fmla="*/ 27649 h 559525"/>
                  <a:gd name="connsiteX6" fmla="*/ 590439 w 604003"/>
                  <a:gd name="connsiteY6" fmla="*/ 60197 h 559525"/>
                  <a:gd name="connsiteX7" fmla="*/ 458533 w 604003"/>
                  <a:gd name="connsiteY7" fmla="*/ 73331 h 559525"/>
                  <a:gd name="connsiteX8" fmla="*/ 380302 w 604003"/>
                  <a:gd name="connsiteY8" fmla="*/ 88748 h 559525"/>
                  <a:gd name="connsiteX9" fmla="*/ 297503 w 604003"/>
                  <a:gd name="connsiteY9" fmla="*/ 252632 h 559525"/>
                  <a:gd name="connsiteX10" fmla="*/ 315777 w 604003"/>
                  <a:gd name="connsiteY10" fmla="*/ 262911 h 559525"/>
                  <a:gd name="connsiteX11" fmla="*/ 432266 w 604003"/>
                  <a:gd name="connsiteY11" fmla="*/ 276044 h 559525"/>
                  <a:gd name="connsiteX12" fmla="*/ 447112 w 604003"/>
                  <a:gd name="connsiteY12" fmla="*/ 294888 h 559525"/>
                  <a:gd name="connsiteX13" fmla="*/ 425984 w 604003"/>
                  <a:gd name="connsiteY13" fmla="*/ 306308 h 559525"/>
                  <a:gd name="connsiteX14" fmla="*/ 354035 w 604003"/>
                  <a:gd name="connsiteY14" fmla="*/ 288607 h 559525"/>
                  <a:gd name="connsiteX15" fmla="*/ 316918 w 604003"/>
                  <a:gd name="connsiteY15" fmla="*/ 285181 h 559525"/>
                  <a:gd name="connsiteX16" fmla="*/ 223270 w 604003"/>
                  <a:gd name="connsiteY16" fmla="*/ 400527 h 559525"/>
                  <a:gd name="connsiteX17" fmla="*/ 231265 w 604003"/>
                  <a:gd name="connsiteY17" fmla="*/ 413661 h 559525"/>
                  <a:gd name="connsiteX18" fmla="*/ 266669 w 604003"/>
                  <a:gd name="connsiteY18" fmla="*/ 433076 h 559525"/>
                  <a:gd name="connsiteX19" fmla="*/ 150180 w 604003"/>
                  <a:gd name="connsiteY19" fmla="*/ 506167 h 559525"/>
                  <a:gd name="connsiteX20" fmla="*/ 0 w 604003"/>
                  <a:gd name="connsiteY20" fmla="*/ 550136 h 55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4003" h="559525">
                    <a:moveTo>
                      <a:pt x="0" y="550136"/>
                    </a:moveTo>
                    <a:cubicBezTo>
                      <a:pt x="3426" y="540999"/>
                      <a:pt x="12563" y="535289"/>
                      <a:pt x="19986" y="528437"/>
                    </a:cubicBezTo>
                    <a:cubicBezTo>
                      <a:pt x="103927" y="451919"/>
                      <a:pt x="169595" y="362269"/>
                      <a:pt x="220415" y="260626"/>
                    </a:cubicBezTo>
                    <a:cubicBezTo>
                      <a:pt x="246111" y="208663"/>
                      <a:pt x="274662" y="158413"/>
                      <a:pt x="311208" y="112731"/>
                    </a:cubicBezTo>
                    <a:cubicBezTo>
                      <a:pt x="341473" y="74473"/>
                      <a:pt x="376305" y="41353"/>
                      <a:pt x="420845" y="19083"/>
                    </a:cubicBezTo>
                    <a:cubicBezTo>
                      <a:pt x="478519" y="-9468"/>
                      <a:pt x="533908" y="-5471"/>
                      <a:pt x="589297" y="27649"/>
                    </a:cubicBezTo>
                    <a:cubicBezTo>
                      <a:pt x="608712" y="39069"/>
                      <a:pt x="608712" y="49919"/>
                      <a:pt x="590439" y="60197"/>
                    </a:cubicBezTo>
                    <a:cubicBezTo>
                      <a:pt x="548754" y="84751"/>
                      <a:pt x="506499" y="98456"/>
                      <a:pt x="458533" y="73331"/>
                    </a:cubicBezTo>
                    <a:cubicBezTo>
                      <a:pt x="417419" y="51632"/>
                      <a:pt x="411708" y="53345"/>
                      <a:pt x="380302" y="88748"/>
                    </a:cubicBezTo>
                    <a:cubicBezTo>
                      <a:pt x="338047" y="136143"/>
                      <a:pt x="315206" y="193246"/>
                      <a:pt x="297503" y="252632"/>
                    </a:cubicBezTo>
                    <a:cubicBezTo>
                      <a:pt x="290651" y="275473"/>
                      <a:pt x="306069" y="266337"/>
                      <a:pt x="315777" y="262911"/>
                    </a:cubicBezTo>
                    <a:cubicBezTo>
                      <a:pt x="356890" y="247493"/>
                      <a:pt x="395720" y="251490"/>
                      <a:pt x="432266" y="276044"/>
                    </a:cubicBezTo>
                    <a:cubicBezTo>
                      <a:pt x="439118" y="280612"/>
                      <a:pt x="448825" y="285181"/>
                      <a:pt x="447112" y="294888"/>
                    </a:cubicBezTo>
                    <a:cubicBezTo>
                      <a:pt x="444828" y="305166"/>
                      <a:pt x="433978" y="305166"/>
                      <a:pt x="425984" y="306308"/>
                    </a:cubicBezTo>
                    <a:cubicBezTo>
                      <a:pt x="399717" y="309735"/>
                      <a:pt x="374021" y="308593"/>
                      <a:pt x="354035" y="288607"/>
                    </a:cubicBezTo>
                    <a:cubicBezTo>
                      <a:pt x="341473" y="275473"/>
                      <a:pt x="330623" y="277757"/>
                      <a:pt x="316918" y="285181"/>
                    </a:cubicBezTo>
                    <a:cubicBezTo>
                      <a:pt x="268381" y="310306"/>
                      <a:pt x="248966" y="357700"/>
                      <a:pt x="223270" y="400527"/>
                    </a:cubicBezTo>
                    <a:cubicBezTo>
                      <a:pt x="216989" y="410806"/>
                      <a:pt x="226697" y="411377"/>
                      <a:pt x="231265" y="413661"/>
                    </a:cubicBezTo>
                    <a:cubicBezTo>
                      <a:pt x="242685" y="419371"/>
                      <a:pt x="254677" y="424510"/>
                      <a:pt x="266669" y="433076"/>
                    </a:cubicBezTo>
                    <a:cubicBezTo>
                      <a:pt x="208995" y="429650"/>
                      <a:pt x="178731" y="469621"/>
                      <a:pt x="150180" y="506167"/>
                    </a:cubicBezTo>
                    <a:cubicBezTo>
                      <a:pt x="109065" y="558130"/>
                      <a:pt x="59958" y="570693"/>
                      <a:pt x="0" y="550136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C7DE0CB2-2DFD-4E2C-9A57-BAC1A8D058F5}"/>
                  </a:ext>
                </a:extLst>
              </p:cNvPr>
              <p:cNvSpPr/>
              <p:nvPr/>
            </p:nvSpPr>
            <p:spPr>
              <a:xfrm>
                <a:off x="7280579" y="1783587"/>
                <a:ext cx="609006" cy="559011"/>
              </a:xfrm>
              <a:custGeom>
                <a:avLst/>
                <a:gdLst>
                  <a:gd name="connsiteX0" fmla="*/ 609007 w 609006"/>
                  <a:gd name="connsiteY0" fmla="*/ 551901 h 559011"/>
                  <a:gd name="connsiteX1" fmla="*/ 570749 w 609006"/>
                  <a:gd name="connsiteY1" fmla="*/ 554185 h 559011"/>
                  <a:gd name="connsiteX2" fmla="*/ 453689 w 609006"/>
                  <a:gd name="connsiteY2" fmla="*/ 504506 h 559011"/>
                  <a:gd name="connsiteX3" fmla="*/ 342339 w 609006"/>
                  <a:gd name="connsiteY3" fmla="*/ 435412 h 559011"/>
                  <a:gd name="connsiteX4" fmla="*/ 345194 w 609006"/>
                  <a:gd name="connsiteY4" fmla="*/ 426847 h 559011"/>
                  <a:gd name="connsiteX5" fmla="*/ 359470 w 609006"/>
                  <a:gd name="connsiteY5" fmla="*/ 362321 h 559011"/>
                  <a:gd name="connsiteX6" fmla="*/ 301225 w 609006"/>
                  <a:gd name="connsiteY6" fmla="*/ 292656 h 559011"/>
                  <a:gd name="connsiteX7" fmla="*/ 249262 w 609006"/>
                  <a:gd name="connsiteY7" fmla="*/ 290943 h 559011"/>
                  <a:gd name="connsiteX8" fmla="*/ 181310 w 609006"/>
                  <a:gd name="connsiteY8" fmla="*/ 305790 h 559011"/>
                  <a:gd name="connsiteX9" fmla="*/ 159040 w 609006"/>
                  <a:gd name="connsiteY9" fmla="*/ 296653 h 559011"/>
                  <a:gd name="connsiteX10" fmla="*/ 171602 w 609006"/>
                  <a:gd name="connsiteY10" fmla="*/ 276097 h 559011"/>
                  <a:gd name="connsiteX11" fmla="*/ 273816 w 609006"/>
                  <a:gd name="connsiteY11" fmla="*/ 256682 h 559011"/>
                  <a:gd name="connsiteX12" fmla="*/ 314929 w 609006"/>
                  <a:gd name="connsiteY12" fmla="*/ 265247 h 559011"/>
                  <a:gd name="connsiteX13" fmla="*/ 210432 w 609006"/>
                  <a:gd name="connsiteY13" fmla="*/ 75096 h 559011"/>
                  <a:gd name="connsiteX14" fmla="*/ 153901 w 609006"/>
                  <a:gd name="connsiteY14" fmla="*/ 65960 h 559011"/>
                  <a:gd name="connsiteX15" fmla="*/ 19710 w 609006"/>
                  <a:gd name="connsiteY15" fmla="*/ 60820 h 559011"/>
                  <a:gd name="connsiteX16" fmla="*/ 17997 w 609006"/>
                  <a:gd name="connsiteY16" fmla="*/ 24275 h 559011"/>
                  <a:gd name="connsiteX17" fmla="*/ 223566 w 609006"/>
                  <a:gd name="connsiteY17" fmla="*/ 40263 h 559011"/>
                  <a:gd name="connsiteX18" fmla="*/ 333202 w 609006"/>
                  <a:gd name="connsiteY18" fmla="*/ 166460 h 559011"/>
                  <a:gd name="connsiteX19" fmla="*/ 391447 w 609006"/>
                  <a:gd name="connsiteY19" fmla="*/ 273812 h 559011"/>
                  <a:gd name="connsiteX20" fmla="*/ 557615 w 609006"/>
                  <a:gd name="connsiteY20" fmla="*/ 499938 h 559011"/>
                  <a:gd name="connsiteX21" fmla="*/ 609007 w 609006"/>
                  <a:gd name="connsiteY21" fmla="*/ 551901 h 55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09006" h="559011">
                    <a:moveTo>
                      <a:pt x="609007" y="551901"/>
                    </a:moveTo>
                    <a:cubicBezTo>
                      <a:pt x="591305" y="553043"/>
                      <a:pt x="580456" y="551330"/>
                      <a:pt x="570749" y="554185"/>
                    </a:cubicBezTo>
                    <a:cubicBezTo>
                      <a:pt x="517643" y="569603"/>
                      <a:pt x="483382" y="546762"/>
                      <a:pt x="453689" y="504506"/>
                    </a:cubicBezTo>
                    <a:cubicBezTo>
                      <a:pt x="427421" y="466819"/>
                      <a:pt x="395444" y="433128"/>
                      <a:pt x="342339" y="435412"/>
                    </a:cubicBezTo>
                    <a:cubicBezTo>
                      <a:pt x="344052" y="430273"/>
                      <a:pt x="344052" y="427989"/>
                      <a:pt x="345194" y="426847"/>
                    </a:cubicBezTo>
                    <a:cubicBezTo>
                      <a:pt x="386307" y="401722"/>
                      <a:pt x="386879" y="401722"/>
                      <a:pt x="359470" y="362321"/>
                    </a:cubicBezTo>
                    <a:cubicBezTo>
                      <a:pt x="342339" y="337767"/>
                      <a:pt x="325779" y="311500"/>
                      <a:pt x="301225" y="292656"/>
                    </a:cubicBezTo>
                    <a:cubicBezTo>
                      <a:pt x="284094" y="279523"/>
                      <a:pt x="267534" y="276667"/>
                      <a:pt x="249262" y="290943"/>
                    </a:cubicBezTo>
                    <a:cubicBezTo>
                      <a:pt x="229276" y="306361"/>
                      <a:pt x="205293" y="307503"/>
                      <a:pt x="181310" y="305790"/>
                    </a:cubicBezTo>
                    <a:cubicBezTo>
                      <a:pt x="172745" y="305219"/>
                      <a:pt x="162466" y="305219"/>
                      <a:pt x="159040" y="296653"/>
                    </a:cubicBezTo>
                    <a:cubicBezTo>
                      <a:pt x="155614" y="286946"/>
                      <a:pt x="164750" y="281807"/>
                      <a:pt x="171602" y="276097"/>
                    </a:cubicBezTo>
                    <a:cubicBezTo>
                      <a:pt x="201867" y="250400"/>
                      <a:pt x="236699" y="248687"/>
                      <a:pt x="273816" y="256682"/>
                    </a:cubicBezTo>
                    <a:cubicBezTo>
                      <a:pt x="286378" y="259537"/>
                      <a:pt x="297799" y="267531"/>
                      <a:pt x="314929" y="265247"/>
                    </a:cubicBezTo>
                    <a:cubicBezTo>
                      <a:pt x="286378" y="197295"/>
                      <a:pt x="266964" y="126488"/>
                      <a:pt x="210432" y="75096"/>
                    </a:cubicBezTo>
                    <a:cubicBezTo>
                      <a:pt x="192159" y="58536"/>
                      <a:pt x="177884" y="50542"/>
                      <a:pt x="153901" y="65960"/>
                    </a:cubicBezTo>
                    <a:cubicBezTo>
                      <a:pt x="108790" y="94511"/>
                      <a:pt x="63679" y="87088"/>
                      <a:pt x="19710" y="60820"/>
                    </a:cubicBezTo>
                    <a:cubicBezTo>
                      <a:pt x="-5986" y="45403"/>
                      <a:pt x="-6557" y="40835"/>
                      <a:pt x="17997" y="24275"/>
                    </a:cubicBezTo>
                    <a:cubicBezTo>
                      <a:pt x="74528" y="-13413"/>
                      <a:pt x="164179" y="-6560"/>
                      <a:pt x="223566" y="40263"/>
                    </a:cubicBezTo>
                    <a:cubicBezTo>
                      <a:pt x="268106" y="75667"/>
                      <a:pt x="305222" y="117352"/>
                      <a:pt x="333202" y="166460"/>
                    </a:cubicBezTo>
                    <a:cubicBezTo>
                      <a:pt x="353188" y="201863"/>
                      <a:pt x="372603" y="237838"/>
                      <a:pt x="391447" y="273812"/>
                    </a:cubicBezTo>
                    <a:cubicBezTo>
                      <a:pt x="434844" y="358324"/>
                      <a:pt x="488521" y="434841"/>
                      <a:pt x="557615" y="499938"/>
                    </a:cubicBezTo>
                    <a:cubicBezTo>
                      <a:pt x="573032" y="516498"/>
                      <a:pt x="588450" y="531344"/>
                      <a:pt x="609007" y="551901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1B7908AA-0AFD-46B3-9641-12FD4ABB3305}"/>
                  </a:ext>
                </a:extLst>
              </p:cNvPr>
              <p:cNvSpPr/>
              <p:nvPr/>
            </p:nvSpPr>
            <p:spPr>
              <a:xfrm>
                <a:off x="7732555" y="2367701"/>
                <a:ext cx="429966" cy="382351"/>
              </a:xfrm>
              <a:custGeom>
                <a:avLst/>
                <a:gdLst>
                  <a:gd name="connsiteX0" fmla="*/ 165026 w 429966"/>
                  <a:gd name="connsiteY0" fmla="*/ 382351 h 382351"/>
                  <a:gd name="connsiteX1" fmla="*/ 234691 w 429966"/>
                  <a:gd name="connsiteY1" fmla="*/ 293843 h 382351"/>
                  <a:gd name="connsiteX2" fmla="*/ 235833 w 429966"/>
                  <a:gd name="connsiteY2" fmla="*/ 267004 h 382351"/>
                  <a:gd name="connsiteX3" fmla="*/ 207282 w 429966"/>
                  <a:gd name="connsiteY3" fmla="*/ 215612 h 382351"/>
                  <a:gd name="connsiteX4" fmla="*/ 179302 w 429966"/>
                  <a:gd name="connsiteY4" fmla="*/ 204192 h 382351"/>
                  <a:gd name="connsiteX5" fmla="*/ 66239 w 429966"/>
                  <a:gd name="connsiteY5" fmla="*/ 195626 h 382351"/>
                  <a:gd name="connsiteX6" fmla="*/ 73091 w 429966"/>
                  <a:gd name="connsiteY6" fmla="*/ 173927 h 382351"/>
                  <a:gd name="connsiteX7" fmla="*/ 88509 w 429966"/>
                  <a:gd name="connsiteY7" fmla="*/ 148231 h 382351"/>
                  <a:gd name="connsiteX8" fmla="*/ 84512 w 429966"/>
                  <a:gd name="connsiteY8" fmla="*/ 134527 h 382351"/>
                  <a:gd name="connsiteX9" fmla="*/ 83941 w 429966"/>
                  <a:gd name="connsiteY9" fmla="*/ 91700 h 382351"/>
                  <a:gd name="connsiteX10" fmla="*/ 131336 w 429966"/>
                  <a:gd name="connsiteY10" fmla="*/ 100836 h 382351"/>
                  <a:gd name="connsiteX11" fmla="*/ 174734 w 429966"/>
                  <a:gd name="connsiteY11" fmla="*/ 180780 h 382351"/>
                  <a:gd name="connsiteX12" fmla="*/ 181015 w 429966"/>
                  <a:gd name="connsiteY12" fmla="*/ 99123 h 382351"/>
                  <a:gd name="connsiteX13" fmla="*/ 101643 w 429966"/>
                  <a:gd name="connsiteY13" fmla="*/ 46589 h 382351"/>
                  <a:gd name="connsiteX14" fmla="*/ 0 w 429966"/>
                  <a:gd name="connsiteY14" fmla="*/ 74569 h 382351"/>
                  <a:gd name="connsiteX15" fmla="*/ 101643 w 429966"/>
                  <a:gd name="connsiteY15" fmla="*/ 907 h 382351"/>
                  <a:gd name="connsiteX16" fmla="*/ 230123 w 429966"/>
                  <a:gd name="connsiteY16" fmla="*/ 20322 h 382351"/>
                  <a:gd name="connsiteX17" fmla="*/ 408854 w 429966"/>
                  <a:gd name="connsiteY17" fmla="*/ 77424 h 382351"/>
                  <a:gd name="connsiteX18" fmla="*/ 415706 w 429966"/>
                  <a:gd name="connsiteY18" fmla="*/ 107118 h 382351"/>
                  <a:gd name="connsiteX19" fmla="*/ 281515 w 429966"/>
                  <a:gd name="connsiteY19" fmla="*/ 184777 h 382351"/>
                  <a:gd name="connsiteX20" fmla="*/ 280373 w 429966"/>
                  <a:gd name="connsiteY20" fmla="*/ 176783 h 382351"/>
                  <a:gd name="connsiteX21" fmla="*/ 298646 w 429966"/>
                  <a:gd name="connsiteY21" fmla="*/ 141379 h 382351"/>
                  <a:gd name="connsiteX22" fmla="*/ 239830 w 429966"/>
                  <a:gd name="connsiteY22" fmla="*/ 115112 h 382351"/>
                  <a:gd name="connsiteX23" fmla="*/ 227839 w 429966"/>
                  <a:gd name="connsiteY23" fmla="*/ 129387 h 382351"/>
                  <a:gd name="connsiteX24" fmla="*/ 234691 w 429966"/>
                  <a:gd name="connsiteY24" fmla="*/ 220180 h 382351"/>
                  <a:gd name="connsiteX25" fmla="*/ 287225 w 429966"/>
                  <a:gd name="connsiteY25" fmla="*/ 263007 h 382351"/>
                  <a:gd name="connsiteX26" fmla="*/ 318061 w 429966"/>
                  <a:gd name="connsiteY26" fmla="*/ 330388 h 382351"/>
                  <a:gd name="connsiteX27" fmla="*/ 264384 w 429966"/>
                  <a:gd name="connsiteY27" fmla="*/ 365792 h 382351"/>
                  <a:gd name="connsiteX28" fmla="*/ 165026 w 429966"/>
                  <a:gd name="connsiteY28" fmla="*/ 382351 h 38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29966" h="382351">
                    <a:moveTo>
                      <a:pt x="165026" y="382351"/>
                    </a:moveTo>
                    <a:cubicBezTo>
                      <a:pt x="181015" y="344093"/>
                      <a:pt x="204427" y="316112"/>
                      <a:pt x="234691" y="293843"/>
                    </a:cubicBezTo>
                    <a:cubicBezTo>
                      <a:pt x="246683" y="284706"/>
                      <a:pt x="251251" y="278425"/>
                      <a:pt x="235833" y="267004"/>
                    </a:cubicBezTo>
                    <a:cubicBezTo>
                      <a:pt x="219273" y="255013"/>
                      <a:pt x="210708" y="236169"/>
                      <a:pt x="207282" y="215612"/>
                    </a:cubicBezTo>
                    <a:cubicBezTo>
                      <a:pt x="203856" y="195626"/>
                      <a:pt x="197575" y="192200"/>
                      <a:pt x="179302" y="204192"/>
                    </a:cubicBezTo>
                    <a:cubicBezTo>
                      <a:pt x="141614" y="228746"/>
                      <a:pt x="90793" y="223606"/>
                      <a:pt x="66239" y="195626"/>
                    </a:cubicBezTo>
                    <a:cubicBezTo>
                      <a:pt x="55961" y="183635"/>
                      <a:pt x="54819" y="175069"/>
                      <a:pt x="73091" y="173927"/>
                    </a:cubicBezTo>
                    <a:cubicBezTo>
                      <a:pt x="93077" y="173356"/>
                      <a:pt x="95361" y="164220"/>
                      <a:pt x="88509" y="148231"/>
                    </a:cubicBezTo>
                    <a:cubicBezTo>
                      <a:pt x="86796" y="143663"/>
                      <a:pt x="85654" y="139095"/>
                      <a:pt x="84512" y="134527"/>
                    </a:cubicBezTo>
                    <a:cubicBezTo>
                      <a:pt x="81086" y="120251"/>
                      <a:pt x="70807" y="102549"/>
                      <a:pt x="83941" y="91700"/>
                    </a:cubicBezTo>
                    <a:cubicBezTo>
                      <a:pt x="99358" y="79709"/>
                      <a:pt x="116489" y="92842"/>
                      <a:pt x="131336" y="100836"/>
                    </a:cubicBezTo>
                    <a:cubicBezTo>
                      <a:pt x="161600" y="117967"/>
                      <a:pt x="167881" y="149373"/>
                      <a:pt x="174734" y="180780"/>
                    </a:cubicBezTo>
                    <a:cubicBezTo>
                      <a:pt x="197575" y="160223"/>
                      <a:pt x="199858" y="132814"/>
                      <a:pt x="181015" y="99123"/>
                    </a:cubicBezTo>
                    <a:cubicBezTo>
                      <a:pt x="163884" y="68288"/>
                      <a:pt x="138759" y="48873"/>
                      <a:pt x="101643" y="46589"/>
                    </a:cubicBezTo>
                    <a:cubicBezTo>
                      <a:pt x="67381" y="44305"/>
                      <a:pt x="37688" y="58009"/>
                      <a:pt x="0" y="74569"/>
                    </a:cubicBezTo>
                    <a:cubicBezTo>
                      <a:pt x="25696" y="28316"/>
                      <a:pt x="57102" y="5475"/>
                      <a:pt x="101643" y="907"/>
                    </a:cubicBezTo>
                    <a:cubicBezTo>
                      <a:pt x="146182" y="-3090"/>
                      <a:pt x="189009" y="6617"/>
                      <a:pt x="230123" y="20322"/>
                    </a:cubicBezTo>
                    <a:cubicBezTo>
                      <a:pt x="289509" y="39737"/>
                      <a:pt x="347754" y="63149"/>
                      <a:pt x="408854" y="77424"/>
                    </a:cubicBezTo>
                    <a:cubicBezTo>
                      <a:pt x="435120" y="83706"/>
                      <a:pt x="436263" y="89416"/>
                      <a:pt x="415706" y="107118"/>
                    </a:cubicBezTo>
                    <a:cubicBezTo>
                      <a:pt x="376305" y="141379"/>
                      <a:pt x="334620" y="171643"/>
                      <a:pt x="281515" y="184777"/>
                    </a:cubicBezTo>
                    <a:cubicBezTo>
                      <a:pt x="280944" y="180209"/>
                      <a:pt x="279802" y="177925"/>
                      <a:pt x="280373" y="176783"/>
                    </a:cubicBezTo>
                    <a:cubicBezTo>
                      <a:pt x="286083" y="164220"/>
                      <a:pt x="304356" y="146518"/>
                      <a:pt x="298646" y="141379"/>
                    </a:cubicBezTo>
                    <a:cubicBezTo>
                      <a:pt x="283228" y="127103"/>
                      <a:pt x="260958" y="120251"/>
                      <a:pt x="239830" y="115112"/>
                    </a:cubicBezTo>
                    <a:cubicBezTo>
                      <a:pt x="228410" y="112257"/>
                      <a:pt x="228410" y="121393"/>
                      <a:pt x="227839" y="129387"/>
                    </a:cubicBezTo>
                    <a:cubicBezTo>
                      <a:pt x="226697" y="159652"/>
                      <a:pt x="227839" y="190487"/>
                      <a:pt x="234691" y="220180"/>
                    </a:cubicBezTo>
                    <a:cubicBezTo>
                      <a:pt x="240972" y="248161"/>
                      <a:pt x="258674" y="261294"/>
                      <a:pt x="287225" y="263007"/>
                    </a:cubicBezTo>
                    <a:cubicBezTo>
                      <a:pt x="326055" y="265291"/>
                      <a:pt x="340331" y="297840"/>
                      <a:pt x="318061" y="330388"/>
                    </a:cubicBezTo>
                    <a:cubicBezTo>
                      <a:pt x="304927" y="349232"/>
                      <a:pt x="285512" y="358939"/>
                      <a:pt x="264384" y="365792"/>
                    </a:cubicBezTo>
                    <a:cubicBezTo>
                      <a:pt x="233549" y="377783"/>
                      <a:pt x="201001" y="379496"/>
                      <a:pt x="165026" y="382351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1938474C-90F9-4B07-A173-9287CD574378}"/>
                  </a:ext>
                </a:extLst>
              </p:cNvPr>
              <p:cNvSpPr/>
              <p:nvPr/>
            </p:nvSpPr>
            <p:spPr>
              <a:xfrm>
                <a:off x="8315505" y="2368558"/>
                <a:ext cx="429475" cy="381283"/>
              </a:xfrm>
              <a:custGeom>
                <a:avLst/>
                <a:gdLst>
                  <a:gd name="connsiteX0" fmla="*/ 429475 w 429475"/>
                  <a:gd name="connsiteY0" fmla="*/ 77138 h 381283"/>
                  <a:gd name="connsiteX1" fmla="*/ 253029 w 429475"/>
                  <a:gd name="connsiteY1" fmla="*/ 87988 h 381283"/>
                  <a:gd name="connsiteX2" fmla="*/ 254170 w 429475"/>
                  <a:gd name="connsiteY2" fmla="*/ 186204 h 381283"/>
                  <a:gd name="connsiteX3" fmla="*/ 270159 w 429475"/>
                  <a:gd name="connsiteY3" fmla="*/ 126817 h 381283"/>
                  <a:gd name="connsiteX4" fmla="*/ 303850 w 429475"/>
                  <a:gd name="connsiteY4" fmla="*/ 96553 h 381283"/>
                  <a:gd name="connsiteX5" fmla="*/ 343822 w 429475"/>
                  <a:gd name="connsiteY5" fmla="*/ 88559 h 381283"/>
                  <a:gd name="connsiteX6" fmla="*/ 347248 w 429475"/>
                  <a:gd name="connsiteY6" fmla="*/ 128530 h 381283"/>
                  <a:gd name="connsiteX7" fmla="*/ 337541 w 429475"/>
                  <a:gd name="connsiteY7" fmla="*/ 168502 h 381283"/>
                  <a:gd name="connsiteX8" fmla="*/ 374085 w 429475"/>
                  <a:gd name="connsiteY8" fmla="*/ 179922 h 381283"/>
                  <a:gd name="connsiteX9" fmla="*/ 229617 w 429475"/>
                  <a:gd name="connsiteY9" fmla="*/ 192485 h 381283"/>
                  <a:gd name="connsiteX10" fmla="*/ 175369 w 429475"/>
                  <a:gd name="connsiteY10" fmla="*/ 279852 h 381283"/>
                  <a:gd name="connsiteX11" fmla="*/ 239324 w 429475"/>
                  <a:gd name="connsiteY11" fmla="*/ 336383 h 381283"/>
                  <a:gd name="connsiteX12" fmla="*/ 254170 w 429475"/>
                  <a:gd name="connsiteY12" fmla="*/ 374071 h 381283"/>
                  <a:gd name="connsiteX13" fmla="*/ 217625 w 429475"/>
                  <a:gd name="connsiteY13" fmla="*/ 378068 h 381283"/>
                  <a:gd name="connsiteX14" fmla="*/ 133684 w 429475"/>
                  <a:gd name="connsiteY14" fmla="*/ 353514 h 381283"/>
                  <a:gd name="connsiteX15" fmla="*/ 101707 w 429475"/>
                  <a:gd name="connsiteY15" fmla="*/ 298125 h 381283"/>
                  <a:gd name="connsiteX16" fmla="*/ 139395 w 429475"/>
                  <a:gd name="connsiteY16" fmla="*/ 263292 h 381283"/>
                  <a:gd name="connsiteX17" fmla="*/ 191929 w 429475"/>
                  <a:gd name="connsiteY17" fmla="*/ 225604 h 381283"/>
                  <a:gd name="connsiteX18" fmla="*/ 198781 w 429475"/>
                  <a:gd name="connsiteY18" fmla="*/ 131956 h 381283"/>
                  <a:gd name="connsiteX19" fmla="*/ 183935 w 429475"/>
                  <a:gd name="connsiteY19" fmla="*/ 116539 h 381283"/>
                  <a:gd name="connsiteX20" fmla="*/ 130258 w 429475"/>
                  <a:gd name="connsiteY20" fmla="*/ 142235 h 381283"/>
                  <a:gd name="connsiteX21" fmla="*/ 132543 w 429475"/>
                  <a:gd name="connsiteY21" fmla="*/ 155940 h 381283"/>
                  <a:gd name="connsiteX22" fmla="*/ 147960 w 429475"/>
                  <a:gd name="connsiteY22" fmla="*/ 183920 h 381283"/>
                  <a:gd name="connsiteX23" fmla="*/ 49744 w 429475"/>
                  <a:gd name="connsiteY23" fmla="*/ 135954 h 381283"/>
                  <a:gd name="connsiteX24" fmla="*/ 65 w 429475"/>
                  <a:gd name="connsiteY24" fmla="*/ 87417 h 381283"/>
                  <a:gd name="connsiteX25" fmla="*/ 61165 w 429475"/>
                  <a:gd name="connsiteY25" fmla="*/ 67431 h 381283"/>
                  <a:gd name="connsiteX26" fmla="*/ 270730 w 429475"/>
                  <a:gd name="connsiteY26" fmla="*/ 3476 h 381283"/>
                  <a:gd name="connsiteX27" fmla="*/ 429475 w 429475"/>
                  <a:gd name="connsiteY27" fmla="*/ 77138 h 381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29475" h="381283">
                    <a:moveTo>
                      <a:pt x="429475" y="77138"/>
                    </a:moveTo>
                    <a:cubicBezTo>
                      <a:pt x="331830" y="37166"/>
                      <a:pt x="285577" y="40593"/>
                      <a:pt x="253029" y="87988"/>
                    </a:cubicBezTo>
                    <a:cubicBezTo>
                      <a:pt x="231329" y="119394"/>
                      <a:pt x="231329" y="159937"/>
                      <a:pt x="254170" y="186204"/>
                    </a:cubicBezTo>
                    <a:cubicBezTo>
                      <a:pt x="258168" y="165076"/>
                      <a:pt x="258739" y="143948"/>
                      <a:pt x="270159" y="126817"/>
                    </a:cubicBezTo>
                    <a:cubicBezTo>
                      <a:pt x="278725" y="113684"/>
                      <a:pt x="289574" y="103405"/>
                      <a:pt x="303850" y="96553"/>
                    </a:cubicBezTo>
                    <a:cubicBezTo>
                      <a:pt x="316983" y="90843"/>
                      <a:pt x="331830" y="80564"/>
                      <a:pt x="343822" y="88559"/>
                    </a:cubicBezTo>
                    <a:cubicBezTo>
                      <a:pt x="357526" y="97124"/>
                      <a:pt x="347819" y="114826"/>
                      <a:pt x="347248" y="128530"/>
                    </a:cubicBezTo>
                    <a:cubicBezTo>
                      <a:pt x="346677" y="142806"/>
                      <a:pt x="330117" y="155368"/>
                      <a:pt x="337541" y="168502"/>
                    </a:cubicBezTo>
                    <a:cubicBezTo>
                      <a:pt x="343822" y="179922"/>
                      <a:pt x="363807" y="168502"/>
                      <a:pt x="374085" y="179922"/>
                    </a:cubicBezTo>
                    <a:cubicBezTo>
                      <a:pt x="342679" y="226175"/>
                      <a:pt x="296426" y="230173"/>
                      <a:pt x="229617" y="192485"/>
                    </a:cubicBezTo>
                    <a:cubicBezTo>
                      <a:pt x="206776" y="251300"/>
                      <a:pt x="206776" y="251300"/>
                      <a:pt x="175369" y="279852"/>
                    </a:cubicBezTo>
                    <a:cubicBezTo>
                      <a:pt x="196497" y="299267"/>
                      <a:pt x="222193" y="312971"/>
                      <a:pt x="239324" y="336383"/>
                    </a:cubicBezTo>
                    <a:cubicBezTo>
                      <a:pt x="247318" y="347804"/>
                      <a:pt x="260452" y="361508"/>
                      <a:pt x="254170" y="374071"/>
                    </a:cubicBezTo>
                    <a:cubicBezTo>
                      <a:pt x="247889" y="386633"/>
                      <a:pt x="230188" y="379210"/>
                      <a:pt x="217625" y="378068"/>
                    </a:cubicBezTo>
                    <a:cubicBezTo>
                      <a:pt x="187932" y="375213"/>
                      <a:pt x="159381" y="368360"/>
                      <a:pt x="133684" y="353514"/>
                    </a:cubicBezTo>
                    <a:cubicBezTo>
                      <a:pt x="112557" y="341522"/>
                      <a:pt x="98852" y="324392"/>
                      <a:pt x="101707" y="298125"/>
                    </a:cubicBezTo>
                    <a:cubicBezTo>
                      <a:pt x="103991" y="275284"/>
                      <a:pt x="107988" y="258153"/>
                      <a:pt x="139395" y="263292"/>
                    </a:cubicBezTo>
                    <a:cubicBezTo>
                      <a:pt x="166804" y="267860"/>
                      <a:pt x="183935" y="250730"/>
                      <a:pt x="191929" y="225604"/>
                    </a:cubicBezTo>
                    <a:cubicBezTo>
                      <a:pt x="201636" y="195340"/>
                      <a:pt x="199923" y="163363"/>
                      <a:pt x="198781" y="131956"/>
                    </a:cubicBezTo>
                    <a:cubicBezTo>
                      <a:pt x="198210" y="122820"/>
                      <a:pt x="195355" y="113684"/>
                      <a:pt x="183935" y="116539"/>
                    </a:cubicBezTo>
                    <a:cubicBezTo>
                      <a:pt x="164520" y="121107"/>
                      <a:pt x="147389" y="131956"/>
                      <a:pt x="130258" y="142235"/>
                    </a:cubicBezTo>
                    <a:cubicBezTo>
                      <a:pt x="122835" y="146803"/>
                      <a:pt x="130258" y="151942"/>
                      <a:pt x="132543" y="155940"/>
                    </a:cubicBezTo>
                    <a:cubicBezTo>
                      <a:pt x="137682" y="164505"/>
                      <a:pt x="146818" y="170786"/>
                      <a:pt x="147960" y="183920"/>
                    </a:cubicBezTo>
                    <a:cubicBezTo>
                      <a:pt x="108560" y="180493"/>
                      <a:pt x="78295" y="158795"/>
                      <a:pt x="49744" y="135954"/>
                    </a:cubicBezTo>
                    <a:cubicBezTo>
                      <a:pt x="30900" y="121107"/>
                      <a:pt x="-1648" y="110258"/>
                      <a:pt x="65" y="87417"/>
                    </a:cubicBezTo>
                    <a:cubicBezTo>
                      <a:pt x="1207" y="73712"/>
                      <a:pt x="39465" y="73141"/>
                      <a:pt x="61165" y="67431"/>
                    </a:cubicBezTo>
                    <a:cubicBezTo>
                      <a:pt x="131971" y="48587"/>
                      <a:pt x="198210" y="15468"/>
                      <a:pt x="270730" y="3476"/>
                    </a:cubicBezTo>
                    <a:cubicBezTo>
                      <a:pt x="347248" y="-9657"/>
                      <a:pt x="401495" y="14325"/>
                      <a:pt x="429475" y="77138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28784302-3111-4D99-997C-126328001906}"/>
                  </a:ext>
                </a:extLst>
              </p:cNvPr>
              <p:cNvSpPr/>
              <p:nvPr/>
            </p:nvSpPr>
            <p:spPr>
              <a:xfrm>
                <a:off x="8750334" y="732412"/>
                <a:ext cx="128553" cy="410207"/>
              </a:xfrm>
              <a:custGeom>
                <a:avLst/>
                <a:gdLst>
                  <a:gd name="connsiteX0" fmla="*/ 87152 w 128553"/>
                  <a:gd name="connsiteY0" fmla="*/ 410207 h 410207"/>
                  <a:gd name="connsiteX1" fmla="*/ 927 w 128553"/>
                  <a:gd name="connsiteY1" fmla="*/ 177229 h 410207"/>
                  <a:gd name="connsiteX2" fmla="*/ 94575 w 128553"/>
                  <a:gd name="connsiteY2" fmla="*/ 4780 h 410207"/>
                  <a:gd name="connsiteX3" fmla="*/ 123127 w 128553"/>
                  <a:gd name="connsiteY3" fmla="*/ 16200 h 410207"/>
                  <a:gd name="connsiteX4" fmla="*/ 56888 w 128553"/>
                  <a:gd name="connsiteY4" fmla="*/ 180655 h 410207"/>
                  <a:gd name="connsiteX5" fmla="*/ 45467 w 128553"/>
                  <a:gd name="connsiteY5" fmla="*/ 219485 h 410207"/>
                  <a:gd name="connsiteX6" fmla="*/ 87723 w 128553"/>
                  <a:gd name="connsiteY6" fmla="*/ 331406 h 410207"/>
                  <a:gd name="connsiteX7" fmla="*/ 87152 w 128553"/>
                  <a:gd name="connsiteY7" fmla="*/ 410207 h 41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553" h="410207">
                    <a:moveTo>
                      <a:pt x="87152" y="410207"/>
                    </a:moveTo>
                    <a:cubicBezTo>
                      <a:pt x="48323" y="334261"/>
                      <a:pt x="9493" y="261170"/>
                      <a:pt x="927" y="177229"/>
                    </a:cubicBezTo>
                    <a:cubicBezTo>
                      <a:pt x="-6496" y="106422"/>
                      <a:pt x="31192" y="37328"/>
                      <a:pt x="94575" y="4780"/>
                    </a:cubicBezTo>
                    <a:cubicBezTo>
                      <a:pt x="109422" y="-2643"/>
                      <a:pt x="118558" y="-3214"/>
                      <a:pt x="123127" y="16200"/>
                    </a:cubicBezTo>
                    <a:cubicBezTo>
                      <a:pt x="139686" y="85865"/>
                      <a:pt x="118558" y="142968"/>
                      <a:pt x="56888" y="180655"/>
                    </a:cubicBezTo>
                    <a:cubicBezTo>
                      <a:pt x="38044" y="192076"/>
                      <a:pt x="42612" y="205780"/>
                      <a:pt x="45467" y="219485"/>
                    </a:cubicBezTo>
                    <a:cubicBezTo>
                      <a:pt x="54604" y="258315"/>
                      <a:pt x="71164" y="294860"/>
                      <a:pt x="87723" y="331406"/>
                    </a:cubicBezTo>
                    <a:cubicBezTo>
                      <a:pt x="98572" y="355960"/>
                      <a:pt x="100857" y="381656"/>
                      <a:pt x="87152" y="410207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DDC39319-7AE3-4A67-A840-9F86091FC151}"/>
                  </a:ext>
                </a:extLst>
              </p:cNvPr>
              <p:cNvSpPr/>
              <p:nvPr/>
            </p:nvSpPr>
            <p:spPr>
              <a:xfrm>
                <a:off x="7599942" y="731346"/>
                <a:ext cx="123608" cy="411272"/>
              </a:xfrm>
              <a:custGeom>
                <a:avLst/>
                <a:gdLst>
                  <a:gd name="connsiteX0" fmla="*/ 36681 w 123608"/>
                  <a:gd name="connsiteY0" fmla="*/ 411273 h 411272"/>
                  <a:gd name="connsiteX1" fmla="*/ 38965 w 123608"/>
                  <a:gd name="connsiteY1" fmla="*/ 337040 h 411272"/>
                  <a:gd name="connsiteX2" fmla="*/ 77794 w 123608"/>
                  <a:gd name="connsiteY2" fmla="*/ 233113 h 411272"/>
                  <a:gd name="connsiteX3" fmla="*/ 56095 w 123608"/>
                  <a:gd name="connsiteY3" fmla="*/ 171443 h 411272"/>
                  <a:gd name="connsiteX4" fmla="*/ 4703 w 123608"/>
                  <a:gd name="connsiteY4" fmla="*/ 14982 h 411272"/>
                  <a:gd name="connsiteX5" fmla="*/ 28686 w 123608"/>
                  <a:gd name="connsiteY5" fmla="*/ 4704 h 411272"/>
                  <a:gd name="connsiteX6" fmla="*/ 123476 w 123608"/>
                  <a:gd name="connsiteY6" fmla="*/ 150315 h 411272"/>
                  <a:gd name="connsiteX7" fmla="*/ 36681 w 123608"/>
                  <a:gd name="connsiteY7" fmla="*/ 411273 h 41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608" h="411272">
                    <a:moveTo>
                      <a:pt x="36681" y="411273"/>
                    </a:moveTo>
                    <a:cubicBezTo>
                      <a:pt x="24118" y="379867"/>
                      <a:pt x="31541" y="358168"/>
                      <a:pt x="38965" y="337040"/>
                    </a:cubicBezTo>
                    <a:cubicBezTo>
                      <a:pt x="50956" y="302207"/>
                      <a:pt x="65232" y="267946"/>
                      <a:pt x="77794" y="233113"/>
                    </a:cubicBezTo>
                    <a:cubicBezTo>
                      <a:pt x="86931" y="206846"/>
                      <a:pt x="84075" y="186860"/>
                      <a:pt x="56095" y="171443"/>
                    </a:cubicBezTo>
                    <a:cubicBezTo>
                      <a:pt x="-3291" y="139465"/>
                      <a:pt x="-5575" y="68087"/>
                      <a:pt x="4703" y="14982"/>
                    </a:cubicBezTo>
                    <a:cubicBezTo>
                      <a:pt x="7558" y="136"/>
                      <a:pt x="15553" y="-4433"/>
                      <a:pt x="28686" y="4704"/>
                    </a:cubicBezTo>
                    <a:cubicBezTo>
                      <a:pt x="81792" y="38965"/>
                      <a:pt x="121192" y="80079"/>
                      <a:pt x="123476" y="150315"/>
                    </a:cubicBezTo>
                    <a:cubicBezTo>
                      <a:pt x="126331" y="246247"/>
                      <a:pt x="82362" y="325048"/>
                      <a:pt x="36681" y="411273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72D464EF-7EEC-4732-B81C-208E4E654F9D}"/>
                  </a:ext>
                </a:extLst>
              </p:cNvPr>
              <p:cNvSpPr/>
              <p:nvPr/>
            </p:nvSpPr>
            <p:spPr>
              <a:xfrm>
                <a:off x="7537917" y="2261323"/>
                <a:ext cx="203835" cy="197529"/>
              </a:xfrm>
              <a:custGeom>
                <a:avLst/>
                <a:gdLst>
                  <a:gd name="connsiteX0" fmla="*/ 28470 w 203835"/>
                  <a:gd name="connsiteY0" fmla="*/ 197506 h 197529"/>
                  <a:gd name="connsiteX1" fmla="*/ 7342 w 203835"/>
                  <a:gd name="connsiteY1" fmla="*/ 163816 h 197529"/>
                  <a:gd name="connsiteX2" fmla="*/ 64445 w 203835"/>
                  <a:gd name="connsiteY2" fmla="*/ 93009 h 197529"/>
                  <a:gd name="connsiteX3" fmla="*/ 59876 w 203835"/>
                  <a:gd name="connsiteY3" fmla="*/ 63887 h 197529"/>
                  <a:gd name="connsiteX4" fmla="*/ 17621 w 203835"/>
                  <a:gd name="connsiteY4" fmla="*/ 26770 h 197529"/>
                  <a:gd name="connsiteX5" fmla="*/ 27328 w 203835"/>
                  <a:gd name="connsiteY5" fmla="*/ 2216 h 197529"/>
                  <a:gd name="connsiteX6" fmla="*/ 146672 w 203835"/>
                  <a:gd name="connsiteY6" fmla="*/ 46185 h 197529"/>
                  <a:gd name="connsiteX7" fmla="*/ 190641 w 203835"/>
                  <a:gd name="connsiteY7" fmla="*/ 81017 h 197529"/>
                  <a:gd name="connsiteX8" fmla="*/ 195780 w 203835"/>
                  <a:gd name="connsiteY8" fmla="*/ 112424 h 197529"/>
                  <a:gd name="connsiteX9" fmla="*/ 28470 w 203835"/>
                  <a:gd name="connsiteY9" fmla="*/ 197506 h 1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835" h="197529">
                    <a:moveTo>
                      <a:pt x="28470" y="197506"/>
                    </a:moveTo>
                    <a:cubicBezTo>
                      <a:pt x="-652" y="198077"/>
                      <a:pt x="-6933" y="188370"/>
                      <a:pt x="7342" y="163816"/>
                    </a:cubicBezTo>
                    <a:cubicBezTo>
                      <a:pt x="22760" y="137549"/>
                      <a:pt x="43888" y="115279"/>
                      <a:pt x="64445" y="93009"/>
                    </a:cubicBezTo>
                    <a:cubicBezTo>
                      <a:pt x="76436" y="79875"/>
                      <a:pt x="77007" y="71881"/>
                      <a:pt x="59876" y="63887"/>
                    </a:cubicBezTo>
                    <a:cubicBezTo>
                      <a:pt x="42175" y="55892"/>
                      <a:pt x="27899" y="43330"/>
                      <a:pt x="17621" y="26770"/>
                    </a:cubicBezTo>
                    <a:cubicBezTo>
                      <a:pt x="9626" y="14778"/>
                      <a:pt x="10769" y="6213"/>
                      <a:pt x="27328" y="2216"/>
                    </a:cubicBezTo>
                    <a:cubicBezTo>
                      <a:pt x="66158" y="-6921"/>
                      <a:pt x="123260" y="13065"/>
                      <a:pt x="146672" y="46185"/>
                    </a:cubicBezTo>
                    <a:cubicBezTo>
                      <a:pt x="158093" y="62173"/>
                      <a:pt x="173510" y="72452"/>
                      <a:pt x="190641" y="81017"/>
                    </a:cubicBezTo>
                    <a:cubicBezTo>
                      <a:pt x="206630" y="89012"/>
                      <a:pt x="207772" y="99290"/>
                      <a:pt x="195780" y="112424"/>
                    </a:cubicBezTo>
                    <a:cubicBezTo>
                      <a:pt x="151240" y="161532"/>
                      <a:pt x="98135" y="195793"/>
                      <a:pt x="28470" y="197506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EEDD1D8E-9523-4EB2-95DE-4DF02C333934}"/>
                  </a:ext>
                </a:extLst>
              </p:cNvPr>
              <p:cNvSpPr/>
              <p:nvPr/>
            </p:nvSpPr>
            <p:spPr>
              <a:xfrm>
                <a:off x="8737041" y="2262397"/>
                <a:ext cx="201681" cy="197679"/>
              </a:xfrm>
              <a:custGeom>
                <a:avLst/>
                <a:gdLst>
                  <a:gd name="connsiteX0" fmla="*/ 158690 w 201681"/>
                  <a:gd name="connsiteY0" fmla="*/ 0 h 197679"/>
                  <a:gd name="connsiteX1" fmla="*/ 185528 w 201681"/>
                  <a:gd name="connsiteY1" fmla="*/ 9707 h 197679"/>
                  <a:gd name="connsiteX2" fmla="*/ 175249 w 201681"/>
                  <a:gd name="connsiteY2" fmla="*/ 34832 h 197679"/>
                  <a:gd name="connsiteX3" fmla="*/ 137562 w 201681"/>
                  <a:gd name="connsiteY3" fmla="*/ 64526 h 197679"/>
                  <a:gd name="connsiteX4" fmla="*/ 133565 w 201681"/>
                  <a:gd name="connsiteY4" fmla="*/ 89080 h 197679"/>
                  <a:gd name="connsiteX5" fmla="*/ 195235 w 201681"/>
                  <a:gd name="connsiteY5" fmla="*/ 166739 h 197679"/>
                  <a:gd name="connsiteX6" fmla="*/ 176963 w 201681"/>
                  <a:gd name="connsiteY6" fmla="*/ 197574 h 197679"/>
                  <a:gd name="connsiteX7" fmla="*/ 7940 w 201681"/>
                  <a:gd name="connsiteY7" fmla="*/ 110779 h 197679"/>
                  <a:gd name="connsiteX8" fmla="*/ 18789 w 201681"/>
                  <a:gd name="connsiteY8" fmla="*/ 74233 h 197679"/>
                  <a:gd name="connsiteX9" fmla="*/ 51337 w 201681"/>
                  <a:gd name="connsiteY9" fmla="*/ 51963 h 197679"/>
                  <a:gd name="connsiteX10" fmla="*/ 158690 w 201681"/>
                  <a:gd name="connsiteY10" fmla="*/ 0 h 19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681" h="197679">
                    <a:moveTo>
                      <a:pt x="158690" y="0"/>
                    </a:moveTo>
                    <a:cubicBezTo>
                      <a:pt x="168397" y="571"/>
                      <a:pt x="180960" y="-1713"/>
                      <a:pt x="185528" y="9707"/>
                    </a:cubicBezTo>
                    <a:cubicBezTo>
                      <a:pt x="189525" y="18844"/>
                      <a:pt x="180960" y="27409"/>
                      <a:pt x="175249" y="34832"/>
                    </a:cubicBezTo>
                    <a:cubicBezTo>
                      <a:pt x="165542" y="47966"/>
                      <a:pt x="152408" y="57673"/>
                      <a:pt x="137562" y="64526"/>
                    </a:cubicBezTo>
                    <a:cubicBezTo>
                      <a:pt x="122715" y="71378"/>
                      <a:pt x="122145" y="77659"/>
                      <a:pt x="133565" y="89080"/>
                    </a:cubicBezTo>
                    <a:cubicBezTo>
                      <a:pt x="157548" y="112492"/>
                      <a:pt x="179818" y="137046"/>
                      <a:pt x="195235" y="166739"/>
                    </a:cubicBezTo>
                    <a:cubicBezTo>
                      <a:pt x="207227" y="190722"/>
                      <a:pt x="203230" y="198716"/>
                      <a:pt x="176963" y="197574"/>
                    </a:cubicBezTo>
                    <a:cubicBezTo>
                      <a:pt x="107869" y="194719"/>
                      <a:pt x="50767" y="166168"/>
                      <a:pt x="7940" y="110779"/>
                    </a:cubicBezTo>
                    <a:cubicBezTo>
                      <a:pt x="-5194" y="93648"/>
                      <a:pt x="-2339" y="81656"/>
                      <a:pt x="18789" y="74233"/>
                    </a:cubicBezTo>
                    <a:cubicBezTo>
                      <a:pt x="31352" y="69665"/>
                      <a:pt x="44485" y="63955"/>
                      <a:pt x="51337" y="51963"/>
                    </a:cubicBezTo>
                    <a:cubicBezTo>
                      <a:pt x="74178" y="8565"/>
                      <a:pt x="115292" y="3426"/>
                      <a:pt x="158690" y="0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E84D837F-4518-4D74-B47A-AA83BB73B21C}"/>
                  </a:ext>
                </a:extLst>
              </p:cNvPr>
              <p:cNvSpPr/>
              <p:nvPr/>
            </p:nvSpPr>
            <p:spPr>
              <a:xfrm>
                <a:off x="6986474" y="2687621"/>
                <a:ext cx="226636" cy="334963"/>
              </a:xfrm>
              <a:custGeom>
                <a:avLst/>
                <a:gdLst>
                  <a:gd name="connsiteX0" fmla="*/ 101965 w 226636"/>
                  <a:gd name="connsiteY0" fmla="*/ 218320 h 334963"/>
                  <a:gd name="connsiteX1" fmla="*/ 71701 w 226636"/>
                  <a:gd name="connsiteY1" fmla="*/ 222888 h 334963"/>
                  <a:gd name="connsiteX2" fmla="*/ 80837 w 226636"/>
                  <a:gd name="connsiteY2" fmla="*/ 256579 h 334963"/>
                  <a:gd name="connsiteX3" fmla="*/ 127091 w 226636"/>
                  <a:gd name="connsiteY3" fmla="*/ 313681 h 334963"/>
                  <a:gd name="connsiteX4" fmla="*/ 135085 w 226636"/>
                  <a:gd name="connsiteY4" fmla="*/ 330241 h 334963"/>
                  <a:gd name="connsiteX5" fmla="*/ 114528 w 226636"/>
                  <a:gd name="connsiteY5" fmla="*/ 331954 h 334963"/>
                  <a:gd name="connsiteX6" fmla="*/ 52857 w 226636"/>
                  <a:gd name="connsiteY6" fmla="*/ 261147 h 334963"/>
                  <a:gd name="connsiteX7" fmla="*/ 12315 w 226636"/>
                  <a:gd name="connsiteY7" fmla="*/ 161789 h 334963"/>
                  <a:gd name="connsiteX8" fmla="*/ 28303 w 226636"/>
                  <a:gd name="connsiteY8" fmla="*/ 45300 h 334963"/>
                  <a:gd name="connsiteX9" fmla="*/ 141937 w 226636"/>
                  <a:gd name="connsiteY9" fmla="*/ 3615 h 334963"/>
                  <a:gd name="connsiteX10" fmla="*/ 225307 w 226636"/>
                  <a:gd name="connsiteY10" fmla="*/ 91553 h 334963"/>
                  <a:gd name="connsiteX11" fmla="*/ 101965 w 226636"/>
                  <a:gd name="connsiteY11" fmla="*/ 218320 h 334963"/>
                  <a:gd name="connsiteX12" fmla="*/ 30587 w 226636"/>
                  <a:gd name="connsiteY12" fmla="*/ 128670 h 334963"/>
                  <a:gd name="connsiteX13" fmla="*/ 124235 w 226636"/>
                  <a:gd name="connsiteY13" fmla="*/ 189198 h 334963"/>
                  <a:gd name="connsiteX14" fmla="*/ 192187 w 226636"/>
                  <a:gd name="connsiteY14" fmla="*/ 112110 h 334963"/>
                  <a:gd name="connsiteX15" fmla="*/ 132230 w 226636"/>
                  <a:gd name="connsiteY15" fmla="*/ 25885 h 334963"/>
                  <a:gd name="connsiteX16" fmla="*/ 30587 w 226636"/>
                  <a:gd name="connsiteY16" fmla="*/ 12867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636" h="334963">
                    <a:moveTo>
                      <a:pt x="101965" y="218320"/>
                    </a:moveTo>
                    <a:cubicBezTo>
                      <a:pt x="92258" y="220033"/>
                      <a:pt x="77982" y="212039"/>
                      <a:pt x="71701" y="222888"/>
                    </a:cubicBezTo>
                    <a:cubicBezTo>
                      <a:pt x="64849" y="234309"/>
                      <a:pt x="75127" y="246300"/>
                      <a:pt x="80837" y="256579"/>
                    </a:cubicBezTo>
                    <a:cubicBezTo>
                      <a:pt x="92829" y="278278"/>
                      <a:pt x="108818" y="297122"/>
                      <a:pt x="127091" y="313681"/>
                    </a:cubicBezTo>
                    <a:cubicBezTo>
                      <a:pt x="131659" y="318250"/>
                      <a:pt x="139082" y="323389"/>
                      <a:pt x="135085" y="330241"/>
                    </a:cubicBezTo>
                    <a:cubicBezTo>
                      <a:pt x="130517" y="337664"/>
                      <a:pt x="120809" y="334809"/>
                      <a:pt x="114528" y="331954"/>
                    </a:cubicBezTo>
                    <a:cubicBezTo>
                      <a:pt x="84264" y="317107"/>
                      <a:pt x="61994" y="293695"/>
                      <a:pt x="52857" y="261147"/>
                    </a:cubicBezTo>
                    <a:cubicBezTo>
                      <a:pt x="43150" y="226315"/>
                      <a:pt x="29445" y="193766"/>
                      <a:pt x="12315" y="161789"/>
                    </a:cubicBezTo>
                    <a:cubicBezTo>
                      <a:pt x="-9384" y="121246"/>
                      <a:pt x="-1390" y="80132"/>
                      <a:pt x="28303" y="45300"/>
                    </a:cubicBezTo>
                    <a:cubicBezTo>
                      <a:pt x="57996" y="10467"/>
                      <a:pt x="95684" y="-8376"/>
                      <a:pt x="141937" y="3615"/>
                    </a:cubicBezTo>
                    <a:cubicBezTo>
                      <a:pt x="187048" y="15036"/>
                      <a:pt x="216741" y="45300"/>
                      <a:pt x="225307" y="91553"/>
                    </a:cubicBezTo>
                    <a:cubicBezTo>
                      <a:pt x="236727" y="153795"/>
                      <a:pt x="172773" y="219462"/>
                      <a:pt x="101965" y="218320"/>
                    </a:cubicBezTo>
                    <a:close/>
                    <a:moveTo>
                      <a:pt x="30587" y="128670"/>
                    </a:moveTo>
                    <a:cubicBezTo>
                      <a:pt x="30016" y="177207"/>
                      <a:pt x="81409" y="210897"/>
                      <a:pt x="124235" y="189198"/>
                    </a:cubicBezTo>
                    <a:cubicBezTo>
                      <a:pt x="156784" y="173209"/>
                      <a:pt x="180767" y="146942"/>
                      <a:pt x="192187" y="112110"/>
                    </a:cubicBezTo>
                    <a:cubicBezTo>
                      <a:pt x="205892" y="69854"/>
                      <a:pt x="174486" y="25314"/>
                      <a:pt x="132230" y="25885"/>
                    </a:cubicBezTo>
                    <a:cubicBezTo>
                      <a:pt x="84835" y="26456"/>
                      <a:pt x="31159" y="80703"/>
                      <a:pt x="30587" y="12867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D2DCD714-946C-4D11-8D0B-B961440CF986}"/>
                  </a:ext>
                </a:extLst>
              </p:cNvPr>
              <p:cNvSpPr/>
              <p:nvPr/>
            </p:nvSpPr>
            <p:spPr>
              <a:xfrm>
                <a:off x="9029007" y="2844842"/>
                <a:ext cx="266593" cy="298074"/>
              </a:xfrm>
              <a:custGeom>
                <a:avLst/>
                <a:gdLst>
                  <a:gd name="connsiteX0" fmla="*/ 190494 w 266593"/>
                  <a:gd name="connsiteY0" fmla="*/ 145040 h 298074"/>
                  <a:gd name="connsiteX1" fmla="*/ 153948 w 266593"/>
                  <a:gd name="connsiteY1" fmla="*/ 81086 h 298074"/>
                  <a:gd name="connsiteX2" fmla="*/ 98559 w 266593"/>
                  <a:gd name="connsiteY2" fmla="*/ 44540 h 298074"/>
                  <a:gd name="connsiteX3" fmla="*/ 165369 w 266593"/>
                  <a:gd name="connsiteY3" fmla="*/ 0 h 298074"/>
                  <a:gd name="connsiteX4" fmla="*/ 171079 w 266593"/>
                  <a:gd name="connsiteY4" fmla="*/ 61099 h 298074"/>
                  <a:gd name="connsiteX5" fmla="*/ 229324 w 266593"/>
                  <a:gd name="connsiteY5" fmla="*/ 151892 h 298074"/>
                  <a:gd name="connsiteX6" fmla="*/ 244741 w 266593"/>
                  <a:gd name="connsiteY6" fmla="*/ 168452 h 298074"/>
                  <a:gd name="connsiteX7" fmla="*/ 264727 w 266593"/>
                  <a:gd name="connsiteY7" fmla="*/ 181586 h 298074"/>
                  <a:gd name="connsiteX8" fmla="*/ 217332 w 266593"/>
                  <a:gd name="connsiteY8" fmla="*/ 203856 h 298074"/>
                  <a:gd name="connsiteX9" fmla="*/ 162514 w 266593"/>
                  <a:gd name="connsiteY9" fmla="*/ 179873 h 298074"/>
                  <a:gd name="connsiteX10" fmla="*/ 52877 w 266593"/>
                  <a:gd name="connsiteY10" fmla="*/ 133049 h 298074"/>
                  <a:gd name="connsiteX11" fmla="*/ 46025 w 266593"/>
                  <a:gd name="connsiteY11" fmla="*/ 131906 h 298074"/>
                  <a:gd name="connsiteX12" fmla="*/ 47738 w 266593"/>
                  <a:gd name="connsiteY12" fmla="*/ 138188 h 298074"/>
                  <a:gd name="connsiteX13" fmla="*/ 101414 w 266593"/>
                  <a:gd name="connsiteY13" fmla="*/ 231836 h 298074"/>
                  <a:gd name="connsiteX14" fmla="*/ 147096 w 266593"/>
                  <a:gd name="connsiteY14" fmla="*/ 250679 h 298074"/>
                  <a:gd name="connsiteX15" fmla="*/ 72292 w 266593"/>
                  <a:gd name="connsiteY15" fmla="*/ 298075 h 298074"/>
                  <a:gd name="connsiteX16" fmla="*/ 64298 w 266593"/>
                  <a:gd name="connsiteY16" fmla="*/ 219844 h 298074"/>
                  <a:gd name="connsiteX17" fmla="*/ 7196 w 266593"/>
                  <a:gd name="connsiteY17" fmla="*/ 118202 h 298074"/>
                  <a:gd name="connsiteX18" fmla="*/ 4340 w 266593"/>
                  <a:gd name="connsiteY18" fmla="*/ 89651 h 298074"/>
                  <a:gd name="connsiteX19" fmla="*/ 31178 w 266593"/>
                  <a:gd name="connsiteY19" fmla="*/ 90222 h 298074"/>
                  <a:gd name="connsiteX20" fmla="*/ 183642 w 266593"/>
                  <a:gd name="connsiteY20" fmla="*/ 151321 h 298074"/>
                  <a:gd name="connsiteX21" fmla="*/ 191065 w 266593"/>
                  <a:gd name="connsiteY21" fmla="*/ 151892 h 298074"/>
                  <a:gd name="connsiteX22" fmla="*/ 190494 w 266593"/>
                  <a:gd name="connsiteY22" fmla="*/ 145040 h 2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6593" h="298074">
                    <a:moveTo>
                      <a:pt x="190494" y="145040"/>
                    </a:moveTo>
                    <a:cubicBezTo>
                      <a:pt x="178503" y="123912"/>
                      <a:pt x="165940" y="102213"/>
                      <a:pt x="153948" y="81086"/>
                    </a:cubicBezTo>
                    <a:cubicBezTo>
                      <a:pt x="141957" y="59386"/>
                      <a:pt x="127681" y="41114"/>
                      <a:pt x="98559" y="44540"/>
                    </a:cubicBezTo>
                    <a:cubicBezTo>
                      <a:pt x="108837" y="21128"/>
                      <a:pt x="130537" y="6281"/>
                      <a:pt x="165369" y="0"/>
                    </a:cubicBezTo>
                    <a:cubicBezTo>
                      <a:pt x="151093" y="22841"/>
                      <a:pt x="160801" y="42256"/>
                      <a:pt x="171079" y="61099"/>
                    </a:cubicBezTo>
                    <a:cubicBezTo>
                      <a:pt x="188210" y="93077"/>
                      <a:pt x="207054" y="123341"/>
                      <a:pt x="229324" y="151892"/>
                    </a:cubicBezTo>
                    <a:cubicBezTo>
                      <a:pt x="233892" y="157603"/>
                      <a:pt x="240745" y="162171"/>
                      <a:pt x="244741" y="168452"/>
                    </a:cubicBezTo>
                    <a:cubicBezTo>
                      <a:pt x="249881" y="177017"/>
                      <a:pt x="273293" y="165597"/>
                      <a:pt x="264727" y="181586"/>
                    </a:cubicBezTo>
                    <a:cubicBezTo>
                      <a:pt x="256733" y="197003"/>
                      <a:pt x="238460" y="210708"/>
                      <a:pt x="217332" y="203856"/>
                    </a:cubicBezTo>
                    <a:cubicBezTo>
                      <a:pt x="198489" y="197574"/>
                      <a:pt x="180787" y="187867"/>
                      <a:pt x="162514" y="179873"/>
                    </a:cubicBezTo>
                    <a:cubicBezTo>
                      <a:pt x="125968" y="163884"/>
                      <a:pt x="89423" y="148466"/>
                      <a:pt x="52877" y="133049"/>
                    </a:cubicBezTo>
                    <a:cubicBezTo>
                      <a:pt x="50593" y="132478"/>
                      <a:pt x="48309" y="132478"/>
                      <a:pt x="46025" y="131906"/>
                    </a:cubicBezTo>
                    <a:cubicBezTo>
                      <a:pt x="46596" y="134191"/>
                      <a:pt x="47167" y="136475"/>
                      <a:pt x="47738" y="138188"/>
                    </a:cubicBezTo>
                    <a:cubicBezTo>
                      <a:pt x="62585" y="170736"/>
                      <a:pt x="83141" y="200429"/>
                      <a:pt x="101414" y="231836"/>
                    </a:cubicBezTo>
                    <a:cubicBezTo>
                      <a:pt x="111693" y="249538"/>
                      <a:pt x="127681" y="251251"/>
                      <a:pt x="147096" y="250679"/>
                    </a:cubicBezTo>
                    <a:cubicBezTo>
                      <a:pt x="128823" y="272379"/>
                      <a:pt x="105982" y="285512"/>
                      <a:pt x="72292" y="298075"/>
                    </a:cubicBezTo>
                    <a:cubicBezTo>
                      <a:pt x="93420" y="264955"/>
                      <a:pt x="76860" y="242685"/>
                      <a:pt x="64298" y="219844"/>
                    </a:cubicBezTo>
                    <a:cubicBezTo>
                      <a:pt x="45454" y="186154"/>
                      <a:pt x="26039" y="152464"/>
                      <a:pt x="7196" y="118202"/>
                    </a:cubicBezTo>
                    <a:cubicBezTo>
                      <a:pt x="2627" y="109637"/>
                      <a:pt x="-4796" y="99358"/>
                      <a:pt x="4340" y="89651"/>
                    </a:cubicBezTo>
                    <a:cubicBezTo>
                      <a:pt x="12335" y="81086"/>
                      <a:pt x="22613" y="86796"/>
                      <a:pt x="31178" y="90222"/>
                    </a:cubicBezTo>
                    <a:cubicBezTo>
                      <a:pt x="82000" y="110208"/>
                      <a:pt x="132821" y="130764"/>
                      <a:pt x="183642" y="151321"/>
                    </a:cubicBezTo>
                    <a:cubicBezTo>
                      <a:pt x="185926" y="151321"/>
                      <a:pt x="188210" y="151321"/>
                      <a:pt x="191065" y="151892"/>
                    </a:cubicBezTo>
                    <a:cubicBezTo>
                      <a:pt x="191636" y="149037"/>
                      <a:pt x="191065" y="147324"/>
                      <a:pt x="190494" y="14504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5A39C3E7-0354-490D-8107-EAE6B3AE91CC}"/>
                  </a:ext>
                </a:extLst>
              </p:cNvPr>
              <p:cNvSpPr/>
              <p:nvPr/>
            </p:nvSpPr>
            <p:spPr>
              <a:xfrm>
                <a:off x="6604211" y="2223567"/>
                <a:ext cx="247836" cy="237080"/>
              </a:xfrm>
              <a:custGeom>
                <a:avLst/>
                <a:gdLst>
                  <a:gd name="connsiteX0" fmla="*/ 187867 w 247836"/>
                  <a:gd name="connsiteY0" fmla="*/ 0 h 237080"/>
                  <a:gd name="connsiteX1" fmla="*/ 241543 w 247836"/>
                  <a:gd name="connsiteY1" fmla="*/ 97074 h 237080"/>
                  <a:gd name="connsiteX2" fmla="*/ 190151 w 247836"/>
                  <a:gd name="connsiteY2" fmla="*/ 172449 h 237080"/>
                  <a:gd name="connsiteX3" fmla="*/ 167881 w 247836"/>
                  <a:gd name="connsiteY3" fmla="*/ 187867 h 237080"/>
                  <a:gd name="connsiteX4" fmla="*/ 74233 w 247836"/>
                  <a:gd name="connsiteY4" fmla="*/ 223270 h 237080"/>
                  <a:gd name="connsiteX5" fmla="*/ 0 w 247836"/>
                  <a:gd name="connsiteY5" fmla="*/ 105068 h 237080"/>
                  <a:gd name="connsiteX6" fmla="*/ 187867 w 247836"/>
                  <a:gd name="connsiteY6" fmla="*/ 0 h 237080"/>
                  <a:gd name="connsiteX7" fmla="*/ 140472 w 247836"/>
                  <a:gd name="connsiteY7" fmla="*/ 166739 h 237080"/>
                  <a:gd name="connsiteX8" fmla="*/ 109065 w 247836"/>
                  <a:gd name="connsiteY8" fmla="*/ 116489 h 237080"/>
                  <a:gd name="connsiteX9" fmla="*/ 51392 w 247836"/>
                  <a:gd name="connsiteY9" fmla="*/ 157032 h 237080"/>
                  <a:gd name="connsiteX10" fmla="*/ 102784 w 247836"/>
                  <a:gd name="connsiteY10" fmla="*/ 203285 h 237080"/>
                  <a:gd name="connsiteX11" fmla="*/ 140472 w 247836"/>
                  <a:gd name="connsiteY11" fmla="*/ 166739 h 237080"/>
                  <a:gd name="connsiteX12" fmla="*/ 220986 w 247836"/>
                  <a:gd name="connsiteY12" fmla="*/ 110779 h 237080"/>
                  <a:gd name="connsiteX13" fmla="*/ 194148 w 247836"/>
                  <a:gd name="connsiteY13" fmla="*/ 69665 h 237080"/>
                  <a:gd name="connsiteX14" fmla="*/ 141043 w 247836"/>
                  <a:gd name="connsiteY14" fmla="*/ 105068 h 237080"/>
                  <a:gd name="connsiteX15" fmla="*/ 187296 w 247836"/>
                  <a:gd name="connsiteY15" fmla="*/ 142185 h 237080"/>
                  <a:gd name="connsiteX16" fmla="*/ 220986 w 247836"/>
                  <a:gd name="connsiteY16" fmla="*/ 110779 h 237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7836" h="237080">
                    <a:moveTo>
                      <a:pt x="187867" y="0"/>
                    </a:moveTo>
                    <a:cubicBezTo>
                      <a:pt x="210708" y="32548"/>
                      <a:pt x="227839" y="63955"/>
                      <a:pt x="241543" y="97074"/>
                    </a:cubicBezTo>
                    <a:cubicBezTo>
                      <a:pt x="259816" y="139901"/>
                      <a:pt x="236975" y="173591"/>
                      <a:pt x="190151" y="172449"/>
                    </a:cubicBezTo>
                    <a:cubicBezTo>
                      <a:pt x="177017" y="172449"/>
                      <a:pt x="170736" y="171878"/>
                      <a:pt x="167881" y="187867"/>
                    </a:cubicBezTo>
                    <a:cubicBezTo>
                      <a:pt x="160458" y="231836"/>
                      <a:pt x="106782" y="252964"/>
                      <a:pt x="74233" y="223270"/>
                    </a:cubicBezTo>
                    <a:cubicBezTo>
                      <a:pt x="39972" y="191864"/>
                      <a:pt x="19986" y="150179"/>
                      <a:pt x="0" y="105068"/>
                    </a:cubicBezTo>
                    <a:cubicBezTo>
                      <a:pt x="52534" y="119915"/>
                      <a:pt x="171307" y="52534"/>
                      <a:pt x="187867" y="0"/>
                    </a:cubicBezTo>
                    <a:close/>
                    <a:moveTo>
                      <a:pt x="140472" y="166739"/>
                    </a:moveTo>
                    <a:cubicBezTo>
                      <a:pt x="139901" y="141043"/>
                      <a:pt x="123912" y="115918"/>
                      <a:pt x="109065" y="116489"/>
                    </a:cubicBezTo>
                    <a:cubicBezTo>
                      <a:pt x="93077" y="117060"/>
                      <a:pt x="51392" y="146753"/>
                      <a:pt x="51392" y="157032"/>
                    </a:cubicBezTo>
                    <a:cubicBezTo>
                      <a:pt x="52534" y="176446"/>
                      <a:pt x="82228" y="203285"/>
                      <a:pt x="102784" y="203285"/>
                    </a:cubicBezTo>
                    <a:cubicBezTo>
                      <a:pt x="126767" y="202714"/>
                      <a:pt x="141043" y="189009"/>
                      <a:pt x="140472" y="166739"/>
                    </a:cubicBezTo>
                    <a:close/>
                    <a:moveTo>
                      <a:pt x="220986" y="110779"/>
                    </a:moveTo>
                    <a:cubicBezTo>
                      <a:pt x="219844" y="89080"/>
                      <a:pt x="205569" y="68523"/>
                      <a:pt x="194148" y="69665"/>
                    </a:cubicBezTo>
                    <a:cubicBezTo>
                      <a:pt x="174733" y="71378"/>
                      <a:pt x="139330" y="94790"/>
                      <a:pt x="141043" y="105068"/>
                    </a:cubicBezTo>
                    <a:cubicBezTo>
                      <a:pt x="142756" y="119344"/>
                      <a:pt x="172449" y="143898"/>
                      <a:pt x="187296" y="142185"/>
                    </a:cubicBezTo>
                    <a:cubicBezTo>
                      <a:pt x="206140" y="139330"/>
                      <a:pt x="218702" y="127909"/>
                      <a:pt x="220986" y="110779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785745C6-C699-4190-B936-24AD0C47BC3B}"/>
                  </a:ext>
                </a:extLst>
              </p:cNvPr>
              <p:cNvSpPr/>
              <p:nvPr/>
            </p:nvSpPr>
            <p:spPr>
              <a:xfrm>
                <a:off x="6407203" y="1345898"/>
                <a:ext cx="224417" cy="213568"/>
              </a:xfrm>
              <a:custGeom>
                <a:avLst/>
                <a:gdLst>
                  <a:gd name="connsiteX0" fmla="*/ 111925 w 224417"/>
                  <a:gd name="connsiteY0" fmla="*/ 213569 h 213568"/>
                  <a:gd name="connsiteX1" fmla="*/ 5 w 224417"/>
                  <a:gd name="connsiteY1" fmla="*/ 101648 h 213568"/>
                  <a:gd name="connsiteX2" fmla="*/ 110784 w 224417"/>
                  <a:gd name="connsiteY2" fmla="*/ 5 h 213568"/>
                  <a:gd name="connsiteX3" fmla="*/ 224417 w 224417"/>
                  <a:gd name="connsiteY3" fmla="*/ 110213 h 213568"/>
                  <a:gd name="connsiteX4" fmla="*/ 111925 w 224417"/>
                  <a:gd name="connsiteY4" fmla="*/ 213569 h 213568"/>
                  <a:gd name="connsiteX5" fmla="*/ 110212 w 224417"/>
                  <a:gd name="connsiteY5" fmla="*/ 39406 h 213568"/>
                  <a:gd name="connsiteX6" fmla="*/ 84516 w 224417"/>
                  <a:gd name="connsiteY6" fmla="*/ 41119 h 213568"/>
                  <a:gd name="connsiteX7" fmla="*/ 23988 w 224417"/>
                  <a:gd name="connsiteY7" fmla="*/ 94224 h 213568"/>
                  <a:gd name="connsiteX8" fmla="*/ 61104 w 224417"/>
                  <a:gd name="connsiteY8" fmla="*/ 166173 h 213568"/>
                  <a:gd name="connsiteX9" fmla="*/ 155323 w 224417"/>
                  <a:gd name="connsiteY9" fmla="*/ 172455 h 213568"/>
                  <a:gd name="connsiteX10" fmla="*/ 199863 w 224417"/>
                  <a:gd name="connsiteY10" fmla="*/ 91369 h 213568"/>
                  <a:gd name="connsiteX11" fmla="*/ 110212 w 224417"/>
                  <a:gd name="connsiteY11" fmla="*/ 39406 h 213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417" h="213568">
                    <a:moveTo>
                      <a:pt x="111925" y="213569"/>
                    </a:moveTo>
                    <a:cubicBezTo>
                      <a:pt x="49684" y="213569"/>
                      <a:pt x="-566" y="163318"/>
                      <a:pt x="5" y="101648"/>
                    </a:cubicBezTo>
                    <a:cubicBezTo>
                      <a:pt x="5" y="43974"/>
                      <a:pt x="49113" y="-566"/>
                      <a:pt x="110784" y="5"/>
                    </a:cubicBezTo>
                    <a:cubicBezTo>
                      <a:pt x="175309" y="576"/>
                      <a:pt x="224417" y="48542"/>
                      <a:pt x="224417" y="110213"/>
                    </a:cubicBezTo>
                    <a:cubicBezTo>
                      <a:pt x="224417" y="175310"/>
                      <a:pt x="182733" y="213569"/>
                      <a:pt x="111925" y="213569"/>
                    </a:cubicBezTo>
                    <a:close/>
                    <a:moveTo>
                      <a:pt x="110212" y="39406"/>
                    </a:moveTo>
                    <a:cubicBezTo>
                      <a:pt x="101647" y="39977"/>
                      <a:pt x="93082" y="40548"/>
                      <a:pt x="84516" y="41119"/>
                    </a:cubicBezTo>
                    <a:cubicBezTo>
                      <a:pt x="50255" y="43974"/>
                      <a:pt x="30269" y="61676"/>
                      <a:pt x="23988" y="94224"/>
                    </a:cubicBezTo>
                    <a:cubicBezTo>
                      <a:pt x="17706" y="125631"/>
                      <a:pt x="30840" y="150756"/>
                      <a:pt x="61104" y="166173"/>
                    </a:cubicBezTo>
                    <a:cubicBezTo>
                      <a:pt x="91940" y="181591"/>
                      <a:pt x="123917" y="181591"/>
                      <a:pt x="155323" y="172455"/>
                    </a:cubicBezTo>
                    <a:cubicBezTo>
                      <a:pt x="189014" y="162747"/>
                      <a:pt x="209571" y="123918"/>
                      <a:pt x="199863" y="91369"/>
                    </a:cubicBezTo>
                    <a:cubicBezTo>
                      <a:pt x="189585" y="54253"/>
                      <a:pt x="159892" y="37122"/>
                      <a:pt x="110212" y="39406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61333D28-4AD5-4921-A715-BC47A1DB7552}"/>
                  </a:ext>
                </a:extLst>
              </p:cNvPr>
              <p:cNvSpPr/>
              <p:nvPr/>
            </p:nvSpPr>
            <p:spPr>
              <a:xfrm>
                <a:off x="9261182" y="2722621"/>
                <a:ext cx="218140" cy="225023"/>
              </a:xfrm>
              <a:custGeom>
                <a:avLst/>
                <a:gdLst>
                  <a:gd name="connsiteX0" fmla="*/ 5 w 218140"/>
                  <a:gd name="connsiteY0" fmla="*/ 105090 h 225023"/>
                  <a:gd name="connsiteX1" fmla="*/ 106215 w 218140"/>
                  <a:gd name="connsiteY1" fmla="*/ 21 h 225023"/>
                  <a:gd name="connsiteX2" fmla="*/ 218136 w 218140"/>
                  <a:gd name="connsiteY2" fmla="*/ 115368 h 225023"/>
                  <a:gd name="connsiteX3" fmla="*/ 109070 w 218140"/>
                  <a:gd name="connsiteY3" fmla="*/ 225005 h 225023"/>
                  <a:gd name="connsiteX4" fmla="*/ 5 w 218140"/>
                  <a:gd name="connsiteY4" fmla="*/ 105090 h 225023"/>
                  <a:gd name="connsiteX5" fmla="*/ 190155 w 218140"/>
                  <a:gd name="connsiteY5" fmla="*/ 126789 h 225023"/>
                  <a:gd name="connsiteX6" fmla="*/ 134766 w 218140"/>
                  <a:gd name="connsiteY6" fmla="*/ 42277 h 225023"/>
                  <a:gd name="connsiteX7" fmla="*/ 54252 w 218140"/>
                  <a:gd name="connsiteY7" fmla="*/ 41135 h 225023"/>
                  <a:gd name="connsiteX8" fmla="*/ 33124 w 218140"/>
                  <a:gd name="connsiteY8" fmla="*/ 118795 h 225023"/>
                  <a:gd name="connsiteX9" fmla="*/ 90226 w 218140"/>
                  <a:gd name="connsiteY9" fmla="*/ 187889 h 225023"/>
                  <a:gd name="connsiteX10" fmla="*/ 190155 w 218140"/>
                  <a:gd name="connsiteY10" fmla="*/ 126789 h 22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140" h="225023">
                    <a:moveTo>
                      <a:pt x="5" y="105090"/>
                    </a:moveTo>
                    <a:cubicBezTo>
                      <a:pt x="576" y="43419"/>
                      <a:pt x="45687" y="-1120"/>
                      <a:pt x="106215" y="21"/>
                    </a:cubicBezTo>
                    <a:cubicBezTo>
                      <a:pt x="163318" y="593"/>
                      <a:pt x="218707" y="58266"/>
                      <a:pt x="218136" y="115368"/>
                    </a:cubicBezTo>
                    <a:cubicBezTo>
                      <a:pt x="216994" y="174184"/>
                      <a:pt x="165602" y="226147"/>
                      <a:pt x="109070" y="225005"/>
                    </a:cubicBezTo>
                    <a:cubicBezTo>
                      <a:pt x="50254" y="223863"/>
                      <a:pt x="-567" y="168474"/>
                      <a:pt x="5" y="105090"/>
                    </a:cubicBezTo>
                    <a:close/>
                    <a:moveTo>
                      <a:pt x="190155" y="126789"/>
                    </a:moveTo>
                    <a:cubicBezTo>
                      <a:pt x="188443" y="93099"/>
                      <a:pt x="163888" y="65689"/>
                      <a:pt x="134766" y="42277"/>
                    </a:cubicBezTo>
                    <a:cubicBezTo>
                      <a:pt x="107357" y="20578"/>
                      <a:pt x="81661" y="20578"/>
                      <a:pt x="54252" y="41135"/>
                    </a:cubicBezTo>
                    <a:cubicBezTo>
                      <a:pt x="26843" y="61121"/>
                      <a:pt x="19991" y="85675"/>
                      <a:pt x="33124" y="118795"/>
                    </a:cubicBezTo>
                    <a:cubicBezTo>
                      <a:pt x="45115" y="147346"/>
                      <a:pt x="63388" y="171900"/>
                      <a:pt x="90226" y="187889"/>
                    </a:cubicBezTo>
                    <a:cubicBezTo>
                      <a:pt x="132482" y="213013"/>
                      <a:pt x="190155" y="181607"/>
                      <a:pt x="190155" y="126789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2E82F979-2F8F-4CAE-8E66-09C501547C5F}"/>
                  </a:ext>
                </a:extLst>
              </p:cNvPr>
              <p:cNvSpPr/>
              <p:nvPr/>
            </p:nvSpPr>
            <p:spPr>
              <a:xfrm>
                <a:off x="8152352" y="2453690"/>
                <a:ext cx="175247" cy="161939"/>
              </a:xfrm>
              <a:custGeom>
                <a:avLst/>
                <a:gdLst>
                  <a:gd name="connsiteX0" fmla="*/ 84988 w 175247"/>
                  <a:gd name="connsiteY0" fmla="*/ 0 h 161939"/>
                  <a:gd name="connsiteX1" fmla="*/ 102690 w 175247"/>
                  <a:gd name="connsiteY1" fmla="*/ 8565 h 161939"/>
                  <a:gd name="connsiteX2" fmla="*/ 136381 w 175247"/>
                  <a:gd name="connsiteY2" fmla="*/ 34832 h 161939"/>
                  <a:gd name="connsiteX3" fmla="*/ 175210 w 175247"/>
                  <a:gd name="connsiteY3" fmla="*/ 80514 h 161939"/>
                  <a:gd name="connsiteX4" fmla="*/ 142662 w 175247"/>
                  <a:gd name="connsiteY4" fmla="*/ 130764 h 161939"/>
                  <a:gd name="connsiteX5" fmla="*/ 85559 w 175247"/>
                  <a:gd name="connsiteY5" fmla="*/ 161600 h 161939"/>
                  <a:gd name="connsiteX6" fmla="*/ 22747 w 175247"/>
                  <a:gd name="connsiteY6" fmla="*/ 113063 h 161939"/>
                  <a:gd name="connsiteX7" fmla="*/ 18750 w 175247"/>
                  <a:gd name="connsiteY7" fmla="*/ 103355 h 161939"/>
                  <a:gd name="connsiteX8" fmla="*/ 18750 w 175247"/>
                  <a:gd name="connsiteY8" fmla="*/ 52534 h 161939"/>
                  <a:gd name="connsiteX9" fmla="*/ 84988 w 175247"/>
                  <a:gd name="connsiteY9" fmla="*/ 0 h 16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247" h="161939">
                    <a:moveTo>
                      <a:pt x="84988" y="0"/>
                    </a:moveTo>
                    <a:cubicBezTo>
                      <a:pt x="90699" y="2855"/>
                      <a:pt x="97551" y="5139"/>
                      <a:pt x="102690" y="8565"/>
                    </a:cubicBezTo>
                    <a:cubicBezTo>
                      <a:pt x="114111" y="17131"/>
                      <a:pt x="126102" y="25125"/>
                      <a:pt x="136381" y="34832"/>
                    </a:cubicBezTo>
                    <a:cubicBezTo>
                      <a:pt x="151227" y="49108"/>
                      <a:pt x="176352" y="59958"/>
                      <a:pt x="175210" y="80514"/>
                    </a:cubicBezTo>
                    <a:cubicBezTo>
                      <a:pt x="174068" y="98787"/>
                      <a:pt x="154082" y="114205"/>
                      <a:pt x="142662" y="130764"/>
                    </a:cubicBezTo>
                    <a:cubicBezTo>
                      <a:pt x="131241" y="147895"/>
                      <a:pt x="103832" y="148466"/>
                      <a:pt x="85559" y="161600"/>
                    </a:cubicBezTo>
                    <a:cubicBezTo>
                      <a:pt x="78707" y="166168"/>
                      <a:pt x="25031" y="123341"/>
                      <a:pt x="22747" y="113063"/>
                    </a:cubicBezTo>
                    <a:cubicBezTo>
                      <a:pt x="21605" y="109637"/>
                      <a:pt x="22176" y="105068"/>
                      <a:pt x="18750" y="103355"/>
                    </a:cubicBezTo>
                    <a:cubicBezTo>
                      <a:pt x="-15512" y="86796"/>
                      <a:pt x="5045" y="68523"/>
                      <a:pt x="18750" y="52534"/>
                    </a:cubicBezTo>
                    <a:cubicBezTo>
                      <a:pt x="35881" y="31406"/>
                      <a:pt x="58150" y="13705"/>
                      <a:pt x="84988" y="0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794FC3FB-93B0-43A2-BA18-F569878155BA}"/>
                  </a:ext>
                </a:extLst>
              </p:cNvPr>
              <p:cNvSpPr/>
              <p:nvPr/>
            </p:nvSpPr>
            <p:spPr>
              <a:xfrm>
                <a:off x="7203714" y="2810009"/>
                <a:ext cx="265598" cy="261957"/>
              </a:xfrm>
              <a:custGeom>
                <a:avLst/>
                <a:gdLst>
                  <a:gd name="connsiteX0" fmla="*/ 187940 w 265598"/>
                  <a:gd name="connsiteY0" fmla="*/ 74804 h 261957"/>
                  <a:gd name="connsiteX1" fmla="*/ 265599 w 265598"/>
                  <a:gd name="connsiteY1" fmla="*/ 129051 h 261957"/>
                  <a:gd name="connsiteX2" fmla="*/ 194792 w 265598"/>
                  <a:gd name="connsiteY2" fmla="*/ 174733 h 261957"/>
                  <a:gd name="connsiteX3" fmla="*/ 141116 w 265598"/>
                  <a:gd name="connsiteY3" fmla="*/ 240972 h 261957"/>
                  <a:gd name="connsiteX4" fmla="*/ 37189 w 265598"/>
                  <a:gd name="connsiteY4" fmla="*/ 240972 h 261957"/>
                  <a:gd name="connsiteX5" fmla="*/ 8067 w 265598"/>
                  <a:gd name="connsiteY5" fmla="*/ 145040 h 261957"/>
                  <a:gd name="connsiteX6" fmla="*/ 55462 w 265598"/>
                  <a:gd name="connsiteY6" fmla="*/ 61099 h 261957"/>
                  <a:gd name="connsiteX7" fmla="*/ 60601 w 265598"/>
                  <a:gd name="connsiteY7" fmla="*/ 0 h 261957"/>
                  <a:gd name="connsiteX8" fmla="*/ 140545 w 265598"/>
                  <a:gd name="connsiteY8" fmla="*/ 51392 h 261957"/>
                  <a:gd name="connsiteX9" fmla="*/ 77161 w 265598"/>
                  <a:gd name="connsiteY9" fmla="*/ 89080 h 261957"/>
                  <a:gd name="connsiteX10" fmla="*/ 37760 w 265598"/>
                  <a:gd name="connsiteY10" fmla="*/ 154748 h 261957"/>
                  <a:gd name="connsiteX11" fmla="*/ 58888 w 265598"/>
                  <a:gd name="connsiteY11" fmla="*/ 223270 h 261957"/>
                  <a:gd name="connsiteX12" fmla="*/ 125127 w 265598"/>
                  <a:gd name="connsiteY12" fmla="*/ 221557 h 261957"/>
                  <a:gd name="connsiteX13" fmla="*/ 194792 w 265598"/>
                  <a:gd name="connsiteY13" fmla="*/ 125054 h 261957"/>
                  <a:gd name="connsiteX14" fmla="*/ 187940 w 265598"/>
                  <a:gd name="connsiteY14" fmla="*/ 74804 h 26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598" h="261957">
                    <a:moveTo>
                      <a:pt x="187940" y="74804"/>
                    </a:moveTo>
                    <a:cubicBezTo>
                      <a:pt x="216491" y="87938"/>
                      <a:pt x="238761" y="104497"/>
                      <a:pt x="265599" y="129051"/>
                    </a:cubicBezTo>
                    <a:cubicBezTo>
                      <a:pt x="221630" y="122199"/>
                      <a:pt x="210781" y="151892"/>
                      <a:pt x="194792" y="174733"/>
                    </a:cubicBezTo>
                    <a:cubicBezTo>
                      <a:pt x="178803" y="198145"/>
                      <a:pt x="162815" y="222128"/>
                      <a:pt x="141116" y="240972"/>
                    </a:cubicBezTo>
                    <a:cubicBezTo>
                      <a:pt x="107996" y="268952"/>
                      <a:pt x="76590" y="268952"/>
                      <a:pt x="37189" y="240972"/>
                    </a:cubicBezTo>
                    <a:cubicBezTo>
                      <a:pt x="73" y="214705"/>
                      <a:pt x="-8493" y="186154"/>
                      <a:pt x="8067" y="145040"/>
                    </a:cubicBezTo>
                    <a:cubicBezTo>
                      <a:pt x="20059" y="114776"/>
                      <a:pt x="38902" y="88509"/>
                      <a:pt x="55462" y="61099"/>
                    </a:cubicBezTo>
                    <a:cubicBezTo>
                      <a:pt x="66311" y="43398"/>
                      <a:pt x="77732" y="25696"/>
                      <a:pt x="60601" y="0"/>
                    </a:cubicBezTo>
                    <a:cubicBezTo>
                      <a:pt x="96005" y="9136"/>
                      <a:pt x="119417" y="24554"/>
                      <a:pt x="140545" y="51392"/>
                    </a:cubicBezTo>
                    <a:cubicBezTo>
                      <a:pt x="102857" y="40543"/>
                      <a:pt x="91437" y="67952"/>
                      <a:pt x="77161" y="89080"/>
                    </a:cubicBezTo>
                    <a:cubicBezTo>
                      <a:pt x="62885" y="110208"/>
                      <a:pt x="49752" y="132478"/>
                      <a:pt x="37760" y="154748"/>
                    </a:cubicBezTo>
                    <a:cubicBezTo>
                      <a:pt x="24056" y="179872"/>
                      <a:pt x="32050" y="203285"/>
                      <a:pt x="58888" y="223270"/>
                    </a:cubicBezTo>
                    <a:cubicBezTo>
                      <a:pt x="83442" y="241543"/>
                      <a:pt x="103428" y="242114"/>
                      <a:pt x="125127" y="221557"/>
                    </a:cubicBezTo>
                    <a:cubicBezTo>
                      <a:pt x="154249" y="193577"/>
                      <a:pt x="173664" y="158745"/>
                      <a:pt x="194792" y="125054"/>
                    </a:cubicBezTo>
                    <a:cubicBezTo>
                      <a:pt x="206784" y="106781"/>
                      <a:pt x="184513" y="95932"/>
                      <a:pt x="187940" y="74804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3B618F6C-64E4-4FED-AF89-F10E414C8E0C}"/>
                  </a:ext>
                </a:extLst>
              </p:cNvPr>
              <p:cNvSpPr/>
              <p:nvPr/>
            </p:nvSpPr>
            <p:spPr>
              <a:xfrm>
                <a:off x="6522521" y="1987735"/>
                <a:ext cx="254139" cy="242508"/>
              </a:xfrm>
              <a:custGeom>
                <a:avLst/>
                <a:gdLst>
                  <a:gd name="connsiteX0" fmla="*/ 254140 w 254139"/>
                  <a:gd name="connsiteY0" fmla="*/ 220986 h 242508"/>
                  <a:gd name="connsiteX1" fmla="*/ 180477 w 254139"/>
                  <a:gd name="connsiteY1" fmla="*/ 214705 h 242508"/>
                  <a:gd name="connsiteX2" fmla="*/ 102247 w 254139"/>
                  <a:gd name="connsiteY2" fmla="*/ 240401 h 242508"/>
                  <a:gd name="connsiteX3" fmla="*/ 7457 w 254139"/>
                  <a:gd name="connsiteY3" fmla="*/ 181586 h 242508"/>
                  <a:gd name="connsiteX4" fmla="*/ 41719 w 254139"/>
                  <a:gd name="connsiteY4" fmla="*/ 83370 h 242508"/>
                  <a:gd name="connsiteX5" fmla="*/ 119378 w 254139"/>
                  <a:gd name="connsiteY5" fmla="*/ 47966 h 242508"/>
                  <a:gd name="connsiteX6" fmla="*/ 165060 w 254139"/>
                  <a:gd name="connsiteY6" fmla="*/ 0 h 242508"/>
                  <a:gd name="connsiteX7" fmla="*/ 201605 w 254139"/>
                  <a:gd name="connsiteY7" fmla="*/ 82799 h 242508"/>
                  <a:gd name="connsiteX8" fmla="*/ 196466 w 254139"/>
                  <a:gd name="connsiteY8" fmla="*/ 83940 h 242508"/>
                  <a:gd name="connsiteX9" fmla="*/ 142219 w 254139"/>
                  <a:gd name="connsiteY9" fmla="*/ 73662 h 242508"/>
                  <a:gd name="connsiteX10" fmla="*/ 53139 w 254139"/>
                  <a:gd name="connsiteY10" fmla="*/ 117060 h 242508"/>
                  <a:gd name="connsiteX11" fmla="*/ 34295 w 254139"/>
                  <a:gd name="connsiteY11" fmla="*/ 180444 h 242508"/>
                  <a:gd name="connsiteX12" fmla="*/ 97679 w 254139"/>
                  <a:gd name="connsiteY12" fmla="*/ 214705 h 242508"/>
                  <a:gd name="connsiteX13" fmla="*/ 191898 w 254139"/>
                  <a:gd name="connsiteY13" fmla="*/ 182728 h 242508"/>
                  <a:gd name="connsiteX14" fmla="*/ 216452 w 254139"/>
                  <a:gd name="connsiteY14" fmla="*/ 152463 h 242508"/>
                  <a:gd name="connsiteX15" fmla="*/ 222733 w 254139"/>
                  <a:gd name="connsiteY15" fmla="*/ 141614 h 242508"/>
                  <a:gd name="connsiteX16" fmla="*/ 231299 w 254139"/>
                  <a:gd name="connsiteY16" fmla="*/ 147324 h 242508"/>
                  <a:gd name="connsiteX17" fmla="*/ 254140 w 254139"/>
                  <a:gd name="connsiteY17" fmla="*/ 220986 h 24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4139" h="242508">
                    <a:moveTo>
                      <a:pt x="254140" y="220986"/>
                    </a:moveTo>
                    <a:cubicBezTo>
                      <a:pt x="228444" y="195290"/>
                      <a:pt x="205031" y="205569"/>
                      <a:pt x="180477" y="214705"/>
                    </a:cubicBezTo>
                    <a:cubicBezTo>
                      <a:pt x="154781" y="224412"/>
                      <a:pt x="128514" y="233549"/>
                      <a:pt x="102247" y="240401"/>
                    </a:cubicBezTo>
                    <a:cubicBezTo>
                      <a:pt x="62275" y="250109"/>
                      <a:pt x="24017" y="225555"/>
                      <a:pt x="7457" y="181586"/>
                    </a:cubicBezTo>
                    <a:cubicBezTo>
                      <a:pt x="-9103" y="138188"/>
                      <a:pt x="1747" y="104497"/>
                      <a:pt x="41719" y="83370"/>
                    </a:cubicBezTo>
                    <a:cubicBezTo>
                      <a:pt x="66844" y="70236"/>
                      <a:pt x="93111" y="59386"/>
                      <a:pt x="119378" y="47966"/>
                    </a:cubicBezTo>
                    <a:cubicBezTo>
                      <a:pt x="141077" y="38259"/>
                      <a:pt x="164489" y="30835"/>
                      <a:pt x="165060" y="0"/>
                    </a:cubicBezTo>
                    <a:cubicBezTo>
                      <a:pt x="188472" y="21699"/>
                      <a:pt x="199321" y="48537"/>
                      <a:pt x="201605" y="82799"/>
                    </a:cubicBezTo>
                    <a:cubicBezTo>
                      <a:pt x="199892" y="83370"/>
                      <a:pt x="197037" y="84512"/>
                      <a:pt x="196466" y="83940"/>
                    </a:cubicBezTo>
                    <a:cubicBezTo>
                      <a:pt x="182190" y="60529"/>
                      <a:pt x="163918" y="63384"/>
                      <a:pt x="142219" y="73662"/>
                    </a:cubicBezTo>
                    <a:cubicBezTo>
                      <a:pt x="111954" y="87367"/>
                      <a:pt x="79977" y="97074"/>
                      <a:pt x="53139" y="117060"/>
                    </a:cubicBezTo>
                    <a:cubicBezTo>
                      <a:pt x="26301" y="136475"/>
                      <a:pt x="21733" y="153605"/>
                      <a:pt x="34295" y="180444"/>
                    </a:cubicBezTo>
                    <a:cubicBezTo>
                      <a:pt x="48000" y="210137"/>
                      <a:pt x="67986" y="221557"/>
                      <a:pt x="97679" y="214705"/>
                    </a:cubicBezTo>
                    <a:cubicBezTo>
                      <a:pt x="130227" y="207282"/>
                      <a:pt x="161063" y="195861"/>
                      <a:pt x="191898" y="182728"/>
                    </a:cubicBezTo>
                    <a:cubicBezTo>
                      <a:pt x="205603" y="177017"/>
                      <a:pt x="217594" y="170165"/>
                      <a:pt x="216452" y="152463"/>
                    </a:cubicBezTo>
                    <a:cubicBezTo>
                      <a:pt x="215881" y="147895"/>
                      <a:pt x="216452" y="142185"/>
                      <a:pt x="222733" y="141614"/>
                    </a:cubicBezTo>
                    <a:cubicBezTo>
                      <a:pt x="225588" y="141614"/>
                      <a:pt x="230157" y="144469"/>
                      <a:pt x="231299" y="147324"/>
                    </a:cubicBezTo>
                    <a:cubicBezTo>
                      <a:pt x="242719" y="168452"/>
                      <a:pt x="252997" y="190151"/>
                      <a:pt x="254140" y="220986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135DAE93-1481-4AF1-AA98-A26C5D20411D}"/>
                  </a:ext>
                </a:extLst>
              </p:cNvPr>
              <p:cNvSpPr/>
              <p:nvPr/>
            </p:nvSpPr>
            <p:spPr>
              <a:xfrm>
                <a:off x="8044037" y="3122321"/>
                <a:ext cx="151539" cy="228041"/>
              </a:xfrm>
              <a:custGeom>
                <a:avLst/>
                <a:gdLst>
                  <a:gd name="connsiteX0" fmla="*/ 84238 w 151539"/>
                  <a:gd name="connsiteY0" fmla="*/ 38 h 228041"/>
                  <a:gd name="connsiteX1" fmla="*/ 140769 w 151539"/>
                  <a:gd name="connsiteY1" fmla="*/ 25734 h 228041"/>
                  <a:gd name="connsiteX2" fmla="*/ 141911 w 151539"/>
                  <a:gd name="connsiteY2" fmla="*/ 81124 h 228041"/>
                  <a:gd name="connsiteX3" fmla="*/ 141911 w 151539"/>
                  <a:gd name="connsiteY3" fmla="*/ 143936 h 228041"/>
                  <a:gd name="connsiteX4" fmla="*/ 72246 w 151539"/>
                  <a:gd name="connsiteY4" fmla="*/ 227877 h 228041"/>
                  <a:gd name="connsiteX5" fmla="*/ 3723 w 151539"/>
                  <a:gd name="connsiteY5" fmla="*/ 184479 h 228041"/>
                  <a:gd name="connsiteX6" fmla="*/ 28277 w 151539"/>
                  <a:gd name="connsiteY6" fmla="*/ 120524 h 228041"/>
                  <a:gd name="connsiteX7" fmla="*/ 31704 w 151539"/>
                  <a:gd name="connsiteY7" fmla="*/ 91973 h 228041"/>
                  <a:gd name="connsiteX8" fmla="*/ 84238 w 151539"/>
                  <a:gd name="connsiteY8" fmla="*/ 38 h 228041"/>
                  <a:gd name="connsiteX9" fmla="*/ 72818 w 151539"/>
                  <a:gd name="connsiteY9" fmla="*/ 206749 h 228041"/>
                  <a:gd name="connsiteX10" fmla="*/ 112789 w 151539"/>
                  <a:gd name="connsiteY10" fmla="*/ 170775 h 228041"/>
                  <a:gd name="connsiteX11" fmla="*/ 68820 w 151539"/>
                  <a:gd name="connsiteY11" fmla="*/ 122808 h 228041"/>
                  <a:gd name="connsiteX12" fmla="*/ 34559 w 151539"/>
                  <a:gd name="connsiteY12" fmla="*/ 169062 h 228041"/>
                  <a:gd name="connsiteX13" fmla="*/ 72818 w 151539"/>
                  <a:gd name="connsiteY13" fmla="*/ 206749 h 228041"/>
                  <a:gd name="connsiteX14" fmla="*/ 92803 w 151539"/>
                  <a:gd name="connsiteY14" fmla="*/ 98254 h 228041"/>
                  <a:gd name="connsiteX15" fmla="*/ 120212 w 151539"/>
                  <a:gd name="connsiteY15" fmla="*/ 60567 h 228041"/>
                  <a:gd name="connsiteX16" fmla="*/ 84809 w 151539"/>
                  <a:gd name="connsiteY16" fmla="*/ 18882 h 228041"/>
                  <a:gd name="connsiteX17" fmla="*/ 47692 w 151539"/>
                  <a:gd name="connsiteY17" fmla="*/ 49717 h 228041"/>
                  <a:gd name="connsiteX18" fmla="*/ 92803 w 151539"/>
                  <a:gd name="connsiteY18" fmla="*/ 98254 h 22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1539" h="228041">
                    <a:moveTo>
                      <a:pt x="84238" y="38"/>
                    </a:moveTo>
                    <a:cubicBezTo>
                      <a:pt x="107079" y="-533"/>
                      <a:pt x="128207" y="5178"/>
                      <a:pt x="140769" y="25734"/>
                    </a:cubicBezTo>
                    <a:cubicBezTo>
                      <a:pt x="152190" y="44007"/>
                      <a:pt x="157329" y="70845"/>
                      <a:pt x="141911" y="81124"/>
                    </a:cubicBezTo>
                    <a:cubicBezTo>
                      <a:pt x="105366" y="105678"/>
                      <a:pt x="128778" y="121666"/>
                      <a:pt x="141911" y="143936"/>
                    </a:cubicBezTo>
                    <a:cubicBezTo>
                      <a:pt x="163039" y="180482"/>
                      <a:pt x="120783" y="231303"/>
                      <a:pt x="72246" y="227877"/>
                    </a:cubicBezTo>
                    <a:cubicBezTo>
                      <a:pt x="42553" y="226164"/>
                      <a:pt x="15715" y="214172"/>
                      <a:pt x="3723" y="184479"/>
                    </a:cubicBezTo>
                    <a:cubicBezTo>
                      <a:pt x="-7126" y="157641"/>
                      <a:pt x="7150" y="136513"/>
                      <a:pt x="28277" y="120524"/>
                    </a:cubicBezTo>
                    <a:cubicBezTo>
                      <a:pt x="39698" y="111959"/>
                      <a:pt x="39127" y="104535"/>
                      <a:pt x="31704" y="91973"/>
                    </a:cubicBezTo>
                    <a:cubicBezTo>
                      <a:pt x="2581" y="44578"/>
                      <a:pt x="27706" y="609"/>
                      <a:pt x="84238" y="38"/>
                    </a:cubicBezTo>
                    <a:close/>
                    <a:moveTo>
                      <a:pt x="72818" y="206749"/>
                    </a:moveTo>
                    <a:cubicBezTo>
                      <a:pt x="95087" y="206749"/>
                      <a:pt x="113360" y="189618"/>
                      <a:pt x="112789" y="170775"/>
                    </a:cubicBezTo>
                    <a:cubicBezTo>
                      <a:pt x="112218" y="154215"/>
                      <a:pt x="84238" y="123950"/>
                      <a:pt x="68820" y="122808"/>
                    </a:cubicBezTo>
                    <a:cubicBezTo>
                      <a:pt x="53973" y="121666"/>
                      <a:pt x="33988" y="148504"/>
                      <a:pt x="34559" y="169062"/>
                    </a:cubicBezTo>
                    <a:cubicBezTo>
                      <a:pt x="35130" y="190760"/>
                      <a:pt x="51118" y="206749"/>
                      <a:pt x="72818" y="206749"/>
                    </a:cubicBezTo>
                    <a:close/>
                    <a:moveTo>
                      <a:pt x="92803" y="98254"/>
                    </a:moveTo>
                    <a:cubicBezTo>
                      <a:pt x="109934" y="92544"/>
                      <a:pt x="116786" y="77126"/>
                      <a:pt x="120212" y="60567"/>
                    </a:cubicBezTo>
                    <a:cubicBezTo>
                      <a:pt x="123638" y="45149"/>
                      <a:pt x="100227" y="17740"/>
                      <a:pt x="84809" y="18882"/>
                    </a:cubicBezTo>
                    <a:cubicBezTo>
                      <a:pt x="65965" y="20024"/>
                      <a:pt x="53973" y="33157"/>
                      <a:pt x="47692" y="49717"/>
                    </a:cubicBezTo>
                    <a:cubicBezTo>
                      <a:pt x="44266" y="58854"/>
                      <a:pt x="79099" y="97112"/>
                      <a:pt x="92803" y="98254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5173D521-984D-4D7F-8A39-D0C97D8C10F6}"/>
                  </a:ext>
                </a:extLst>
              </p:cNvPr>
              <p:cNvSpPr/>
              <p:nvPr/>
            </p:nvSpPr>
            <p:spPr>
              <a:xfrm>
                <a:off x="6728631" y="449592"/>
                <a:ext cx="249601" cy="221361"/>
              </a:xfrm>
              <a:custGeom>
                <a:avLst/>
                <a:gdLst>
                  <a:gd name="connsiteX0" fmla="*/ 249601 w 249601"/>
                  <a:gd name="connsiteY0" fmla="*/ 40918 h 221361"/>
                  <a:gd name="connsiteX1" fmla="*/ 205061 w 249601"/>
                  <a:gd name="connsiteY1" fmla="*/ 105443 h 221361"/>
                  <a:gd name="connsiteX2" fmla="*/ 192499 w 249601"/>
                  <a:gd name="connsiteY2" fmla="*/ 109441 h 221361"/>
                  <a:gd name="connsiteX3" fmla="*/ 191356 w 249601"/>
                  <a:gd name="connsiteY3" fmla="*/ 99733 h 221361"/>
                  <a:gd name="connsiteX4" fmla="*/ 181078 w 249601"/>
                  <a:gd name="connsiteY4" fmla="*/ 74608 h 221361"/>
                  <a:gd name="connsiteX5" fmla="*/ 135396 w 249601"/>
                  <a:gd name="connsiteY5" fmla="*/ 78034 h 221361"/>
                  <a:gd name="connsiteX6" fmla="*/ 117695 w 249601"/>
                  <a:gd name="connsiteY6" fmla="*/ 103730 h 221361"/>
                  <a:gd name="connsiteX7" fmla="*/ 128544 w 249601"/>
                  <a:gd name="connsiteY7" fmla="*/ 164259 h 221361"/>
                  <a:gd name="connsiteX8" fmla="*/ 163377 w 249601"/>
                  <a:gd name="connsiteY8" fmla="*/ 157978 h 221361"/>
                  <a:gd name="connsiteX9" fmla="*/ 124547 w 249601"/>
                  <a:gd name="connsiteY9" fmla="*/ 221361 h 221361"/>
                  <a:gd name="connsiteX10" fmla="*/ 40035 w 249601"/>
                  <a:gd name="connsiteY10" fmla="*/ 88313 h 221361"/>
                  <a:gd name="connsiteX11" fmla="*/ 6345 w 249601"/>
                  <a:gd name="connsiteY11" fmla="*/ 35779 h 221361"/>
                  <a:gd name="connsiteX12" fmla="*/ 2919 w 249601"/>
                  <a:gd name="connsiteY12" fmla="*/ 8940 h 221361"/>
                  <a:gd name="connsiteX13" fmla="*/ 30899 w 249601"/>
                  <a:gd name="connsiteY13" fmla="*/ 1517 h 221361"/>
                  <a:gd name="connsiteX14" fmla="*/ 179936 w 249601"/>
                  <a:gd name="connsiteY14" fmla="*/ 39205 h 221361"/>
                  <a:gd name="connsiteX15" fmla="*/ 249601 w 249601"/>
                  <a:gd name="connsiteY15" fmla="*/ 40918 h 221361"/>
                  <a:gd name="connsiteX16" fmla="*/ 28615 w 249601"/>
                  <a:gd name="connsiteY16" fmla="*/ 34065 h 221361"/>
                  <a:gd name="connsiteX17" fmla="*/ 76010 w 249601"/>
                  <a:gd name="connsiteY17" fmla="*/ 94023 h 221361"/>
                  <a:gd name="connsiteX18" fmla="*/ 91427 w 249601"/>
                  <a:gd name="connsiteY18" fmla="*/ 100304 h 221361"/>
                  <a:gd name="connsiteX19" fmla="*/ 114839 w 249601"/>
                  <a:gd name="connsiteY19" fmla="*/ 66043 h 221361"/>
                  <a:gd name="connsiteX20" fmla="*/ 104561 w 249601"/>
                  <a:gd name="connsiteY20" fmla="*/ 52338 h 221361"/>
                  <a:gd name="connsiteX21" fmla="*/ 28615 w 249601"/>
                  <a:gd name="connsiteY21" fmla="*/ 34065 h 22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9601" h="221361">
                    <a:moveTo>
                      <a:pt x="249601" y="40918"/>
                    </a:moveTo>
                    <a:cubicBezTo>
                      <a:pt x="235896" y="67185"/>
                      <a:pt x="222192" y="87742"/>
                      <a:pt x="205061" y="105443"/>
                    </a:cubicBezTo>
                    <a:cubicBezTo>
                      <a:pt x="201635" y="108870"/>
                      <a:pt x="197638" y="112296"/>
                      <a:pt x="192499" y="109441"/>
                    </a:cubicBezTo>
                    <a:cubicBezTo>
                      <a:pt x="188501" y="107157"/>
                      <a:pt x="189643" y="102588"/>
                      <a:pt x="191356" y="99733"/>
                    </a:cubicBezTo>
                    <a:cubicBezTo>
                      <a:pt x="197638" y="87171"/>
                      <a:pt x="197067" y="78034"/>
                      <a:pt x="181078" y="74608"/>
                    </a:cubicBezTo>
                    <a:cubicBezTo>
                      <a:pt x="165660" y="71182"/>
                      <a:pt x="149101" y="57477"/>
                      <a:pt x="135396" y="78034"/>
                    </a:cubicBezTo>
                    <a:cubicBezTo>
                      <a:pt x="129686" y="86600"/>
                      <a:pt x="123405" y="95165"/>
                      <a:pt x="117695" y="103730"/>
                    </a:cubicBezTo>
                    <a:cubicBezTo>
                      <a:pt x="101135" y="127142"/>
                      <a:pt x="105132" y="145986"/>
                      <a:pt x="128544" y="164259"/>
                    </a:cubicBezTo>
                    <a:cubicBezTo>
                      <a:pt x="142819" y="175108"/>
                      <a:pt x="147959" y="157407"/>
                      <a:pt x="163377" y="157978"/>
                    </a:cubicBezTo>
                    <a:cubicBezTo>
                      <a:pt x="157666" y="184245"/>
                      <a:pt x="144532" y="203089"/>
                      <a:pt x="124547" y="221361"/>
                    </a:cubicBezTo>
                    <a:cubicBezTo>
                      <a:pt x="104561" y="169398"/>
                      <a:pt x="69158" y="130569"/>
                      <a:pt x="40035" y="88313"/>
                    </a:cubicBezTo>
                    <a:cubicBezTo>
                      <a:pt x="28044" y="71182"/>
                      <a:pt x="16623" y="54051"/>
                      <a:pt x="6345" y="35779"/>
                    </a:cubicBezTo>
                    <a:cubicBezTo>
                      <a:pt x="1776" y="27784"/>
                      <a:pt x="-3363" y="18648"/>
                      <a:pt x="2919" y="8940"/>
                    </a:cubicBezTo>
                    <a:cubicBezTo>
                      <a:pt x="9771" y="-1909"/>
                      <a:pt x="20620" y="-767"/>
                      <a:pt x="30899" y="1517"/>
                    </a:cubicBezTo>
                    <a:cubicBezTo>
                      <a:pt x="80578" y="14080"/>
                      <a:pt x="130257" y="27213"/>
                      <a:pt x="179936" y="39205"/>
                    </a:cubicBezTo>
                    <a:cubicBezTo>
                      <a:pt x="201635" y="43773"/>
                      <a:pt x="223905" y="51767"/>
                      <a:pt x="249601" y="40918"/>
                    </a:cubicBezTo>
                    <a:close/>
                    <a:moveTo>
                      <a:pt x="28615" y="34065"/>
                    </a:moveTo>
                    <a:cubicBezTo>
                      <a:pt x="47458" y="57477"/>
                      <a:pt x="61163" y="76321"/>
                      <a:pt x="76010" y="94023"/>
                    </a:cubicBezTo>
                    <a:cubicBezTo>
                      <a:pt x="79436" y="98020"/>
                      <a:pt x="83433" y="107728"/>
                      <a:pt x="91427" y="100304"/>
                    </a:cubicBezTo>
                    <a:cubicBezTo>
                      <a:pt x="102277" y="91168"/>
                      <a:pt x="110842" y="79747"/>
                      <a:pt x="114839" y="66043"/>
                    </a:cubicBezTo>
                    <a:cubicBezTo>
                      <a:pt x="117123" y="57477"/>
                      <a:pt x="110842" y="54622"/>
                      <a:pt x="104561" y="52338"/>
                    </a:cubicBezTo>
                    <a:cubicBezTo>
                      <a:pt x="82291" y="44915"/>
                      <a:pt x="60592" y="36921"/>
                      <a:pt x="28615" y="34065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05D17C05-60F6-41BB-A990-DDDAE38E7AC2}"/>
                  </a:ext>
                </a:extLst>
              </p:cNvPr>
              <p:cNvSpPr/>
              <p:nvPr/>
            </p:nvSpPr>
            <p:spPr>
              <a:xfrm>
                <a:off x="7396222" y="2944771"/>
                <a:ext cx="232324" cy="257617"/>
              </a:xfrm>
              <a:custGeom>
                <a:avLst/>
                <a:gdLst>
                  <a:gd name="connsiteX0" fmla="*/ 0 w 232324"/>
                  <a:gd name="connsiteY0" fmla="*/ 188438 h 257617"/>
                  <a:gd name="connsiteX1" fmla="*/ 90793 w 232324"/>
                  <a:gd name="connsiteY1" fmla="*/ 0 h 257617"/>
                  <a:gd name="connsiteX2" fmla="*/ 182157 w 232324"/>
                  <a:gd name="connsiteY2" fmla="*/ 39972 h 257617"/>
                  <a:gd name="connsiteX3" fmla="*/ 217560 w 232324"/>
                  <a:gd name="connsiteY3" fmla="*/ 58245 h 257617"/>
                  <a:gd name="connsiteX4" fmla="*/ 224983 w 232324"/>
                  <a:gd name="connsiteY4" fmla="*/ 88509 h 257617"/>
                  <a:gd name="connsiteX5" fmla="*/ 206140 w 232324"/>
                  <a:gd name="connsiteY5" fmla="*/ 103926 h 257617"/>
                  <a:gd name="connsiteX6" fmla="*/ 198145 w 232324"/>
                  <a:gd name="connsiteY6" fmla="*/ 83941 h 257617"/>
                  <a:gd name="connsiteX7" fmla="*/ 144469 w 232324"/>
                  <a:gd name="connsiteY7" fmla="*/ 46824 h 257617"/>
                  <a:gd name="connsiteX8" fmla="*/ 115918 w 232324"/>
                  <a:gd name="connsiteY8" fmla="*/ 93077 h 257617"/>
                  <a:gd name="connsiteX9" fmla="*/ 130764 w 232324"/>
                  <a:gd name="connsiteY9" fmla="*/ 115347 h 257617"/>
                  <a:gd name="connsiteX10" fmla="*/ 171307 w 232324"/>
                  <a:gd name="connsiteY10" fmla="*/ 142756 h 257617"/>
                  <a:gd name="connsiteX11" fmla="*/ 118202 w 232324"/>
                  <a:gd name="connsiteY11" fmla="*/ 134191 h 257617"/>
                  <a:gd name="connsiteX12" fmla="*/ 86225 w 232324"/>
                  <a:gd name="connsiteY12" fmla="*/ 146182 h 257617"/>
                  <a:gd name="connsiteX13" fmla="*/ 78801 w 232324"/>
                  <a:gd name="connsiteY13" fmla="*/ 161600 h 257617"/>
                  <a:gd name="connsiteX14" fmla="*/ 74804 w 232324"/>
                  <a:gd name="connsiteY14" fmla="*/ 204427 h 257617"/>
                  <a:gd name="connsiteX15" fmla="*/ 140472 w 232324"/>
                  <a:gd name="connsiteY15" fmla="*/ 215276 h 257617"/>
                  <a:gd name="connsiteX16" fmla="*/ 155319 w 232324"/>
                  <a:gd name="connsiteY16" fmla="*/ 211279 h 257617"/>
                  <a:gd name="connsiteX17" fmla="*/ 156460 w 232324"/>
                  <a:gd name="connsiteY17" fmla="*/ 227268 h 257617"/>
                  <a:gd name="connsiteX18" fmla="*/ 110208 w 232324"/>
                  <a:gd name="connsiteY18" fmla="*/ 248966 h 257617"/>
                  <a:gd name="connsiteX19" fmla="*/ 0 w 232324"/>
                  <a:gd name="connsiteY19" fmla="*/ 188438 h 25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2324" h="257617">
                    <a:moveTo>
                      <a:pt x="0" y="188438"/>
                    </a:moveTo>
                    <a:cubicBezTo>
                      <a:pt x="48537" y="179301"/>
                      <a:pt x="106210" y="54818"/>
                      <a:pt x="90793" y="0"/>
                    </a:cubicBezTo>
                    <a:cubicBezTo>
                      <a:pt x="124483" y="9136"/>
                      <a:pt x="153034" y="25696"/>
                      <a:pt x="182157" y="39972"/>
                    </a:cubicBezTo>
                    <a:cubicBezTo>
                      <a:pt x="194148" y="45682"/>
                      <a:pt x="205569" y="53105"/>
                      <a:pt x="217560" y="58245"/>
                    </a:cubicBezTo>
                    <a:cubicBezTo>
                      <a:pt x="234120" y="65668"/>
                      <a:pt x="236975" y="74804"/>
                      <a:pt x="224983" y="88509"/>
                    </a:cubicBezTo>
                    <a:cubicBezTo>
                      <a:pt x="219273" y="94790"/>
                      <a:pt x="215847" y="105639"/>
                      <a:pt x="206140" y="103926"/>
                    </a:cubicBezTo>
                    <a:cubicBezTo>
                      <a:pt x="197574" y="102213"/>
                      <a:pt x="200429" y="91364"/>
                      <a:pt x="198145" y="83941"/>
                    </a:cubicBezTo>
                    <a:cubicBezTo>
                      <a:pt x="194719" y="71378"/>
                      <a:pt x="155319" y="42827"/>
                      <a:pt x="144469" y="46824"/>
                    </a:cubicBezTo>
                    <a:cubicBezTo>
                      <a:pt x="124483" y="54818"/>
                      <a:pt x="123912" y="77088"/>
                      <a:pt x="115918" y="93077"/>
                    </a:cubicBezTo>
                    <a:cubicBezTo>
                      <a:pt x="108495" y="107923"/>
                      <a:pt x="122770" y="110208"/>
                      <a:pt x="130764" y="115347"/>
                    </a:cubicBezTo>
                    <a:cubicBezTo>
                      <a:pt x="143898" y="123341"/>
                      <a:pt x="160458" y="126767"/>
                      <a:pt x="171307" y="142756"/>
                    </a:cubicBezTo>
                    <a:cubicBezTo>
                      <a:pt x="150179" y="149037"/>
                      <a:pt x="134191" y="141614"/>
                      <a:pt x="118202" y="134191"/>
                    </a:cubicBezTo>
                    <a:cubicBezTo>
                      <a:pt x="103355" y="127909"/>
                      <a:pt x="92506" y="130193"/>
                      <a:pt x="86225" y="146182"/>
                    </a:cubicBezTo>
                    <a:cubicBezTo>
                      <a:pt x="83941" y="151321"/>
                      <a:pt x="80514" y="156460"/>
                      <a:pt x="78801" y="161600"/>
                    </a:cubicBezTo>
                    <a:cubicBezTo>
                      <a:pt x="74233" y="175875"/>
                      <a:pt x="56531" y="191864"/>
                      <a:pt x="74804" y="204427"/>
                    </a:cubicBezTo>
                    <a:cubicBezTo>
                      <a:pt x="93648" y="217560"/>
                      <a:pt x="114205" y="238688"/>
                      <a:pt x="140472" y="215276"/>
                    </a:cubicBezTo>
                    <a:cubicBezTo>
                      <a:pt x="144469" y="211850"/>
                      <a:pt x="149608" y="206711"/>
                      <a:pt x="155319" y="211279"/>
                    </a:cubicBezTo>
                    <a:cubicBezTo>
                      <a:pt x="159887" y="215276"/>
                      <a:pt x="157603" y="222128"/>
                      <a:pt x="156460" y="227268"/>
                    </a:cubicBezTo>
                    <a:cubicBezTo>
                      <a:pt x="149037" y="260387"/>
                      <a:pt x="141614" y="264384"/>
                      <a:pt x="110208" y="248966"/>
                    </a:cubicBezTo>
                    <a:cubicBezTo>
                      <a:pt x="74804" y="232407"/>
                      <a:pt x="36545" y="218131"/>
                      <a:pt x="0" y="188438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FA89FD96-4921-4ED0-9C4F-04E3E59293D5}"/>
                  </a:ext>
                </a:extLst>
              </p:cNvPr>
              <p:cNvSpPr/>
              <p:nvPr/>
            </p:nvSpPr>
            <p:spPr>
              <a:xfrm>
                <a:off x="6444895" y="1805578"/>
                <a:ext cx="233731" cy="173616"/>
              </a:xfrm>
              <a:custGeom>
                <a:avLst/>
                <a:gdLst>
                  <a:gd name="connsiteX0" fmla="*/ 22270 w 233731"/>
                  <a:gd name="connsiteY0" fmla="*/ 132478 h 173616"/>
                  <a:gd name="connsiteX1" fmla="*/ 0 w 233731"/>
                  <a:gd name="connsiteY1" fmla="*/ 46253 h 173616"/>
                  <a:gd name="connsiteX2" fmla="*/ 202143 w 233731"/>
                  <a:gd name="connsiteY2" fmla="*/ 0 h 173616"/>
                  <a:gd name="connsiteX3" fmla="*/ 231265 w 233731"/>
                  <a:gd name="connsiteY3" fmla="*/ 136475 h 173616"/>
                  <a:gd name="connsiteX4" fmla="*/ 152464 w 233731"/>
                  <a:gd name="connsiteY4" fmla="*/ 166168 h 173616"/>
                  <a:gd name="connsiteX5" fmla="*/ 107924 w 233731"/>
                  <a:gd name="connsiteY5" fmla="*/ 111921 h 173616"/>
                  <a:gd name="connsiteX6" fmla="*/ 80515 w 233731"/>
                  <a:gd name="connsiteY6" fmla="*/ 86796 h 173616"/>
                  <a:gd name="connsiteX7" fmla="*/ 28551 w 233731"/>
                  <a:gd name="connsiteY7" fmla="*/ 119344 h 173616"/>
                  <a:gd name="connsiteX8" fmla="*/ 22270 w 233731"/>
                  <a:gd name="connsiteY8" fmla="*/ 132478 h 173616"/>
                  <a:gd name="connsiteX9" fmla="*/ 211850 w 233731"/>
                  <a:gd name="connsiteY9" fmla="*/ 93077 h 173616"/>
                  <a:gd name="connsiteX10" fmla="*/ 187296 w 233731"/>
                  <a:gd name="connsiteY10" fmla="*/ 62813 h 173616"/>
                  <a:gd name="connsiteX11" fmla="*/ 125625 w 233731"/>
                  <a:gd name="connsiteY11" fmla="*/ 87938 h 173616"/>
                  <a:gd name="connsiteX12" fmla="*/ 167310 w 233731"/>
                  <a:gd name="connsiteY12" fmla="*/ 139901 h 173616"/>
                  <a:gd name="connsiteX13" fmla="*/ 211850 w 233731"/>
                  <a:gd name="connsiteY13" fmla="*/ 93077 h 17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3731" h="173616">
                    <a:moveTo>
                      <a:pt x="22270" y="132478"/>
                    </a:moveTo>
                    <a:cubicBezTo>
                      <a:pt x="5139" y="104497"/>
                      <a:pt x="0" y="76517"/>
                      <a:pt x="0" y="46253"/>
                    </a:cubicBezTo>
                    <a:cubicBezTo>
                      <a:pt x="47395" y="70807"/>
                      <a:pt x="182157" y="39401"/>
                      <a:pt x="202143" y="0"/>
                    </a:cubicBezTo>
                    <a:cubicBezTo>
                      <a:pt x="222699" y="24554"/>
                      <a:pt x="240401" y="107924"/>
                      <a:pt x="231265" y="136475"/>
                    </a:cubicBezTo>
                    <a:cubicBezTo>
                      <a:pt x="220986" y="168452"/>
                      <a:pt x="181015" y="183870"/>
                      <a:pt x="152464" y="166168"/>
                    </a:cubicBezTo>
                    <a:cubicBezTo>
                      <a:pt x="131336" y="153605"/>
                      <a:pt x="117060" y="134191"/>
                      <a:pt x="107924" y="111921"/>
                    </a:cubicBezTo>
                    <a:cubicBezTo>
                      <a:pt x="102784" y="98216"/>
                      <a:pt x="99358" y="81656"/>
                      <a:pt x="80515" y="86796"/>
                    </a:cubicBezTo>
                    <a:cubicBezTo>
                      <a:pt x="61100" y="92506"/>
                      <a:pt x="31406" y="85083"/>
                      <a:pt x="28551" y="119344"/>
                    </a:cubicBezTo>
                    <a:cubicBezTo>
                      <a:pt x="27980" y="123341"/>
                      <a:pt x="25125" y="126767"/>
                      <a:pt x="22270" y="132478"/>
                    </a:cubicBezTo>
                    <a:close/>
                    <a:moveTo>
                      <a:pt x="211850" y="93077"/>
                    </a:moveTo>
                    <a:cubicBezTo>
                      <a:pt x="210137" y="78801"/>
                      <a:pt x="210708" y="57673"/>
                      <a:pt x="187296" y="62813"/>
                    </a:cubicBezTo>
                    <a:cubicBezTo>
                      <a:pt x="165597" y="67381"/>
                      <a:pt x="133620" y="57102"/>
                      <a:pt x="125625" y="87938"/>
                    </a:cubicBezTo>
                    <a:cubicBezTo>
                      <a:pt x="119344" y="111350"/>
                      <a:pt x="146182" y="139330"/>
                      <a:pt x="167310" y="139901"/>
                    </a:cubicBezTo>
                    <a:cubicBezTo>
                      <a:pt x="191864" y="140472"/>
                      <a:pt x="211279" y="121057"/>
                      <a:pt x="211850" y="93077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57DD90FA-C693-4B10-A1CD-91531296FF1B}"/>
                  </a:ext>
                </a:extLst>
              </p:cNvPr>
              <p:cNvSpPr/>
              <p:nvPr/>
            </p:nvSpPr>
            <p:spPr>
              <a:xfrm>
                <a:off x="8364035" y="3109226"/>
                <a:ext cx="151735" cy="235620"/>
              </a:xfrm>
              <a:custGeom>
                <a:avLst/>
                <a:gdLst>
                  <a:gd name="connsiteX0" fmla="*/ 45183 w 151735"/>
                  <a:gd name="connsiteY0" fmla="*/ 103926 h 235620"/>
                  <a:gd name="connsiteX1" fmla="*/ 138831 w 151735"/>
                  <a:gd name="connsiteY1" fmla="*/ 114776 h 235620"/>
                  <a:gd name="connsiteX2" fmla="*/ 121700 w 151735"/>
                  <a:gd name="connsiteY2" fmla="*/ 222129 h 235620"/>
                  <a:gd name="connsiteX3" fmla="*/ 21771 w 151735"/>
                  <a:gd name="connsiteY3" fmla="*/ 202714 h 235620"/>
                  <a:gd name="connsiteX4" fmla="*/ 18916 w 151735"/>
                  <a:gd name="connsiteY4" fmla="*/ 62242 h 235620"/>
                  <a:gd name="connsiteX5" fmla="*/ 122842 w 151735"/>
                  <a:gd name="connsiteY5" fmla="*/ 0 h 235620"/>
                  <a:gd name="connsiteX6" fmla="*/ 38902 w 151735"/>
                  <a:gd name="connsiteY6" fmla="*/ 97074 h 235620"/>
                  <a:gd name="connsiteX7" fmla="*/ 37189 w 151735"/>
                  <a:gd name="connsiteY7" fmla="*/ 106210 h 235620"/>
                  <a:gd name="connsiteX8" fmla="*/ 45183 w 151735"/>
                  <a:gd name="connsiteY8" fmla="*/ 103926 h 235620"/>
                  <a:gd name="connsiteX9" fmla="*/ 122271 w 151735"/>
                  <a:gd name="connsiteY9" fmla="*/ 166739 h 235620"/>
                  <a:gd name="connsiteX10" fmla="*/ 78873 w 151735"/>
                  <a:gd name="connsiteY10" fmla="*/ 112492 h 235620"/>
                  <a:gd name="connsiteX11" fmla="*/ 36046 w 151735"/>
                  <a:gd name="connsiteY11" fmla="*/ 152464 h 235620"/>
                  <a:gd name="connsiteX12" fmla="*/ 82871 w 151735"/>
                  <a:gd name="connsiteY12" fmla="*/ 214134 h 235620"/>
                  <a:gd name="connsiteX13" fmla="*/ 122271 w 151735"/>
                  <a:gd name="connsiteY13" fmla="*/ 166739 h 235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735" h="235620">
                    <a:moveTo>
                      <a:pt x="45183" y="103926"/>
                    </a:moveTo>
                    <a:cubicBezTo>
                      <a:pt x="85154" y="78230"/>
                      <a:pt x="115990" y="81656"/>
                      <a:pt x="138831" y="114776"/>
                    </a:cubicBezTo>
                    <a:cubicBezTo>
                      <a:pt x="161672" y="147895"/>
                      <a:pt x="153106" y="200429"/>
                      <a:pt x="121700" y="222129"/>
                    </a:cubicBezTo>
                    <a:cubicBezTo>
                      <a:pt x="88581" y="245540"/>
                      <a:pt x="45183" y="238117"/>
                      <a:pt x="21771" y="202714"/>
                    </a:cubicBezTo>
                    <a:cubicBezTo>
                      <a:pt x="-8493" y="157032"/>
                      <a:pt x="-5067" y="109065"/>
                      <a:pt x="18916" y="62242"/>
                    </a:cubicBezTo>
                    <a:cubicBezTo>
                      <a:pt x="40044" y="21128"/>
                      <a:pt x="77731" y="4568"/>
                      <a:pt x="122842" y="0"/>
                    </a:cubicBezTo>
                    <a:cubicBezTo>
                      <a:pt x="89152" y="27980"/>
                      <a:pt x="49180" y="49679"/>
                      <a:pt x="38902" y="97074"/>
                    </a:cubicBezTo>
                    <a:cubicBezTo>
                      <a:pt x="38331" y="100500"/>
                      <a:pt x="36046" y="105069"/>
                      <a:pt x="37189" y="106210"/>
                    </a:cubicBezTo>
                    <a:cubicBezTo>
                      <a:pt x="40615" y="110208"/>
                      <a:pt x="42899" y="105069"/>
                      <a:pt x="45183" y="103926"/>
                    </a:cubicBezTo>
                    <a:close/>
                    <a:moveTo>
                      <a:pt x="122271" y="166739"/>
                    </a:moveTo>
                    <a:cubicBezTo>
                      <a:pt x="122271" y="138188"/>
                      <a:pt x="101714" y="112492"/>
                      <a:pt x="78873" y="112492"/>
                    </a:cubicBezTo>
                    <a:cubicBezTo>
                      <a:pt x="56603" y="112492"/>
                      <a:pt x="35476" y="131906"/>
                      <a:pt x="36046" y="152464"/>
                    </a:cubicBezTo>
                    <a:cubicBezTo>
                      <a:pt x="36617" y="185583"/>
                      <a:pt x="58887" y="214705"/>
                      <a:pt x="82871" y="214134"/>
                    </a:cubicBezTo>
                    <a:cubicBezTo>
                      <a:pt x="104569" y="213563"/>
                      <a:pt x="122271" y="191864"/>
                      <a:pt x="122271" y="166739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57C52349-D341-417E-8C55-A91DAB66268F}"/>
                  </a:ext>
                </a:extLst>
              </p:cNvPr>
              <p:cNvSpPr/>
              <p:nvPr/>
            </p:nvSpPr>
            <p:spPr>
              <a:xfrm>
                <a:off x="8854506" y="2975606"/>
                <a:ext cx="180516" cy="241865"/>
              </a:xfrm>
              <a:custGeom>
                <a:avLst/>
                <a:gdLst>
                  <a:gd name="connsiteX0" fmla="*/ 98328 w 180516"/>
                  <a:gd name="connsiteY0" fmla="*/ 0 h 241865"/>
                  <a:gd name="connsiteX1" fmla="*/ 130305 w 180516"/>
                  <a:gd name="connsiteY1" fmla="*/ 50250 h 241865"/>
                  <a:gd name="connsiteX2" fmla="*/ 112032 w 180516"/>
                  <a:gd name="connsiteY2" fmla="*/ 48537 h 241865"/>
                  <a:gd name="connsiteX3" fmla="*/ 44080 w 180516"/>
                  <a:gd name="connsiteY3" fmla="*/ 46253 h 241865"/>
                  <a:gd name="connsiteX4" fmla="*/ 56072 w 180516"/>
                  <a:gd name="connsiteY4" fmla="*/ 104498 h 241865"/>
                  <a:gd name="connsiteX5" fmla="*/ 115458 w 180516"/>
                  <a:gd name="connsiteY5" fmla="*/ 109637 h 241865"/>
                  <a:gd name="connsiteX6" fmla="*/ 178842 w 180516"/>
                  <a:gd name="connsiteY6" fmla="*/ 152464 h 241865"/>
                  <a:gd name="connsiteX7" fmla="*/ 145151 w 180516"/>
                  <a:gd name="connsiteY7" fmla="*/ 218131 h 241865"/>
                  <a:gd name="connsiteX8" fmla="*/ 98899 w 180516"/>
                  <a:gd name="connsiteY8" fmla="*/ 239259 h 241865"/>
                  <a:gd name="connsiteX9" fmla="*/ 65208 w 180516"/>
                  <a:gd name="connsiteY9" fmla="*/ 215276 h 241865"/>
                  <a:gd name="connsiteX10" fmla="*/ 68634 w 180516"/>
                  <a:gd name="connsiteY10" fmla="*/ 196432 h 241865"/>
                  <a:gd name="connsiteX11" fmla="*/ 87478 w 180516"/>
                  <a:gd name="connsiteY11" fmla="*/ 203856 h 241865"/>
                  <a:gd name="connsiteX12" fmla="*/ 130876 w 180516"/>
                  <a:gd name="connsiteY12" fmla="*/ 201001 h 241865"/>
                  <a:gd name="connsiteX13" fmla="*/ 150291 w 180516"/>
                  <a:gd name="connsiteY13" fmla="*/ 167310 h 241865"/>
                  <a:gd name="connsiteX14" fmla="*/ 114887 w 180516"/>
                  <a:gd name="connsiteY14" fmla="*/ 144469 h 241865"/>
                  <a:gd name="connsiteX15" fmla="*/ 55501 w 180516"/>
                  <a:gd name="connsiteY15" fmla="*/ 139901 h 241865"/>
                  <a:gd name="connsiteX16" fmla="*/ 1824 w 180516"/>
                  <a:gd name="connsiteY16" fmla="*/ 91364 h 241865"/>
                  <a:gd name="connsiteX17" fmla="*/ 29805 w 180516"/>
                  <a:gd name="connsiteY17" fmla="*/ 27980 h 241865"/>
                  <a:gd name="connsiteX18" fmla="*/ 98328 w 180516"/>
                  <a:gd name="connsiteY18" fmla="*/ 0 h 241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516" h="241865">
                    <a:moveTo>
                      <a:pt x="98328" y="0"/>
                    </a:moveTo>
                    <a:cubicBezTo>
                      <a:pt x="121739" y="0"/>
                      <a:pt x="140012" y="30265"/>
                      <a:pt x="130305" y="50250"/>
                    </a:cubicBezTo>
                    <a:cubicBezTo>
                      <a:pt x="122881" y="65668"/>
                      <a:pt x="117171" y="53106"/>
                      <a:pt x="112032" y="48537"/>
                    </a:cubicBezTo>
                    <a:cubicBezTo>
                      <a:pt x="87478" y="25125"/>
                      <a:pt x="66921" y="24554"/>
                      <a:pt x="44080" y="46253"/>
                    </a:cubicBezTo>
                    <a:cubicBezTo>
                      <a:pt x="22381" y="66810"/>
                      <a:pt x="28091" y="93648"/>
                      <a:pt x="56072" y="104498"/>
                    </a:cubicBezTo>
                    <a:cubicBezTo>
                      <a:pt x="75487" y="111921"/>
                      <a:pt x="95473" y="108495"/>
                      <a:pt x="115458" y="109637"/>
                    </a:cubicBezTo>
                    <a:cubicBezTo>
                      <a:pt x="148577" y="111350"/>
                      <a:pt x="171989" y="126197"/>
                      <a:pt x="178842" y="152464"/>
                    </a:cubicBezTo>
                    <a:cubicBezTo>
                      <a:pt x="185123" y="177017"/>
                      <a:pt x="173703" y="201001"/>
                      <a:pt x="145151" y="218131"/>
                    </a:cubicBezTo>
                    <a:cubicBezTo>
                      <a:pt x="130876" y="226697"/>
                      <a:pt x="114887" y="233549"/>
                      <a:pt x="98899" y="239259"/>
                    </a:cubicBezTo>
                    <a:cubicBezTo>
                      <a:pt x="77770" y="246683"/>
                      <a:pt x="65779" y="238117"/>
                      <a:pt x="65208" y="215276"/>
                    </a:cubicBezTo>
                    <a:cubicBezTo>
                      <a:pt x="65208" y="208995"/>
                      <a:pt x="64637" y="199858"/>
                      <a:pt x="68634" y="196432"/>
                    </a:cubicBezTo>
                    <a:cubicBezTo>
                      <a:pt x="76628" y="190151"/>
                      <a:pt x="81768" y="199288"/>
                      <a:pt x="87478" y="203856"/>
                    </a:cubicBezTo>
                    <a:cubicBezTo>
                      <a:pt x="102895" y="217560"/>
                      <a:pt x="117742" y="211279"/>
                      <a:pt x="130876" y="201001"/>
                    </a:cubicBezTo>
                    <a:cubicBezTo>
                      <a:pt x="142296" y="192435"/>
                      <a:pt x="156001" y="185583"/>
                      <a:pt x="150291" y="167310"/>
                    </a:cubicBezTo>
                    <a:cubicBezTo>
                      <a:pt x="145151" y="149038"/>
                      <a:pt x="130305" y="146182"/>
                      <a:pt x="114887" y="144469"/>
                    </a:cubicBezTo>
                    <a:cubicBezTo>
                      <a:pt x="94901" y="142756"/>
                      <a:pt x="74915" y="142756"/>
                      <a:pt x="55501" y="139901"/>
                    </a:cubicBezTo>
                    <a:cubicBezTo>
                      <a:pt x="26950" y="135904"/>
                      <a:pt x="9247" y="118773"/>
                      <a:pt x="1824" y="91364"/>
                    </a:cubicBezTo>
                    <a:cubicBezTo>
                      <a:pt x="-5028" y="63955"/>
                      <a:pt x="8106" y="43398"/>
                      <a:pt x="29805" y="27980"/>
                    </a:cubicBezTo>
                    <a:cubicBezTo>
                      <a:pt x="50932" y="11992"/>
                      <a:pt x="74915" y="3426"/>
                      <a:pt x="98328" y="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21DCFC78-9A99-4AA2-9277-AAFFCE0C72A0}"/>
                  </a:ext>
                </a:extLst>
              </p:cNvPr>
              <p:cNvSpPr/>
              <p:nvPr/>
            </p:nvSpPr>
            <p:spPr>
              <a:xfrm>
                <a:off x="6945872" y="142038"/>
                <a:ext cx="207878" cy="234355"/>
              </a:xfrm>
              <a:custGeom>
                <a:avLst/>
                <a:gdLst>
                  <a:gd name="connsiteX0" fmla="*/ 136857 w 207878"/>
                  <a:gd name="connsiteY0" fmla="*/ 118919 h 234355"/>
                  <a:gd name="connsiteX1" fmla="*/ 87749 w 207878"/>
                  <a:gd name="connsiteY1" fmla="*/ 133195 h 234355"/>
                  <a:gd name="connsiteX2" fmla="*/ 6663 w 207878"/>
                  <a:gd name="connsiteY2" fmla="*/ 109783 h 234355"/>
                  <a:gd name="connsiteX3" fmla="*/ 25507 w 207878"/>
                  <a:gd name="connsiteY3" fmla="*/ 33266 h 234355"/>
                  <a:gd name="connsiteX4" fmla="*/ 58056 w 207878"/>
                  <a:gd name="connsiteY4" fmla="*/ 5856 h 234355"/>
                  <a:gd name="connsiteX5" fmla="*/ 91175 w 207878"/>
                  <a:gd name="connsiteY5" fmla="*/ 13280 h 234355"/>
                  <a:gd name="connsiteX6" fmla="*/ 98598 w 207878"/>
                  <a:gd name="connsiteY6" fmla="*/ 36692 h 234355"/>
                  <a:gd name="connsiteX7" fmla="*/ 75757 w 207878"/>
                  <a:gd name="connsiteY7" fmla="*/ 36692 h 234355"/>
                  <a:gd name="connsiteX8" fmla="*/ 35785 w 207878"/>
                  <a:gd name="connsiteY8" fmla="*/ 54965 h 234355"/>
                  <a:gd name="connsiteX9" fmla="*/ 32359 w 207878"/>
                  <a:gd name="connsiteY9" fmla="*/ 91510 h 234355"/>
                  <a:gd name="connsiteX10" fmla="*/ 75757 w 207878"/>
                  <a:gd name="connsiteY10" fmla="*/ 102360 h 234355"/>
                  <a:gd name="connsiteX11" fmla="*/ 135715 w 207878"/>
                  <a:gd name="connsiteY11" fmla="*/ 85229 h 234355"/>
                  <a:gd name="connsiteX12" fmla="*/ 198527 w 207878"/>
                  <a:gd name="connsiteY12" fmla="*/ 113780 h 234355"/>
                  <a:gd name="connsiteX13" fmla="*/ 193959 w 207878"/>
                  <a:gd name="connsiteY13" fmla="*/ 180019 h 234355"/>
                  <a:gd name="connsiteX14" fmla="*/ 139712 w 207878"/>
                  <a:gd name="connsiteY14" fmla="*/ 229698 h 234355"/>
                  <a:gd name="connsiteX15" fmla="*/ 111732 w 207878"/>
                  <a:gd name="connsiteY15" fmla="*/ 227414 h 234355"/>
                  <a:gd name="connsiteX16" fmla="*/ 91175 w 207878"/>
                  <a:gd name="connsiteY16" fmla="*/ 193152 h 234355"/>
                  <a:gd name="connsiteX17" fmla="*/ 124294 w 207878"/>
                  <a:gd name="connsiteY17" fmla="*/ 196579 h 234355"/>
                  <a:gd name="connsiteX18" fmla="*/ 169405 w 207878"/>
                  <a:gd name="connsiteY18" fmla="*/ 175451 h 234355"/>
                  <a:gd name="connsiteX19" fmla="*/ 177400 w 207878"/>
                  <a:gd name="connsiteY19" fmla="*/ 138905 h 234355"/>
                  <a:gd name="connsiteX20" fmla="*/ 136857 w 207878"/>
                  <a:gd name="connsiteY20" fmla="*/ 118919 h 23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878" h="234355">
                    <a:moveTo>
                      <a:pt x="136857" y="118919"/>
                    </a:moveTo>
                    <a:cubicBezTo>
                      <a:pt x="120868" y="118919"/>
                      <a:pt x="104880" y="128056"/>
                      <a:pt x="87749" y="133195"/>
                    </a:cubicBezTo>
                    <a:cubicBezTo>
                      <a:pt x="51203" y="143473"/>
                      <a:pt x="22081" y="134908"/>
                      <a:pt x="6663" y="109783"/>
                    </a:cubicBezTo>
                    <a:cubicBezTo>
                      <a:pt x="-6470" y="87513"/>
                      <a:pt x="-189" y="60104"/>
                      <a:pt x="25507" y="33266"/>
                    </a:cubicBezTo>
                    <a:cubicBezTo>
                      <a:pt x="35215" y="22987"/>
                      <a:pt x="46635" y="14422"/>
                      <a:pt x="58056" y="5856"/>
                    </a:cubicBezTo>
                    <a:cubicBezTo>
                      <a:pt x="71189" y="-3851"/>
                      <a:pt x="83181" y="-1567"/>
                      <a:pt x="91175" y="13280"/>
                    </a:cubicBezTo>
                    <a:cubicBezTo>
                      <a:pt x="95172" y="20703"/>
                      <a:pt x="103167" y="28697"/>
                      <a:pt x="98598" y="36692"/>
                    </a:cubicBezTo>
                    <a:cubicBezTo>
                      <a:pt x="92888" y="46970"/>
                      <a:pt x="83181" y="39547"/>
                      <a:pt x="75757" y="36692"/>
                    </a:cubicBezTo>
                    <a:cubicBezTo>
                      <a:pt x="55771" y="29268"/>
                      <a:pt x="45493" y="41831"/>
                      <a:pt x="35785" y="54965"/>
                    </a:cubicBezTo>
                    <a:cubicBezTo>
                      <a:pt x="27220" y="66385"/>
                      <a:pt x="22652" y="78377"/>
                      <a:pt x="32359" y="91510"/>
                    </a:cubicBezTo>
                    <a:cubicBezTo>
                      <a:pt x="43780" y="106928"/>
                      <a:pt x="59198" y="108070"/>
                      <a:pt x="75757" y="102360"/>
                    </a:cubicBezTo>
                    <a:cubicBezTo>
                      <a:pt x="95743" y="95507"/>
                      <a:pt x="114587" y="88084"/>
                      <a:pt x="135715" y="85229"/>
                    </a:cubicBezTo>
                    <a:cubicBezTo>
                      <a:pt x="163124" y="81232"/>
                      <a:pt x="183681" y="89797"/>
                      <a:pt x="198527" y="113780"/>
                    </a:cubicBezTo>
                    <a:cubicBezTo>
                      <a:pt x="213945" y="137763"/>
                      <a:pt x="208806" y="158891"/>
                      <a:pt x="193959" y="180019"/>
                    </a:cubicBezTo>
                    <a:cubicBezTo>
                      <a:pt x="179684" y="200576"/>
                      <a:pt x="160840" y="216564"/>
                      <a:pt x="139712" y="229698"/>
                    </a:cubicBezTo>
                    <a:cubicBezTo>
                      <a:pt x="129434" y="235979"/>
                      <a:pt x="119726" y="236550"/>
                      <a:pt x="111732" y="227414"/>
                    </a:cubicBezTo>
                    <a:cubicBezTo>
                      <a:pt x="102595" y="217135"/>
                      <a:pt x="84894" y="206286"/>
                      <a:pt x="91175" y="193152"/>
                    </a:cubicBezTo>
                    <a:cubicBezTo>
                      <a:pt x="96885" y="181161"/>
                      <a:pt x="113445" y="192581"/>
                      <a:pt x="124294" y="196579"/>
                    </a:cubicBezTo>
                    <a:cubicBezTo>
                      <a:pt x="147135" y="204573"/>
                      <a:pt x="157414" y="188584"/>
                      <a:pt x="169405" y="175451"/>
                    </a:cubicBezTo>
                    <a:cubicBezTo>
                      <a:pt x="178541" y="165172"/>
                      <a:pt x="185394" y="153181"/>
                      <a:pt x="177400" y="138905"/>
                    </a:cubicBezTo>
                    <a:cubicBezTo>
                      <a:pt x="169405" y="123487"/>
                      <a:pt x="155701" y="117777"/>
                      <a:pt x="136857" y="118919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1" name="Forme libre : forme 70">
                <a:extLst>
                  <a:ext uri="{FF2B5EF4-FFF2-40B4-BE49-F238E27FC236}">
                    <a16:creationId xmlns:a16="http://schemas.microsoft.com/office/drawing/2014/main" id="{CAD4FE0D-5224-41F6-8FAC-4401E49A0B4E}"/>
                  </a:ext>
                </a:extLst>
              </p:cNvPr>
              <p:cNvSpPr/>
              <p:nvPr/>
            </p:nvSpPr>
            <p:spPr>
              <a:xfrm>
                <a:off x="7095637" y="10465"/>
                <a:ext cx="197800" cy="240418"/>
              </a:xfrm>
              <a:custGeom>
                <a:avLst/>
                <a:gdLst>
                  <a:gd name="connsiteX0" fmla="*/ 197800 w 197800"/>
                  <a:gd name="connsiteY0" fmla="*/ 153989 h 240418"/>
                  <a:gd name="connsiteX1" fmla="*/ 105294 w 197800"/>
                  <a:gd name="connsiteY1" fmla="*/ 240214 h 240418"/>
                  <a:gd name="connsiteX2" fmla="*/ 77885 w 197800"/>
                  <a:gd name="connsiteY2" fmla="*/ 195103 h 240418"/>
                  <a:gd name="connsiteX3" fmla="*/ 98442 w 197800"/>
                  <a:gd name="connsiteY3" fmla="*/ 196816 h 240418"/>
                  <a:gd name="connsiteX4" fmla="*/ 160684 w 197800"/>
                  <a:gd name="connsiteY4" fmla="*/ 185396 h 240418"/>
                  <a:gd name="connsiteX5" fmla="*/ 166965 w 197800"/>
                  <a:gd name="connsiteY5" fmla="*/ 142569 h 240418"/>
                  <a:gd name="connsiteX6" fmla="*/ 130419 w 197800"/>
                  <a:gd name="connsiteY6" fmla="*/ 127151 h 240418"/>
                  <a:gd name="connsiteX7" fmla="*/ 60183 w 197800"/>
                  <a:gd name="connsiteY7" fmla="*/ 137430 h 240418"/>
                  <a:gd name="connsiteX8" fmla="*/ 6507 w 197800"/>
                  <a:gd name="connsiteY8" fmla="*/ 108307 h 240418"/>
                  <a:gd name="connsiteX9" fmla="*/ 12788 w 197800"/>
                  <a:gd name="connsiteY9" fmla="*/ 49492 h 240418"/>
                  <a:gd name="connsiteX10" fmla="*/ 67035 w 197800"/>
                  <a:gd name="connsiteY10" fmla="*/ 4381 h 240418"/>
                  <a:gd name="connsiteX11" fmla="*/ 95016 w 197800"/>
                  <a:gd name="connsiteY11" fmla="*/ 11804 h 240418"/>
                  <a:gd name="connsiteX12" fmla="*/ 103581 w 197800"/>
                  <a:gd name="connsiteY12" fmla="*/ 42069 h 240418"/>
                  <a:gd name="connsiteX13" fmla="*/ 79027 w 197800"/>
                  <a:gd name="connsiteY13" fmla="*/ 36358 h 240418"/>
                  <a:gd name="connsiteX14" fmla="*/ 39626 w 197800"/>
                  <a:gd name="connsiteY14" fmla="*/ 51205 h 240418"/>
                  <a:gd name="connsiteX15" fmla="*/ 31632 w 197800"/>
                  <a:gd name="connsiteY15" fmla="*/ 87751 h 240418"/>
                  <a:gd name="connsiteX16" fmla="*/ 65893 w 197800"/>
                  <a:gd name="connsiteY16" fmla="*/ 102597 h 240418"/>
                  <a:gd name="connsiteX17" fmla="*/ 130990 w 197800"/>
                  <a:gd name="connsiteY17" fmla="*/ 93461 h 240418"/>
                  <a:gd name="connsiteX18" fmla="*/ 197800 w 197800"/>
                  <a:gd name="connsiteY18" fmla="*/ 153989 h 24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7800" h="240418">
                    <a:moveTo>
                      <a:pt x="197800" y="153989"/>
                    </a:moveTo>
                    <a:cubicBezTo>
                      <a:pt x="197800" y="188822"/>
                      <a:pt x="138414" y="244211"/>
                      <a:pt x="105294" y="240214"/>
                    </a:cubicBezTo>
                    <a:cubicBezTo>
                      <a:pt x="93874" y="239072"/>
                      <a:pt x="72175" y="204811"/>
                      <a:pt x="77885" y="195103"/>
                    </a:cubicBezTo>
                    <a:cubicBezTo>
                      <a:pt x="84737" y="183112"/>
                      <a:pt x="93303" y="192819"/>
                      <a:pt x="98442" y="196816"/>
                    </a:cubicBezTo>
                    <a:cubicBezTo>
                      <a:pt x="123567" y="214518"/>
                      <a:pt x="143553" y="205382"/>
                      <a:pt x="160684" y="185396"/>
                    </a:cubicBezTo>
                    <a:cubicBezTo>
                      <a:pt x="171533" y="172833"/>
                      <a:pt x="173246" y="157416"/>
                      <a:pt x="166965" y="142569"/>
                    </a:cubicBezTo>
                    <a:cubicBezTo>
                      <a:pt x="160112" y="126580"/>
                      <a:pt x="145266" y="125438"/>
                      <a:pt x="130419" y="127151"/>
                    </a:cubicBezTo>
                    <a:cubicBezTo>
                      <a:pt x="107007" y="130006"/>
                      <a:pt x="83595" y="134004"/>
                      <a:pt x="60183" y="137430"/>
                    </a:cubicBezTo>
                    <a:cubicBezTo>
                      <a:pt x="35058" y="140856"/>
                      <a:pt x="17928" y="129435"/>
                      <a:pt x="6507" y="108307"/>
                    </a:cubicBezTo>
                    <a:cubicBezTo>
                      <a:pt x="-4913" y="87751"/>
                      <a:pt x="-345" y="67765"/>
                      <a:pt x="12788" y="49492"/>
                    </a:cubicBezTo>
                    <a:cubicBezTo>
                      <a:pt x="27064" y="30077"/>
                      <a:pt x="46479" y="16373"/>
                      <a:pt x="67035" y="4381"/>
                    </a:cubicBezTo>
                    <a:cubicBezTo>
                      <a:pt x="79598" y="-3042"/>
                      <a:pt x="88734" y="-1329"/>
                      <a:pt x="95016" y="11804"/>
                    </a:cubicBezTo>
                    <a:cubicBezTo>
                      <a:pt x="100155" y="21512"/>
                      <a:pt x="112147" y="31219"/>
                      <a:pt x="103581" y="42069"/>
                    </a:cubicBezTo>
                    <a:cubicBezTo>
                      <a:pt x="95587" y="51776"/>
                      <a:pt x="87021" y="39785"/>
                      <a:pt x="79027" y="36358"/>
                    </a:cubicBezTo>
                    <a:cubicBezTo>
                      <a:pt x="60754" y="28935"/>
                      <a:pt x="49905" y="40356"/>
                      <a:pt x="39626" y="51205"/>
                    </a:cubicBezTo>
                    <a:cubicBezTo>
                      <a:pt x="29348" y="61483"/>
                      <a:pt x="24780" y="74046"/>
                      <a:pt x="31632" y="87751"/>
                    </a:cubicBezTo>
                    <a:cubicBezTo>
                      <a:pt x="38484" y="101455"/>
                      <a:pt x="51618" y="104310"/>
                      <a:pt x="65893" y="102597"/>
                    </a:cubicBezTo>
                    <a:cubicBezTo>
                      <a:pt x="87593" y="99742"/>
                      <a:pt x="109291" y="95745"/>
                      <a:pt x="130990" y="93461"/>
                    </a:cubicBezTo>
                    <a:cubicBezTo>
                      <a:pt x="170962" y="88322"/>
                      <a:pt x="197229" y="112305"/>
                      <a:pt x="197800" y="153989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2" name="Forme libre : forme 71">
                <a:extLst>
                  <a:ext uri="{FF2B5EF4-FFF2-40B4-BE49-F238E27FC236}">
                    <a16:creationId xmlns:a16="http://schemas.microsoft.com/office/drawing/2014/main" id="{4A9D7485-4AF0-421B-9568-E90CFC3744D9}"/>
                  </a:ext>
                </a:extLst>
              </p:cNvPr>
              <p:cNvSpPr/>
              <p:nvPr/>
            </p:nvSpPr>
            <p:spPr>
              <a:xfrm>
                <a:off x="6433186" y="1136909"/>
                <a:ext cx="223949" cy="184772"/>
              </a:xfrm>
              <a:custGeom>
                <a:avLst/>
                <a:gdLst>
                  <a:gd name="connsiteX0" fmla="*/ 216707 w 223949"/>
                  <a:gd name="connsiteY0" fmla="*/ 35974 h 184772"/>
                  <a:gd name="connsiteX1" fmla="*/ 223559 w 223949"/>
                  <a:gd name="connsiteY1" fmla="*/ 55389 h 184772"/>
                  <a:gd name="connsiteX2" fmla="*/ 207000 w 223949"/>
                  <a:gd name="connsiteY2" fmla="*/ 162171 h 184772"/>
                  <a:gd name="connsiteX3" fmla="*/ 174451 w 223949"/>
                  <a:gd name="connsiteY3" fmla="*/ 182728 h 184772"/>
                  <a:gd name="connsiteX4" fmla="*/ 156179 w 223949"/>
                  <a:gd name="connsiteY4" fmla="*/ 168452 h 184772"/>
                  <a:gd name="connsiteX5" fmla="*/ 173309 w 223949"/>
                  <a:gd name="connsiteY5" fmla="*/ 157603 h 184772"/>
                  <a:gd name="connsiteX6" fmla="*/ 195008 w 223949"/>
                  <a:gd name="connsiteY6" fmla="*/ 106782 h 184772"/>
                  <a:gd name="connsiteX7" fmla="*/ 166457 w 223949"/>
                  <a:gd name="connsiteY7" fmla="*/ 85654 h 184772"/>
                  <a:gd name="connsiteX8" fmla="*/ 120775 w 223949"/>
                  <a:gd name="connsiteY8" fmla="*/ 116489 h 184772"/>
                  <a:gd name="connsiteX9" fmla="*/ 115636 w 223949"/>
                  <a:gd name="connsiteY9" fmla="*/ 132478 h 184772"/>
                  <a:gd name="connsiteX10" fmla="*/ 105357 w 223949"/>
                  <a:gd name="connsiteY10" fmla="*/ 140472 h 184772"/>
                  <a:gd name="connsiteX11" fmla="*/ 100218 w 223949"/>
                  <a:gd name="connsiteY11" fmla="*/ 129051 h 184772"/>
                  <a:gd name="connsiteX12" fmla="*/ 100218 w 223949"/>
                  <a:gd name="connsiteY12" fmla="*/ 117631 h 184772"/>
                  <a:gd name="connsiteX13" fmla="*/ 99647 w 223949"/>
                  <a:gd name="connsiteY13" fmla="*/ 78230 h 184772"/>
                  <a:gd name="connsiteX14" fmla="*/ 27698 w 223949"/>
                  <a:gd name="connsiteY14" fmla="*/ 65097 h 184772"/>
                  <a:gd name="connsiteX15" fmla="*/ 1431 w 223949"/>
                  <a:gd name="connsiteY15" fmla="*/ 95361 h 184772"/>
                  <a:gd name="connsiteX16" fmla="*/ 15136 w 223949"/>
                  <a:gd name="connsiteY16" fmla="*/ 0 h 184772"/>
                  <a:gd name="connsiteX17" fmla="*/ 216707 w 223949"/>
                  <a:gd name="connsiteY17" fmla="*/ 35974 h 1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949" h="184772">
                    <a:moveTo>
                      <a:pt x="216707" y="35974"/>
                    </a:moveTo>
                    <a:cubicBezTo>
                      <a:pt x="225272" y="41685"/>
                      <a:pt x="224130" y="49108"/>
                      <a:pt x="223559" y="55389"/>
                    </a:cubicBezTo>
                    <a:cubicBezTo>
                      <a:pt x="218420" y="91364"/>
                      <a:pt x="213281" y="126767"/>
                      <a:pt x="207000" y="162171"/>
                    </a:cubicBezTo>
                    <a:cubicBezTo>
                      <a:pt x="204144" y="180444"/>
                      <a:pt x="193866" y="189009"/>
                      <a:pt x="174451" y="182728"/>
                    </a:cubicBezTo>
                    <a:cubicBezTo>
                      <a:pt x="166457" y="180444"/>
                      <a:pt x="156179" y="179873"/>
                      <a:pt x="156179" y="168452"/>
                    </a:cubicBezTo>
                    <a:cubicBezTo>
                      <a:pt x="156179" y="158174"/>
                      <a:pt x="166457" y="159887"/>
                      <a:pt x="173309" y="157603"/>
                    </a:cubicBezTo>
                    <a:cubicBezTo>
                      <a:pt x="198434" y="148466"/>
                      <a:pt x="192724" y="125054"/>
                      <a:pt x="195008" y="106782"/>
                    </a:cubicBezTo>
                    <a:cubicBezTo>
                      <a:pt x="196721" y="89080"/>
                      <a:pt x="179020" y="88509"/>
                      <a:pt x="166457" y="85654"/>
                    </a:cubicBezTo>
                    <a:cubicBezTo>
                      <a:pt x="140761" y="79943"/>
                      <a:pt x="121346" y="83941"/>
                      <a:pt x="120775" y="116489"/>
                    </a:cubicBezTo>
                    <a:cubicBezTo>
                      <a:pt x="120775" y="121628"/>
                      <a:pt x="117920" y="127338"/>
                      <a:pt x="115636" y="132478"/>
                    </a:cubicBezTo>
                    <a:cubicBezTo>
                      <a:pt x="113923" y="136475"/>
                      <a:pt x="111068" y="141614"/>
                      <a:pt x="105357" y="140472"/>
                    </a:cubicBezTo>
                    <a:cubicBezTo>
                      <a:pt x="99076" y="139330"/>
                      <a:pt x="100218" y="133620"/>
                      <a:pt x="100218" y="129051"/>
                    </a:cubicBezTo>
                    <a:cubicBezTo>
                      <a:pt x="99647" y="125054"/>
                      <a:pt x="100789" y="121628"/>
                      <a:pt x="100218" y="117631"/>
                    </a:cubicBezTo>
                    <a:cubicBezTo>
                      <a:pt x="98505" y="103926"/>
                      <a:pt x="112781" y="83941"/>
                      <a:pt x="99647" y="78230"/>
                    </a:cubicBezTo>
                    <a:cubicBezTo>
                      <a:pt x="77948" y="68523"/>
                      <a:pt x="51681" y="66239"/>
                      <a:pt x="27698" y="65097"/>
                    </a:cubicBezTo>
                    <a:cubicBezTo>
                      <a:pt x="12280" y="64526"/>
                      <a:pt x="17991" y="88509"/>
                      <a:pt x="1431" y="95361"/>
                    </a:cubicBezTo>
                    <a:cubicBezTo>
                      <a:pt x="-3137" y="61671"/>
                      <a:pt x="3715" y="31406"/>
                      <a:pt x="15136" y="0"/>
                    </a:cubicBezTo>
                    <a:cubicBezTo>
                      <a:pt x="47684" y="43969"/>
                      <a:pt x="181303" y="66810"/>
                      <a:pt x="216707" y="35974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3" name="Forme libre : forme 72">
                <a:extLst>
                  <a:ext uri="{FF2B5EF4-FFF2-40B4-BE49-F238E27FC236}">
                    <a16:creationId xmlns:a16="http://schemas.microsoft.com/office/drawing/2014/main" id="{62443206-D981-4A6C-8831-4A7A05D7DC8C}"/>
                  </a:ext>
                </a:extLst>
              </p:cNvPr>
              <p:cNvSpPr/>
              <p:nvPr/>
            </p:nvSpPr>
            <p:spPr>
              <a:xfrm>
                <a:off x="6609243" y="598989"/>
                <a:ext cx="218113" cy="212435"/>
              </a:xfrm>
              <a:custGeom>
                <a:avLst/>
                <a:gdLst>
                  <a:gd name="connsiteX0" fmla="*/ 106317 w 218113"/>
                  <a:gd name="connsiteY0" fmla="*/ 212436 h 212435"/>
                  <a:gd name="connsiteX1" fmla="*/ 8672 w 218113"/>
                  <a:gd name="connsiteY1" fmla="*/ 142771 h 212435"/>
                  <a:gd name="connsiteX2" fmla="*/ 32084 w 218113"/>
                  <a:gd name="connsiteY2" fmla="*/ 9151 h 212435"/>
                  <a:gd name="connsiteX3" fmla="*/ 57209 w 218113"/>
                  <a:gd name="connsiteY3" fmla="*/ 2299 h 212435"/>
                  <a:gd name="connsiteX4" fmla="*/ 85189 w 218113"/>
                  <a:gd name="connsiteY4" fmla="*/ 28566 h 212435"/>
                  <a:gd name="connsiteX5" fmla="*/ 73198 w 218113"/>
                  <a:gd name="connsiteY5" fmla="*/ 35418 h 212435"/>
                  <a:gd name="connsiteX6" fmla="*/ 22377 w 218113"/>
                  <a:gd name="connsiteY6" fmla="*/ 105654 h 212435"/>
                  <a:gd name="connsiteX7" fmla="*/ 162849 w 218113"/>
                  <a:gd name="connsiteY7" fmla="*/ 167325 h 212435"/>
                  <a:gd name="connsiteX8" fmla="*/ 197110 w 218113"/>
                  <a:gd name="connsiteY8" fmla="*/ 102228 h 212435"/>
                  <a:gd name="connsiteX9" fmla="*/ 203962 w 218113"/>
                  <a:gd name="connsiteY9" fmla="*/ 81100 h 212435"/>
                  <a:gd name="connsiteX10" fmla="*/ 217096 w 218113"/>
                  <a:gd name="connsiteY10" fmla="*/ 102799 h 212435"/>
                  <a:gd name="connsiteX11" fmla="*/ 106317 w 218113"/>
                  <a:gd name="connsiteY11" fmla="*/ 212436 h 21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113" h="212435">
                    <a:moveTo>
                      <a:pt x="106317" y="212436"/>
                    </a:moveTo>
                    <a:cubicBezTo>
                      <a:pt x="69201" y="209009"/>
                      <a:pt x="31513" y="186168"/>
                      <a:pt x="8672" y="142771"/>
                    </a:cubicBezTo>
                    <a:cubicBezTo>
                      <a:pt x="-10172" y="106796"/>
                      <a:pt x="3533" y="39415"/>
                      <a:pt x="32084" y="9151"/>
                    </a:cubicBezTo>
                    <a:cubicBezTo>
                      <a:pt x="39507" y="1157"/>
                      <a:pt x="47502" y="-2841"/>
                      <a:pt x="57209" y="2299"/>
                    </a:cubicBezTo>
                    <a:cubicBezTo>
                      <a:pt x="68630" y="8580"/>
                      <a:pt x="81763" y="14861"/>
                      <a:pt x="85189" y="28566"/>
                    </a:cubicBezTo>
                    <a:cubicBezTo>
                      <a:pt x="87474" y="36560"/>
                      <a:pt x="78337" y="34847"/>
                      <a:pt x="73198" y="35418"/>
                    </a:cubicBezTo>
                    <a:cubicBezTo>
                      <a:pt x="34368" y="37702"/>
                      <a:pt x="13240" y="67395"/>
                      <a:pt x="22377" y="105654"/>
                    </a:cubicBezTo>
                    <a:cubicBezTo>
                      <a:pt x="34939" y="156475"/>
                      <a:pt x="116596" y="193021"/>
                      <a:pt x="162849" y="167325"/>
                    </a:cubicBezTo>
                    <a:cubicBezTo>
                      <a:pt x="187403" y="153620"/>
                      <a:pt x="194826" y="129066"/>
                      <a:pt x="197110" y="102228"/>
                    </a:cubicBezTo>
                    <a:cubicBezTo>
                      <a:pt x="197681" y="94805"/>
                      <a:pt x="191971" y="81671"/>
                      <a:pt x="203962" y="81100"/>
                    </a:cubicBezTo>
                    <a:cubicBezTo>
                      <a:pt x="216525" y="79958"/>
                      <a:pt x="215954" y="93663"/>
                      <a:pt x="217096" y="102799"/>
                    </a:cubicBezTo>
                    <a:cubicBezTo>
                      <a:pt x="225661" y="160472"/>
                      <a:pt x="179408" y="211865"/>
                      <a:pt x="106317" y="212436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4" name="Forme libre : forme 73">
                <a:extLst>
                  <a:ext uri="{FF2B5EF4-FFF2-40B4-BE49-F238E27FC236}">
                    <a16:creationId xmlns:a16="http://schemas.microsoft.com/office/drawing/2014/main" id="{D6F5159E-1328-4E0C-9D84-004EDB4CBFE2}"/>
                  </a:ext>
                </a:extLst>
              </p:cNvPr>
              <p:cNvSpPr/>
              <p:nvPr/>
            </p:nvSpPr>
            <p:spPr>
              <a:xfrm>
                <a:off x="6724697" y="2405724"/>
                <a:ext cx="223270" cy="251060"/>
              </a:xfrm>
              <a:custGeom>
                <a:avLst/>
                <a:gdLst>
                  <a:gd name="connsiteX0" fmla="*/ 0 w 223270"/>
                  <a:gd name="connsiteY0" fmla="*/ 125054 h 251060"/>
                  <a:gd name="connsiteX1" fmla="*/ 171307 w 223270"/>
                  <a:gd name="connsiteY1" fmla="*/ 0 h 251060"/>
                  <a:gd name="connsiteX2" fmla="*/ 223271 w 223270"/>
                  <a:gd name="connsiteY2" fmla="*/ 74804 h 251060"/>
                  <a:gd name="connsiteX3" fmla="*/ 136475 w 223270"/>
                  <a:gd name="connsiteY3" fmla="*/ 97074 h 251060"/>
                  <a:gd name="connsiteX4" fmla="*/ 63384 w 223270"/>
                  <a:gd name="connsiteY4" fmla="*/ 151321 h 251060"/>
                  <a:gd name="connsiteX5" fmla="*/ 58816 w 223270"/>
                  <a:gd name="connsiteY5" fmla="*/ 176447 h 251060"/>
                  <a:gd name="connsiteX6" fmla="*/ 118773 w 223270"/>
                  <a:gd name="connsiteY6" fmla="*/ 214134 h 251060"/>
                  <a:gd name="connsiteX7" fmla="*/ 127910 w 223270"/>
                  <a:gd name="connsiteY7" fmla="*/ 220986 h 251060"/>
                  <a:gd name="connsiteX8" fmla="*/ 103356 w 223270"/>
                  <a:gd name="connsiteY8" fmla="*/ 247825 h 251060"/>
                  <a:gd name="connsiteX9" fmla="*/ 83370 w 223270"/>
                  <a:gd name="connsiteY9" fmla="*/ 244398 h 251060"/>
                  <a:gd name="connsiteX10" fmla="*/ 0 w 223270"/>
                  <a:gd name="connsiteY10" fmla="*/ 125054 h 25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270" h="251060">
                    <a:moveTo>
                      <a:pt x="0" y="125054"/>
                    </a:moveTo>
                    <a:cubicBezTo>
                      <a:pt x="51963" y="130765"/>
                      <a:pt x="158745" y="51392"/>
                      <a:pt x="171307" y="0"/>
                    </a:cubicBezTo>
                    <a:cubicBezTo>
                      <a:pt x="193577" y="20557"/>
                      <a:pt x="210708" y="41685"/>
                      <a:pt x="223271" y="74804"/>
                    </a:cubicBezTo>
                    <a:cubicBezTo>
                      <a:pt x="183299" y="54247"/>
                      <a:pt x="161029" y="79372"/>
                      <a:pt x="136475" y="97074"/>
                    </a:cubicBezTo>
                    <a:cubicBezTo>
                      <a:pt x="111921" y="114776"/>
                      <a:pt x="87938" y="133620"/>
                      <a:pt x="63384" y="151321"/>
                    </a:cubicBezTo>
                    <a:cubicBezTo>
                      <a:pt x="53106" y="158745"/>
                      <a:pt x="49679" y="165597"/>
                      <a:pt x="58816" y="176447"/>
                    </a:cubicBezTo>
                    <a:cubicBezTo>
                      <a:pt x="74804" y="195861"/>
                      <a:pt x="86225" y="221557"/>
                      <a:pt x="118773" y="214134"/>
                    </a:cubicBezTo>
                    <a:cubicBezTo>
                      <a:pt x="123341" y="212992"/>
                      <a:pt x="130194" y="214705"/>
                      <a:pt x="127910" y="220986"/>
                    </a:cubicBezTo>
                    <a:cubicBezTo>
                      <a:pt x="123912" y="232978"/>
                      <a:pt x="113063" y="240401"/>
                      <a:pt x="103356" y="247825"/>
                    </a:cubicBezTo>
                    <a:cubicBezTo>
                      <a:pt x="95932" y="253535"/>
                      <a:pt x="89080" y="251251"/>
                      <a:pt x="83370" y="244398"/>
                    </a:cubicBezTo>
                    <a:cubicBezTo>
                      <a:pt x="53676" y="207853"/>
                      <a:pt x="23412" y="171307"/>
                      <a:pt x="0" y="125054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5" name="Forme libre : forme 74">
                <a:extLst>
                  <a:ext uri="{FF2B5EF4-FFF2-40B4-BE49-F238E27FC236}">
                    <a16:creationId xmlns:a16="http://schemas.microsoft.com/office/drawing/2014/main" id="{44D9F78D-B2C6-42E5-9846-CE563179594F}"/>
                  </a:ext>
                </a:extLst>
              </p:cNvPr>
              <p:cNvSpPr/>
              <p:nvPr/>
            </p:nvSpPr>
            <p:spPr>
              <a:xfrm>
                <a:off x="8998299" y="1908400"/>
                <a:ext cx="165302" cy="116451"/>
              </a:xfrm>
              <a:custGeom>
                <a:avLst/>
                <a:gdLst>
                  <a:gd name="connsiteX0" fmla="*/ 108139 w 165302"/>
                  <a:gd name="connsiteY0" fmla="*/ 116451 h 116451"/>
                  <a:gd name="connsiteX1" fmla="*/ 19631 w 165302"/>
                  <a:gd name="connsiteY1" fmla="*/ 85045 h 116451"/>
                  <a:gd name="connsiteX2" fmla="*/ 26483 w 165302"/>
                  <a:gd name="connsiteY2" fmla="*/ 14238 h 116451"/>
                  <a:gd name="connsiteX3" fmla="*/ 64171 w 165302"/>
                  <a:gd name="connsiteY3" fmla="*/ 2247 h 116451"/>
                  <a:gd name="connsiteX4" fmla="*/ 87012 w 165302"/>
                  <a:gd name="connsiteY4" fmla="*/ 23945 h 116451"/>
                  <a:gd name="connsiteX5" fmla="*/ 101287 w 165302"/>
                  <a:gd name="connsiteY5" fmla="*/ 45644 h 116451"/>
                  <a:gd name="connsiteX6" fmla="*/ 154393 w 165302"/>
                  <a:gd name="connsiteY6" fmla="*/ 83332 h 116451"/>
                  <a:gd name="connsiteX7" fmla="*/ 164671 w 165302"/>
                  <a:gd name="connsiteY7" fmla="*/ 101605 h 116451"/>
                  <a:gd name="connsiteX8" fmla="*/ 145828 w 165302"/>
                  <a:gd name="connsiteY8" fmla="*/ 112454 h 116451"/>
                  <a:gd name="connsiteX9" fmla="*/ 108139 w 165302"/>
                  <a:gd name="connsiteY9" fmla="*/ 116451 h 11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302" h="116451">
                    <a:moveTo>
                      <a:pt x="108139" y="116451"/>
                    </a:moveTo>
                    <a:cubicBezTo>
                      <a:pt x="76733" y="113596"/>
                      <a:pt x="45327" y="106173"/>
                      <a:pt x="19631" y="85045"/>
                    </a:cubicBezTo>
                    <a:cubicBezTo>
                      <a:pt x="-8921" y="61062"/>
                      <a:pt x="-6065" y="32511"/>
                      <a:pt x="26483" y="14238"/>
                    </a:cubicBezTo>
                    <a:cubicBezTo>
                      <a:pt x="38475" y="7957"/>
                      <a:pt x="51037" y="4531"/>
                      <a:pt x="64171" y="2247"/>
                    </a:cubicBezTo>
                    <a:cubicBezTo>
                      <a:pt x="81302" y="-609"/>
                      <a:pt x="99574" y="-5748"/>
                      <a:pt x="87012" y="23945"/>
                    </a:cubicBezTo>
                    <a:cubicBezTo>
                      <a:pt x="82443" y="35366"/>
                      <a:pt x="93293" y="39934"/>
                      <a:pt x="101287" y="45644"/>
                    </a:cubicBezTo>
                    <a:cubicBezTo>
                      <a:pt x="118989" y="58207"/>
                      <a:pt x="137262" y="70198"/>
                      <a:pt x="154393" y="83332"/>
                    </a:cubicBezTo>
                    <a:cubicBezTo>
                      <a:pt x="160103" y="87329"/>
                      <a:pt x="167526" y="93039"/>
                      <a:pt x="164671" y="101605"/>
                    </a:cubicBezTo>
                    <a:cubicBezTo>
                      <a:pt x="161816" y="109028"/>
                      <a:pt x="153250" y="111312"/>
                      <a:pt x="145828" y="112454"/>
                    </a:cubicBezTo>
                    <a:cubicBezTo>
                      <a:pt x="133265" y="114167"/>
                      <a:pt x="121273" y="114738"/>
                      <a:pt x="108139" y="116451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6" name="Forme libre : forme 75">
                <a:extLst>
                  <a:ext uri="{FF2B5EF4-FFF2-40B4-BE49-F238E27FC236}">
                    <a16:creationId xmlns:a16="http://schemas.microsoft.com/office/drawing/2014/main" id="{5C34F79D-D702-43E9-8052-E38A678C6525}"/>
                  </a:ext>
                </a:extLst>
              </p:cNvPr>
              <p:cNvSpPr/>
              <p:nvPr/>
            </p:nvSpPr>
            <p:spPr>
              <a:xfrm>
                <a:off x="7311408" y="1907220"/>
                <a:ext cx="167551" cy="116908"/>
              </a:xfrm>
              <a:custGeom>
                <a:avLst/>
                <a:gdLst>
                  <a:gd name="connsiteX0" fmla="*/ 72822 w 167551"/>
                  <a:gd name="connsiteY0" fmla="*/ 0 h 116908"/>
                  <a:gd name="connsiteX1" fmla="*/ 141345 w 167551"/>
                  <a:gd name="connsiteY1" fmla="*/ 14847 h 116908"/>
                  <a:gd name="connsiteX2" fmla="*/ 151052 w 167551"/>
                  <a:gd name="connsiteY2" fmla="*/ 81656 h 116908"/>
                  <a:gd name="connsiteX3" fmla="*/ 17433 w 167551"/>
                  <a:gd name="connsiteY3" fmla="*/ 113063 h 116908"/>
                  <a:gd name="connsiteX4" fmla="*/ 11151 w 167551"/>
                  <a:gd name="connsiteY4" fmla="*/ 86225 h 116908"/>
                  <a:gd name="connsiteX5" fmla="*/ 56262 w 167551"/>
                  <a:gd name="connsiteY5" fmla="*/ 51963 h 116908"/>
                  <a:gd name="connsiteX6" fmla="*/ 72822 w 167551"/>
                  <a:gd name="connsiteY6" fmla="*/ 0 h 11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551" h="116908">
                    <a:moveTo>
                      <a:pt x="72822" y="0"/>
                    </a:moveTo>
                    <a:cubicBezTo>
                      <a:pt x="97947" y="2855"/>
                      <a:pt x="120217" y="5139"/>
                      <a:pt x="141345" y="14847"/>
                    </a:cubicBezTo>
                    <a:cubicBezTo>
                      <a:pt x="171609" y="28551"/>
                      <a:pt x="176748" y="61100"/>
                      <a:pt x="151052" y="81656"/>
                    </a:cubicBezTo>
                    <a:cubicBezTo>
                      <a:pt x="112223" y="113063"/>
                      <a:pt x="67112" y="123341"/>
                      <a:pt x="17433" y="113063"/>
                    </a:cubicBezTo>
                    <a:cubicBezTo>
                      <a:pt x="-3695" y="108495"/>
                      <a:pt x="-5408" y="99358"/>
                      <a:pt x="11151" y="86225"/>
                    </a:cubicBezTo>
                    <a:cubicBezTo>
                      <a:pt x="25998" y="74233"/>
                      <a:pt x="40274" y="62242"/>
                      <a:pt x="56262" y="51963"/>
                    </a:cubicBezTo>
                    <a:cubicBezTo>
                      <a:pt x="83671" y="33690"/>
                      <a:pt x="84242" y="34261"/>
                      <a:pt x="72822" y="0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7" name="Forme libre : forme 76">
                <a:extLst>
                  <a:ext uri="{FF2B5EF4-FFF2-40B4-BE49-F238E27FC236}">
                    <a16:creationId xmlns:a16="http://schemas.microsoft.com/office/drawing/2014/main" id="{9FB5284F-F316-4DF9-9D2B-511571D4BB50}"/>
                  </a:ext>
                </a:extLst>
              </p:cNvPr>
              <p:cNvSpPr/>
              <p:nvPr/>
            </p:nvSpPr>
            <p:spPr>
              <a:xfrm>
                <a:off x="6845754" y="2553048"/>
                <a:ext cx="220415" cy="206710"/>
              </a:xfrm>
              <a:custGeom>
                <a:avLst/>
                <a:gdLst>
                  <a:gd name="connsiteX0" fmla="*/ 162742 w 220415"/>
                  <a:gd name="connsiteY0" fmla="*/ 0 h 206710"/>
                  <a:gd name="connsiteX1" fmla="*/ 220416 w 220415"/>
                  <a:gd name="connsiteY1" fmla="*/ 70236 h 206710"/>
                  <a:gd name="connsiteX2" fmla="*/ 65668 w 220415"/>
                  <a:gd name="connsiteY2" fmla="*/ 206711 h 206710"/>
                  <a:gd name="connsiteX3" fmla="*/ 0 w 220415"/>
                  <a:gd name="connsiteY3" fmla="*/ 141614 h 206710"/>
                  <a:gd name="connsiteX4" fmla="*/ 101071 w 220415"/>
                  <a:gd name="connsiteY4" fmla="*/ 95361 h 206710"/>
                  <a:gd name="connsiteX5" fmla="*/ 162742 w 220415"/>
                  <a:gd name="connsiteY5" fmla="*/ 0 h 20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415" h="206710">
                    <a:moveTo>
                      <a:pt x="162742" y="0"/>
                    </a:moveTo>
                    <a:cubicBezTo>
                      <a:pt x="189580" y="22270"/>
                      <a:pt x="208424" y="42256"/>
                      <a:pt x="220416" y="70236"/>
                    </a:cubicBezTo>
                    <a:cubicBezTo>
                      <a:pt x="173020" y="62813"/>
                      <a:pt x="79372" y="146753"/>
                      <a:pt x="65668" y="206711"/>
                    </a:cubicBezTo>
                    <a:cubicBezTo>
                      <a:pt x="39972" y="191864"/>
                      <a:pt x="22841" y="170165"/>
                      <a:pt x="0" y="141614"/>
                    </a:cubicBezTo>
                    <a:cubicBezTo>
                      <a:pt x="50821" y="153034"/>
                      <a:pt x="75375" y="121628"/>
                      <a:pt x="101071" y="95361"/>
                    </a:cubicBezTo>
                    <a:cubicBezTo>
                      <a:pt x="126197" y="70236"/>
                      <a:pt x="166739" y="53676"/>
                      <a:pt x="162742" y="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8" name="Forme libre : forme 77">
                <a:extLst>
                  <a:ext uri="{FF2B5EF4-FFF2-40B4-BE49-F238E27FC236}">
                    <a16:creationId xmlns:a16="http://schemas.microsoft.com/office/drawing/2014/main" id="{BB0B8DA4-5587-4973-9C5D-6C7B992C27C4}"/>
                  </a:ext>
                </a:extLst>
              </p:cNvPr>
              <p:cNvSpPr/>
              <p:nvPr/>
            </p:nvSpPr>
            <p:spPr>
              <a:xfrm>
                <a:off x="6830908" y="273326"/>
                <a:ext cx="216385" cy="204049"/>
              </a:xfrm>
              <a:custGeom>
                <a:avLst/>
                <a:gdLst>
                  <a:gd name="connsiteX0" fmla="*/ 0 w 216385"/>
                  <a:gd name="connsiteY0" fmla="*/ 67575 h 204049"/>
                  <a:gd name="connsiteX1" fmla="*/ 45682 w 216385"/>
                  <a:gd name="connsiteY1" fmla="*/ 5904 h 204049"/>
                  <a:gd name="connsiteX2" fmla="*/ 60528 w 216385"/>
                  <a:gd name="connsiteY2" fmla="*/ 1907 h 204049"/>
                  <a:gd name="connsiteX3" fmla="*/ 59958 w 216385"/>
                  <a:gd name="connsiteY3" fmla="*/ 15040 h 204049"/>
                  <a:gd name="connsiteX4" fmla="*/ 67381 w 216385"/>
                  <a:gd name="connsiteY4" fmla="*/ 43592 h 204049"/>
                  <a:gd name="connsiteX5" fmla="*/ 169594 w 216385"/>
                  <a:gd name="connsiteY5" fmla="*/ 130387 h 204049"/>
                  <a:gd name="connsiteX6" fmla="*/ 203856 w 216385"/>
                  <a:gd name="connsiteY6" fmla="*/ 133813 h 204049"/>
                  <a:gd name="connsiteX7" fmla="*/ 214134 w 216385"/>
                  <a:gd name="connsiteY7" fmla="*/ 133813 h 204049"/>
                  <a:gd name="connsiteX8" fmla="*/ 212992 w 216385"/>
                  <a:gd name="connsiteY8" fmla="*/ 146376 h 204049"/>
                  <a:gd name="connsiteX9" fmla="*/ 162171 w 216385"/>
                  <a:gd name="connsiteY9" fmla="*/ 204049 h 204049"/>
                  <a:gd name="connsiteX10" fmla="*/ 0 w 216385"/>
                  <a:gd name="connsiteY10" fmla="*/ 67575 h 20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385" h="204049">
                    <a:moveTo>
                      <a:pt x="0" y="67575"/>
                    </a:moveTo>
                    <a:cubicBezTo>
                      <a:pt x="10278" y="40165"/>
                      <a:pt x="27980" y="23035"/>
                      <a:pt x="45682" y="5904"/>
                    </a:cubicBezTo>
                    <a:cubicBezTo>
                      <a:pt x="49679" y="1907"/>
                      <a:pt x="54818" y="-2661"/>
                      <a:pt x="60528" y="1907"/>
                    </a:cubicBezTo>
                    <a:cubicBezTo>
                      <a:pt x="64526" y="5333"/>
                      <a:pt x="62813" y="11043"/>
                      <a:pt x="59958" y="15040"/>
                    </a:cubicBezTo>
                    <a:cubicBezTo>
                      <a:pt x="49679" y="28174"/>
                      <a:pt x="58245" y="36168"/>
                      <a:pt x="67381" y="43592"/>
                    </a:cubicBezTo>
                    <a:cubicBezTo>
                      <a:pt x="101071" y="72714"/>
                      <a:pt x="135333" y="101836"/>
                      <a:pt x="169594" y="130387"/>
                    </a:cubicBezTo>
                    <a:cubicBezTo>
                      <a:pt x="179301" y="138382"/>
                      <a:pt x="190151" y="148660"/>
                      <a:pt x="203856" y="133813"/>
                    </a:cubicBezTo>
                    <a:cubicBezTo>
                      <a:pt x="205569" y="132100"/>
                      <a:pt x="211850" y="132100"/>
                      <a:pt x="214134" y="133813"/>
                    </a:cubicBezTo>
                    <a:cubicBezTo>
                      <a:pt x="218702" y="137811"/>
                      <a:pt x="215276" y="142379"/>
                      <a:pt x="212992" y="146376"/>
                    </a:cubicBezTo>
                    <a:cubicBezTo>
                      <a:pt x="198716" y="167504"/>
                      <a:pt x="182728" y="186919"/>
                      <a:pt x="162171" y="204049"/>
                    </a:cubicBezTo>
                    <a:cubicBezTo>
                      <a:pt x="144469" y="140095"/>
                      <a:pt x="47966" y="56725"/>
                      <a:pt x="0" y="67575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79" name="Forme libre : forme 78">
                <a:extLst>
                  <a:ext uri="{FF2B5EF4-FFF2-40B4-BE49-F238E27FC236}">
                    <a16:creationId xmlns:a16="http://schemas.microsoft.com/office/drawing/2014/main" id="{887B3CB3-A28F-4F0F-A46D-B1388548B47F}"/>
                  </a:ext>
                </a:extLst>
              </p:cNvPr>
              <p:cNvSpPr/>
              <p:nvPr/>
            </p:nvSpPr>
            <p:spPr>
              <a:xfrm>
                <a:off x="6413780" y="1594870"/>
                <a:ext cx="221021" cy="106578"/>
              </a:xfrm>
              <a:custGeom>
                <a:avLst/>
                <a:gdLst>
                  <a:gd name="connsiteX0" fmla="*/ 4277 w 221021"/>
                  <a:gd name="connsiteY0" fmla="*/ 9136 h 106578"/>
                  <a:gd name="connsiteX1" fmla="*/ 72229 w 221021"/>
                  <a:gd name="connsiteY1" fmla="*/ 40543 h 106578"/>
                  <a:gd name="connsiteX2" fmla="*/ 160167 w 221021"/>
                  <a:gd name="connsiteY2" fmla="*/ 33691 h 106578"/>
                  <a:gd name="connsiteX3" fmla="*/ 206991 w 221021"/>
                  <a:gd name="connsiteY3" fmla="*/ 0 h 106578"/>
                  <a:gd name="connsiteX4" fmla="*/ 214414 w 221021"/>
                  <a:gd name="connsiteY4" fmla="*/ 91935 h 106578"/>
                  <a:gd name="connsiteX5" fmla="*/ 156741 w 221021"/>
                  <a:gd name="connsiteY5" fmla="*/ 66810 h 106578"/>
                  <a:gd name="connsiteX6" fmla="*/ 52243 w 221021"/>
                  <a:gd name="connsiteY6" fmla="*/ 77088 h 106578"/>
                  <a:gd name="connsiteX7" fmla="*/ 21408 w 221021"/>
                  <a:gd name="connsiteY7" fmla="*/ 98787 h 106578"/>
                  <a:gd name="connsiteX8" fmla="*/ 11701 w 221021"/>
                  <a:gd name="connsiteY8" fmla="*/ 106211 h 106578"/>
                  <a:gd name="connsiteX9" fmla="*/ 5419 w 221021"/>
                  <a:gd name="connsiteY9" fmla="*/ 97645 h 106578"/>
                  <a:gd name="connsiteX10" fmla="*/ 4277 w 221021"/>
                  <a:gd name="connsiteY10" fmla="*/ 9136 h 10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1021" h="106578">
                    <a:moveTo>
                      <a:pt x="4277" y="9136"/>
                    </a:moveTo>
                    <a:cubicBezTo>
                      <a:pt x="20837" y="46824"/>
                      <a:pt x="46533" y="42827"/>
                      <a:pt x="72229" y="40543"/>
                    </a:cubicBezTo>
                    <a:cubicBezTo>
                      <a:pt x="101351" y="37688"/>
                      <a:pt x="131044" y="35975"/>
                      <a:pt x="160167" y="33691"/>
                    </a:cubicBezTo>
                    <a:cubicBezTo>
                      <a:pt x="181295" y="31977"/>
                      <a:pt x="203565" y="31977"/>
                      <a:pt x="206991" y="0"/>
                    </a:cubicBezTo>
                    <a:cubicBezTo>
                      <a:pt x="226406" y="30264"/>
                      <a:pt x="222408" y="58245"/>
                      <a:pt x="214414" y="91935"/>
                    </a:cubicBezTo>
                    <a:cubicBezTo>
                      <a:pt x="204136" y="56532"/>
                      <a:pt x="178440" y="65097"/>
                      <a:pt x="156741" y="66810"/>
                    </a:cubicBezTo>
                    <a:cubicBezTo>
                      <a:pt x="121908" y="69665"/>
                      <a:pt x="87076" y="73662"/>
                      <a:pt x="52243" y="77088"/>
                    </a:cubicBezTo>
                    <a:cubicBezTo>
                      <a:pt x="37968" y="78230"/>
                      <a:pt x="23121" y="78801"/>
                      <a:pt x="21408" y="98787"/>
                    </a:cubicBezTo>
                    <a:cubicBezTo>
                      <a:pt x="20837" y="103355"/>
                      <a:pt x="16840" y="107924"/>
                      <a:pt x="11701" y="106211"/>
                    </a:cubicBezTo>
                    <a:cubicBezTo>
                      <a:pt x="8845" y="105639"/>
                      <a:pt x="5990" y="101071"/>
                      <a:pt x="5419" y="97645"/>
                    </a:cubicBezTo>
                    <a:cubicBezTo>
                      <a:pt x="3135" y="71949"/>
                      <a:pt x="-4859" y="46253"/>
                      <a:pt x="4277" y="9136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0" name="Forme libre : forme 79">
                <a:extLst>
                  <a:ext uri="{FF2B5EF4-FFF2-40B4-BE49-F238E27FC236}">
                    <a16:creationId xmlns:a16="http://schemas.microsoft.com/office/drawing/2014/main" id="{D8DD61F2-5BA0-410F-85A2-940B8409CAAC}"/>
                  </a:ext>
                </a:extLst>
              </p:cNvPr>
              <p:cNvSpPr/>
              <p:nvPr/>
            </p:nvSpPr>
            <p:spPr>
              <a:xfrm>
                <a:off x="8370886" y="620356"/>
                <a:ext cx="155461" cy="103580"/>
              </a:xfrm>
              <a:custGeom>
                <a:avLst/>
                <a:gdLst>
                  <a:gd name="connsiteX0" fmla="*/ 155392 w 155461"/>
                  <a:gd name="connsiteY0" fmla="*/ 66585 h 103580"/>
                  <a:gd name="connsiteX1" fmla="*/ 131409 w 155461"/>
                  <a:gd name="connsiteY1" fmla="*/ 100275 h 103580"/>
                  <a:gd name="connsiteX2" fmla="*/ 111424 w 155461"/>
                  <a:gd name="connsiteY2" fmla="*/ 89426 h 103580"/>
                  <a:gd name="connsiteX3" fmla="*/ 24628 w 155461"/>
                  <a:gd name="connsiteY3" fmla="*/ 57449 h 103580"/>
                  <a:gd name="connsiteX4" fmla="*/ 3500 w 155461"/>
                  <a:gd name="connsiteY4" fmla="*/ 50596 h 103580"/>
                  <a:gd name="connsiteX5" fmla="*/ 6355 w 155461"/>
                  <a:gd name="connsiteY5" fmla="*/ 15764 h 103580"/>
                  <a:gd name="connsiteX6" fmla="*/ 49753 w 155461"/>
                  <a:gd name="connsiteY6" fmla="*/ 1488 h 103580"/>
                  <a:gd name="connsiteX7" fmla="*/ 134264 w 155461"/>
                  <a:gd name="connsiteY7" fmla="*/ 33466 h 103580"/>
                  <a:gd name="connsiteX8" fmla="*/ 155392 w 155461"/>
                  <a:gd name="connsiteY8" fmla="*/ 66585 h 1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461" h="103580">
                    <a:moveTo>
                      <a:pt x="155392" y="66585"/>
                    </a:moveTo>
                    <a:cubicBezTo>
                      <a:pt x="156535" y="85429"/>
                      <a:pt x="143401" y="92281"/>
                      <a:pt x="131409" y="100275"/>
                    </a:cubicBezTo>
                    <a:cubicBezTo>
                      <a:pt x="117134" y="110554"/>
                      <a:pt x="117705" y="93994"/>
                      <a:pt x="111424" y="89426"/>
                    </a:cubicBezTo>
                    <a:cubicBezTo>
                      <a:pt x="85156" y="71153"/>
                      <a:pt x="56605" y="59733"/>
                      <a:pt x="24628" y="57449"/>
                    </a:cubicBezTo>
                    <a:cubicBezTo>
                      <a:pt x="17205" y="56878"/>
                      <a:pt x="7497" y="63159"/>
                      <a:pt x="3500" y="50596"/>
                    </a:cubicBezTo>
                    <a:cubicBezTo>
                      <a:pt x="74" y="38605"/>
                      <a:pt x="-3353" y="26042"/>
                      <a:pt x="6355" y="15764"/>
                    </a:cubicBezTo>
                    <a:cubicBezTo>
                      <a:pt x="17775" y="3201"/>
                      <a:pt x="32051" y="-3080"/>
                      <a:pt x="49753" y="1488"/>
                    </a:cubicBezTo>
                    <a:cubicBezTo>
                      <a:pt x="78875" y="9483"/>
                      <a:pt x="107426" y="20903"/>
                      <a:pt x="134264" y="33466"/>
                    </a:cubicBezTo>
                    <a:cubicBezTo>
                      <a:pt x="149111" y="40318"/>
                      <a:pt x="155392" y="52309"/>
                      <a:pt x="155392" y="66585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1" name="Forme libre : forme 80">
                <a:extLst>
                  <a:ext uri="{FF2B5EF4-FFF2-40B4-BE49-F238E27FC236}">
                    <a16:creationId xmlns:a16="http://schemas.microsoft.com/office/drawing/2014/main" id="{8A2E4D65-E36A-48EE-B3C6-AFC17B62E23B}"/>
                  </a:ext>
                </a:extLst>
              </p:cNvPr>
              <p:cNvSpPr/>
              <p:nvPr/>
            </p:nvSpPr>
            <p:spPr>
              <a:xfrm>
                <a:off x="8157835" y="593865"/>
                <a:ext cx="160551" cy="67317"/>
              </a:xfrm>
              <a:custGeom>
                <a:avLst/>
                <a:gdLst>
                  <a:gd name="connsiteX0" fmla="*/ 79505 w 160551"/>
                  <a:gd name="connsiteY0" fmla="*/ 0 h 67317"/>
                  <a:gd name="connsiteX1" fmla="*/ 133181 w 160551"/>
                  <a:gd name="connsiteY1" fmla="*/ 4568 h 67317"/>
                  <a:gd name="connsiteX2" fmla="*/ 153167 w 160551"/>
                  <a:gd name="connsiteY2" fmla="*/ 59958 h 67317"/>
                  <a:gd name="connsiteX3" fmla="*/ 134894 w 160551"/>
                  <a:gd name="connsiteY3" fmla="*/ 65097 h 67317"/>
                  <a:gd name="connsiteX4" fmla="*/ 38391 w 160551"/>
                  <a:gd name="connsiteY4" fmla="*/ 62813 h 67317"/>
                  <a:gd name="connsiteX5" fmla="*/ 1274 w 160551"/>
                  <a:gd name="connsiteY5" fmla="*/ 47395 h 67317"/>
                  <a:gd name="connsiteX6" fmla="*/ 25828 w 160551"/>
                  <a:gd name="connsiteY6" fmla="*/ 3426 h 67317"/>
                  <a:gd name="connsiteX7" fmla="*/ 34394 w 160551"/>
                  <a:gd name="connsiteY7" fmla="*/ 1713 h 67317"/>
                  <a:gd name="connsiteX8" fmla="*/ 80075 w 160551"/>
                  <a:gd name="connsiteY8" fmla="*/ 1713 h 67317"/>
                  <a:gd name="connsiteX9" fmla="*/ 79505 w 160551"/>
                  <a:gd name="connsiteY9" fmla="*/ 0 h 6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551" h="67317">
                    <a:moveTo>
                      <a:pt x="79505" y="0"/>
                    </a:moveTo>
                    <a:cubicBezTo>
                      <a:pt x="97206" y="1142"/>
                      <a:pt x="115479" y="1142"/>
                      <a:pt x="133181" y="4568"/>
                    </a:cubicBezTo>
                    <a:cubicBezTo>
                      <a:pt x="158877" y="9707"/>
                      <a:pt x="168584" y="38830"/>
                      <a:pt x="153167" y="59958"/>
                    </a:cubicBezTo>
                    <a:cubicBezTo>
                      <a:pt x="148027" y="66810"/>
                      <a:pt x="144030" y="69665"/>
                      <a:pt x="134894" y="65097"/>
                    </a:cubicBezTo>
                    <a:cubicBezTo>
                      <a:pt x="103488" y="49679"/>
                      <a:pt x="69226" y="53105"/>
                      <a:pt x="38391" y="62813"/>
                    </a:cubicBezTo>
                    <a:cubicBezTo>
                      <a:pt x="17263" y="69665"/>
                      <a:pt x="7556" y="68523"/>
                      <a:pt x="1274" y="47395"/>
                    </a:cubicBezTo>
                    <a:cubicBezTo>
                      <a:pt x="-3865" y="29122"/>
                      <a:pt x="6984" y="8565"/>
                      <a:pt x="25828" y="3426"/>
                    </a:cubicBezTo>
                    <a:cubicBezTo>
                      <a:pt x="28683" y="2855"/>
                      <a:pt x="31538" y="1713"/>
                      <a:pt x="34394" y="1713"/>
                    </a:cubicBezTo>
                    <a:cubicBezTo>
                      <a:pt x="49811" y="1713"/>
                      <a:pt x="64658" y="1713"/>
                      <a:pt x="80075" y="1713"/>
                    </a:cubicBezTo>
                    <a:cubicBezTo>
                      <a:pt x="79505" y="1142"/>
                      <a:pt x="79505" y="571"/>
                      <a:pt x="79505" y="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2" name="Forme libre : forme 81">
                <a:extLst>
                  <a:ext uri="{FF2B5EF4-FFF2-40B4-BE49-F238E27FC236}">
                    <a16:creationId xmlns:a16="http://schemas.microsoft.com/office/drawing/2014/main" id="{EC36C5EB-91FB-481A-8017-8A64165B7399}"/>
                  </a:ext>
                </a:extLst>
              </p:cNvPr>
              <p:cNvSpPr/>
              <p:nvPr/>
            </p:nvSpPr>
            <p:spPr>
              <a:xfrm>
                <a:off x="7316972" y="1066957"/>
                <a:ext cx="142248" cy="117346"/>
              </a:xfrm>
              <a:custGeom>
                <a:avLst/>
                <a:gdLst>
                  <a:gd name="connsiteX0" fmla="*/ 66687 w 142248"/>
                  <a:gd name="connsiteY0" fmla="*/ 117346 h 117346"/>
                  <a:gd name="connsiteX1" fmla="*/ 10726 w 142248"/>
                  <a:gd name="connsiteY1" fmla="*/ 108781 h 117346"/>
                  <a:gd name="connsiteX2" fmla="*/ 9584 w 142248"/>
                  <a:gd name="connsiteY2" fmla="*/ 87653 h 117346"/>
                  <a:gd name="connsiteX3" fmla="*/ 34710 w 142248"/>
                  <a:gd name="connsiteY3" fmla="*/ 74519 h 117346"/>
                  <a:gd name="connsiteX4" fmla="*/ 61547 w 142248"/>
                  <a:gd name="connsiteY4" fmla="*/ 17988 h 117346"/>
                  <a:gd name="connsiteX5" fmla="*/ 62119 w 142248"/>
                  <a:gd name="connsiteY5" fmla="*/ 1999 h 117346"/>
                  <a:gd name="connsiteX6" fmla="*/ 78107 w 142248"/>
                  <a:gd name="connsiteY6" fmla="*/ 3141 h 117346"/>
                  <a:gd name="connsiteX7" fmla="*/ 128357 w 142248"/>
                  <a:gd name="connsiteY7" fmla="*/ 59673 h 117346"/>
                  <a:gd name="connsiteX8" fmla="*/ 128929 w 142248"/>
                  <a:gd name="connsiteY8" fmla="*/ 62528 h 117346"/>
                  <a:gd name="connsiteX9" fmla="*/ 138636 w 142248"/>
                  <a:gd name="connsiteY9" fmla="*/ 100215 h 117346"/>
                  <a:gd name="connsiteX10" fmla="*/ 88386 w 142248"/>
                  <a:gd name="connsiteY10" fmla="*/ 116775 h 117346"/>
                  <a:gd name="connsiteX11" fmla="*/ 66687 w 142248"/>
                  <a:gd name="connsiteY11" fmla="*/ 117346 h 11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248" h="117346">
                    <a:moveTo>
                      <a:pt x="66687" y="117346"/>
                    </a:moveTo>
                    <a:cubicBezTo>
                      <a:pt x="47843" y="116204"/>
                      <a:pt x="28428" y="117346"/>
                      <a:pt x="10726" y="108781"/>
                    </a:cubicBezTo>
                    <a:cubicBezTo>
                      <a:pt x="-1265" y="102500"/>
                      <a:pt x="-5262" y="95647"/>
                      <a:pt x="9584" y="87653"/>
                    </a:cubicBezTo>
                    <a:cubicBezTo>
                      <a:pt x="18150" y="83085"/>
                      <a:pt x="26144" y="78517"/>
                      <a:pt x="34710" y="74519"/>
                    </a:cubicBezTo>
                    <a:cubicBezTo>
                      <a:pt x="59264" y="63099"/>
                      <a:pt x="86102" y="52820"/>
                      <a:pt x="61547" y="17988"/>
                    </a:cubicBezTo>
                    <a:cubicBezTo>
                      <a:pt x="58692" y="13991"/>
                      <a:pt x="57551" y="5996"/>
                      <a:pt x="62119" y="1999"/>
                    </a:cubicBezTo>
                    <a:cubicBezTo>
                      <a:pt x="66687" y="-1998"/>
                      <a:pt x="72968" y="857"/>
                      <a:pt x="78107" y="3141"/>
                    </a:cubicBezTo>
                    <a:cubicBezTo>
                      <a:pt x="102661" y="14562"/>
                      <a:pt x="124931" y="28837"/>
                      <a:pt x="128357" y="59673"/>
                    </a:cubicBezTo>
                    <a:cubicBezTo>
                      <a:pt x="128357" y="60815"/>
                      <a:pt x="128929" y="61386"/>
                      <a:pt x="128929" y="62528"/>
                    </a:cubicBezTo>
                    <a:cubicBezTo>
                      <a:pt x="128929" y="76232"/>
                      <a:pt x="150627" y="86511"/>
                      <a:pt x="138636" y="100215"/>
                    </a:cubicBezTo>
                    <a:cubicBezTo>
                      <a:pt x="126644" y="114491"/>
                      <a:pt x="106658" y="115633"/>
                      <a:pt x="88386" y="116775"/>
                    </a:cubicBezTo>
                    <a:cubicBezTo>
                      <a:pt x="82105" y="116204"/>
                      <a:pt x="74681" y="116775"/>
                      <a:pt x="66687" y="117346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3" name="Forme libre : forme 82">
                <a:extLst>
                  <a:ext uri="{FF2B5EF4-FFF2-40B4-BE49-F238E27FC236}">
                    <a16:creationId xmlns:a16="http://schemas.microsoft.com/office/drawing/2014/main" id="{6BAEC653-830C-4DC7-8FAF-573263087814}"/>
                  </a:ext>
                </a:extLst>
              </p:cNvPr>
              <p:cNvSpPr/>
              <p:nvPr/>
            </p:nvSpPr>
            <p:spPr>
              <a:xfrm>
                <a:off x="7951161" y="619487"/>
                <a:ext cx="152767" cy="103708"/>
              </a:xfrm>
              <a:custGeom>
                <a:avLst/>
                <a:gdLst>
                  <a:gd name="connsiteX0" fmla="*/ 152560 w 152767"/>
                  <a:gd name="connsiteY0" fmla="*/ 39475 h 103708"/>
                  <a:gd name="connsiteX1" fmla="*/ 133716 w 152767"/>
                  <a:gd name="connsiteY1" fmla="*/ 56034 h 103708"/>
                  <a:gd name="connsiteX2" fmla="*/ 35500 w 152767"/>
                  <a:gd name="connsiteY2" fmla="*/ 99432 h 103708"/>
                  <a:gd name="connsiteX3" fmla="*/ 24079 w 152767"/>
                  <a:gd name="connsiteY3" fmla="*/ 101716 h 103708"/>
                  <a:gd name="connsiteX4" fmla="*/ 96 w 152767"/>
                  <a:gd name="connsiteY4" fmla="*/ 61745 h 103708"/>
                  <a:gd name="connsiteX5" fmla="*/ 20082 w 152767"/>
                  <a:gd name="connsiteY5" fmla="*/ 33765 h 103708"/>
                  <a:gd name="connsiteX6" fmla="*/ 104594 w 152767"/>
                  <a:gd name="connsiteY6" fmla="*/ 1216 h 103708"/>
                  <a:gd name="connsiteX7" fmla="*/ 152560 w 152767"/>
                  <a:gd name="connsiteY7" fmla="*/ 39475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767" h="103708">
                    <a:moveTo>
                      <a:pt x="152560" y="39475"/>
                    </a:moveTo>
                    <a:cubicBezTo>
                      <a:pt x="154273" y="53179"/>
                      <a:pt x="145136" y="53750"/>
                      <a:pt x="133716" y="56034"/>
                    </a:cubicBezTo>
                    <a:cubicBezTo>
                      <a:pt x="97741" y="62887"/>
                      <a:pt x="61196" y="69168"/>
                      <a:pt x="35500" y="99432"/>
                    </a:cubicBezTo>
                    <a:cubicBezTo>
                      <a:pt x="32074" y="104000"/>
                      <a:pt x="28648" y="105143"/>
                      <a:pt x="24079" y="101716"/>
                    </a:cubicBezTo>
                    <a:cubicBezTo>
                      <a:pt x="10375" y="92009"/>
                      <a:pt x="1238" y="78875"/>
                      <a:pt x="96" y="61745"/>
                    </a:cubicBezTo>
                    <a:cubicBezTo>
                      <a:pt x="-1046" y="47469"/>
                      <a:pt x="8091" y="39475"/>
                      <a:pt x="20082" y="33765"/>
                    </a:cubicBezTo>
                    <a:cubicBezTo>
                      <a:pt x="47491" y="20631"/>
                      <a:pt x="75471" y="8639"/>
                      <a:pt x="104594" y="1216"/>
                    </a:cubicBezTo>
                    <a:cubicBezTo>
                      <a:pt x="129148" y="-5065"/>
                      <a:pt x="152560" y="13779"/>
                      <a:pt x="152560" y="39475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4" name="Forme libre : forme 83">
                <a:extLst>
                  <a:ext uri="{FF2B5EF4-FFF2-40B4-BE49-F238E27FC236}">
                    <a16:creationId xmlns:a16="http://schemas.microsoft.com/office/drawing/2014/main" id="{29A4533F-4C81-4256-853F-ABB0B5BFC658}"/>
                  </a:ext>
                </a:extLst>
              </p:cNvPr>
              <p:cNvSpPr/>
              <p:nvPr/>
            </p:nvSpPr>
            <p:spPr>
              <a:xfrm>
                <a:off x="9016190" y="1062104"/>
                <a:ext cx="140689" cy="121348"/>
              </a:xfrm>
              <a:custGeom>
                <a:avLst/>
                <a:gdLst>
                  <a:gd name="connsiteX0" fmla="*/ 78828 w 140689"/>
                  <a:gd name="connsiteY0" fmla="*/ 0 h 121348"/>
                  <a:gd name="connsiteX1" fmla="*/ 75402 w 140689"/>
                  <a:gd name="connsiteY1" fmla="*/ 35975 h 121348"/>
                  <a:gd name="connsiteX2" fmla="*/ 88536 w 140689"/>
                  <a:gd name="connsiteY2" fmla="*/ 69094 h 121348"/>
                  <a:gd name="connsiteX3" fmla="*/ 126223 w 140689"/>
                  <a:gd name="connsiteY3" fmla="*/ 87938 h 121348"/>
                  <a:gd name="connsiteX4" fmla="*/ 140499 w 140689"/>
                  <a:gd name="connsiteY4" fmla="*/ 102784 h 121348"/>
                  <a:gd name="connsiteX5" fmla="*/ 125082 w 140689"/>
                  <a:gd name="connsiteY5" fmla="*/ 113634 h 121348"/>
                  <a:gd name="connsiteX6" fmla="*/ 18871 w 140689"/>
                  <a:gd name="connsiteY6" fmla="*/ 113634 h 121348"/>
                  <a:gd name="connsiteX7" fmla="*/ 8593 w 140689"/>
                  <a:gd name="connsiteY7" fmla="*/ 81085 h 121348"/>
                  <a:gd name="connsiteX8" fmla="*/ 16015 w 140689"/>
                  <a:gd name="connsiteY8" fmla="*/ 69665 h 121348"/>
                  <a:gd name="connsiteX9" fmla="*/ 78828 w 140689"/>
                  <a:gd name="connsiteY9" fmla="*/ 0 h 12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89" h="121348">
                    <a:moveTo>
                      <a:pt x="78828" y="0"/>
                    </a:moveTo>
                    <a:cubicBezTo>
                      <a:pt x="82255" y="14847"/>
                      <a:pt x="82255" y="26267"/>
                      <a:pt x="75402" y="35975"/>
                    </a:cubicBezTo>
                    <a:cubicBezTo>
                      <a:pt x="62269" y="54247"/>
                      <a:pt x="71405" y="62242"/>
                      <a:pt x="88536" y="69094"/>
                    </a:cubicBezTo>
                    <a:cubicBezTo>
                      <a:pt x="101669" y="74233"/>
                      <a:pt x="114232" y="81085"/>
                      <a:pt x="126223" y="87938"/>
                    </a:cubicBezTo>
                    <a:cubicBezTo>
                      <a:pt x="131934" y="91364"/>
                      <a:pt x="142212" y="93077"/>
                      <a:pt x="140499" y="102784"/>
                    </a:cubicBezTo>
                    <a:cubicBezTo>
                      <a:pt x="139357" y="109637"/>
                      <a:pt x="131363" y="111921"/>
                      <a:pt x="125082" y="113634"/>
                    </a:cubicBezTo>
                    <a:cubicBezTo>
                      <a:pt x="89678" y="123341"/>
                      <a:pt x="54274" y="124483"/>
                      <a:pt x="18871" y="113634"/>
                    </a:cubicBezTo>
                    <a:cubicBezTo>
                      <a:pt x="598" y="108495"/>
                      <a:pt x="-7396" y="98216"/>
                      <a:pt x="8593" y="81085"/>
                    </a:cubicBezTo>
                    <a:cubicBezTo>
                      <a:pt x="12019" y="77659"/>
                      <a:pt x="16587" y="73091"/>
                      <a:pt x="16015" y="69665"/>
                    </a:cubicBezTo>
                    <a:cubicBezTo>
                      <a:pt x="13732" y="27409"/>
                      <a:pt x="47993" y="17131"/>
                      <a:pt x="78828" y="0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EE4AAF7C-2770-444A-AFF2-ACCC46729B67}"/>
                  </a:ext>
                </a:extLst>
              </p:cNvPr>
              <p:cNvSpPr/>
              <p:nvPr/>
            </p:nvSpPr>
            <p:spPr>
              <a:xfrm>
                <a:off x="8186848" y="136672"/>
                <a:ext cx="101043" cy="101602"/>
              </a:xfrm>
              <a:custGeom>
                <a:avLst/>
                <a:gdLst>
                  <a:gd name="connsiteX0" fmla="*/ 45924 w 101043"/>
                  <a:gd name="connsiteY0" fmla="*/ 101445 h 101602"/>
                  <a:gd name="connsiteX1" fmla="*/ 242 w 101043"/>
                  <a:gd name="connsiteY1" fmla="*/ 45484 h 101602"/>
                  <a:gd name="connsiteX2" fmla="*/ 59057 w 101043"/>
                  <a:gd name="connsiteY2" fmla="*/ 373 h 101602"/>
                  <a:gd name="connsiteX3" fmla="*/ 100742 w 101043"/>
                  <a:gd name="connsiteY3" fmla="*/ 54621 h 101602"/>
                  <a:gd name="connsiteX4" fmla="*/ 45924 w 101043"/>
                  <a:gd name="connsiteY4" fmla="*/ 101445 h 10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43" h="101602">
                    <a:moveTo>
                      <a:pt x="45924" y="101445"/>
                    </a:moveTo>
                    <a:cubicBezTo>
                      <a:pt x="20228" y="98590"/>
                      <a:pt x="-2613" y="71180"/>
                      <a:pt x="242" y="45484"/>
                    </a:cubicBezTo>
                    <a:cubicBezTo>
                      <a:pt x="3668" y="17504"/>
                      <a:pt x="29935" y="-3053"/>
                      <a:pt x="59057" y="373"/>
                    </a:cubicBezTo>
                    <a:cubicBezTo>
                      <a:pt x="85896" y="3228"/>
                      <a:pt x="103597" y="26640"/>
                      <a:pt x="100742" y="54621"/>
                    </a:cubicBezTo>
                    <a:cubicBezTo>
                      <a:pt x="97887" y="80888"/>
                      <a:pt x="71049" y="103729"/>
                      <a:pt x="45924" y="101445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A67695DE-AA46-47C0-B3D0-5672A3A33F3D}"/>
                  </a:ext>
                </a:extLst>
              </p:cNvPr>
              <p:cNvSpPr/>
              <p:nvPr/>
            </p:nvSpPr>
            <p:spPr>
              <a:xfrm>
                <a:off x="8904524" y="2145571"/>
                <a:ext cx="149591" cy="72857"/>
              </a:xfrm>
              <a:custGeom>
                <a:avLst/>
                <a:gdLst>
                  <a:gd name="connsiteX0" fmla="*/ 98560 w 149591"/>
                  <a:gd name="connsiteY0" fmla="*/ 72857 h 72857"/>
                  <a:gd name="connsiteX1" fmla="*/ 10051 w 149591"/>
                  <a:gd name="connsiteY1" fmla="*/ 37454 h 72857"/>
                  <a:gd name="connsiteX2" fmla="*/ 1486 w 149591"/>
                  <a:gd name="connsiteY2" fmla="*/ 8903 h 72857"/>
                  <a:gd name="connsiteX3" fmla="*/ 27182 w 149591"/>
                  <a:gd name="connsiteY3" fmla="*/ 337 h 72857"/>
                  <a:gd name="connsiteX4" fmla="*/ 135676 w 149591"/>
                  <a:gd name="connsiteY4" fmla="*/ 40880 h 72857"/>
                  <a:gd name="connsiteX5" fmla="*/ 149381 w 149591"/>
                  <a:gd name="connsiteY5" fmla="*/ 61437 h 72857"/>
                  <a:gd name="connsiteX6" fmla="*/ 127682 w 149591"/>
                  <a:gd name="connsiteY6" fmla="*/ 70002 h 72857"/>
                  <a:gd name="connsiteX7" fmla="*/ 98560 w 149591"/>
                  <a:gd name="connsiteY7" fmla="*/ 72857 h 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591" h="72857">
                    <a:moveTo>
                      <a:pt x="98560" y="72857"/>
                    </a:moveTo>
                    <a:cubicBezTo>
                      <a:pt x="64298" y="72857"/>
                      <a:pt x="32321" y="67718"/>
                      <a:pt x="10051" y="37454"/>
                    </a:cubicBezTo>
                    <a:cubicBezTo>
                      <a:pt x="3770" y="29460"/>
                      <a:pt x="-3082" y="19752"/>
                      <a:pt x="1486" y="8903"/>
                    </a:cubicBezTo>
                    <a:cubicBezTo>
                      <a:pt x="6054" y="-1376"/>
                      <a:pt x="17475" y="908"/>
                      <a:pt x="27182" y="337"/>
                    </a:cubicBezTo>
                    <a:cubicBezTo>
                      <a:pt x="69438" y="-2518"/>
                      <a:pt x="104841" y="12900"/>
                      <a:pt x="135676" y="40880"/>
                    </a:cubicBezTo>
                    <a:cubicBezTo>
                      <a:pt x="141957" y="46590"/>
                      <a:pt x="151094" y="52872"/>
                      <a:pt x="149381" y="61437"/>
                    </a:cubicBezTo>
                    <a:cubicBezTo>
                      <a:pt x="147097" y="71144"/>
                      <a:pt x="135676" y="69431"/>
                      <a:pt x="127682" y="70002"/>
                    </a:cubicBezTo>
                    <a:cubicBezTo>
                      <a:pt x="117404" y="72286"/>
                      <a:pt x="107696" y="72286"/>
                      <a:pt x="98560" y="72857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B6626EB8-7037-42C9-B9D7-857891A4CF6E}"/>
                  </a:ext>
                </a:extLst>
              </p:cNvPr>
              <p:cNvSpPr/>
              <p:nvPr/>
            </p:nvSpPr>
            <p:spPr>
              <a:xfrm>
                <a:off x="7422376" y="2145868"/>
                <a:ext cx="149808" cy="75493"/>
              </a:xfrm>
              <a:custGeom>
                <a:avLst/>
                <a:gdLst>
                  <a:gd name="connsiteX0" fmla="*/ 116601 w 149808"/>
                  <a:gd name="connsiteY0" fmla="*/ 40 h 75493"/>
                  <a:gd name="connsiteX1" fmla="*/ 148579 w 149808"/>
                  <a:gd name="connsiteY1" fmla="*/ 9748 h 75493"/>
                  <a:gd name="connsiteX2" fmla="*/ 131448 w 149808"/>
                  <a:gd name="connsiteY2" fmla="*/ 43438 h 75493"/>
                  <a:gd name="connsiteX3" fmla="*/ 22953 w 149808"/>
                  <a:gd name="connsiteY3" fmla="*/ 73703 h 75493"/>
                  <a:gd name="connsiteX4" fmla="*/ 684 w 149808"/>
                  <a:gd name="connsiteY4" fmla="*/ 63995 h 75493"/>
                  <a:gd name="connsiteX5" fmla="*/ 13246 w 149808"/>
                  <a:gd name="connsiteY5" fmla="*/ 44009 h 75493"/>
                  <a:gd name="connsiteX6" fmla="*/ 116601 w 149808"/>
                  <a:gd name="connsiteY6" fmla="*/ 40 h 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808" h="75493">
                    <a:moveTo>
                      <a:pt x="116601" y="40"/>
                    </a:moveTo>
                    <a:cubicBezTo>
                      <a:pt x="126880" y="1183"/>
                      <a:pt x="142868" y="-3957"/>
                      <a:pt x="148579" y="9748"/>
                    </a:cubicBezTo>
                    <a:cubicBezTo>
                      <a:pt x="153718" y="23452"/>
                      <a:pt x="141726" y="34873"/>
                      <a:pt x="131448" y="43438"/>
                    </a:cubicBezTo>
                    <a:cubicBezTo>
                      <a:pt x="100042" y="69705"/>
                      <a:pt x="63496" y="79984"/>
                      <a:pt x="22953" y="73703"/>
                    </a:cubicBezTo>
                    <a:cubicBezTo>
                      <a:pt x="14959" y="72561"/>
                      <a:pt x="3539" y="72561"/>
                      <a:pt x="684" y="63995"/>
                    </a:cubicBezTo>
                    <a:cubicBezTo>
                      <a:pt x="-2743" y="54288"/>
                      <a:pt x="7536" y="49720"/>
                      <a:pt x="13246" y="44009"/>
                    </a:cubicBezTo>
                    <a:cubicBezTo>
                      <a:pt x="41226" y="14887"/>
                      <a:pt x="75488" y="611"/>
                      <a:pt x="116601" y="40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15C50687-64D6-403F-A477-5A99E626D81C}"/>
                  </a:ext>
                </a:extLst>
              </p:cNvPr>
              <p:cNvSpPr/>
              <p:nvPr/>
            </p:nvSpPr>
            <p:spPr>
              <a:xfrm>
                <a:off x="7911285" y="3159449"/>
                <a:ext cx="97644" cy="169218"/>
              </a:xfrm>
              <a:custGeom>
                <a:avLst/>
                <a:gdLst>
                  <a:gd name="connsiteX0" fmla="*/ 26267 w 97644"/>
                  <a:gd name="connsiteY0" fmla="*/ 9163 h 169218"/>
                  <a:gd name="connsiteX1" fmla="*/ 59386 w 97644"/>
                  <a:gd name="connsiteY1" fmla="*/ 27 h 169218"/>
                  <a:gd name="connsiteX2" fmla="*/ 82799 w 97644"/>
                  <a:gd name="connsiteY2" fmla="*/ 26294 h 169218"/>
                  <a:gd name="connsiteX3" fmla="*/ 70807 w 97644"/>
                  <a:gd name="connsiteY3" fmla="*/ 102240 h 169218"/>
                  <a:gd name="connsiteX4" fmla="*/ 97645 w 97644"/>
                  <a:gd name="connsiteY4" fmla="*/ 165624 h 169218"/>
                  <a:gd name="connsiteX5" fmla="*/ 0 w 97644"/>
                  <a:gd name="connsiteY5" fmla="*/ 152490 h 169218"/>
                  <a:gd name="connsiteX6" fmla="*/ 40543 w 97644"/>
                  <a:gd name="connsiteY6" fmla="*/ 86822 h 169218"/>
                  <a:gd name="connsiteX7" fmla="*/ 26267 w 97644"/>
                  <a:gd name="connsiteY7" fmla="*/ 9163 h 16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644" h="169218">
                    <a:moveTo>
                      <a:pt x="26267" y="9163"/>
                    </a:moveTo>
                    <a:cubicBezTo>
                      <a:pt x="39972" y="27"/>
                      <a:pt x="49679" y="598"/>
                      <a:pt x="59386" y="27"/>
                    </a:cubicBezTo>
                    <a:cubicBezTo>
                      <a:pt x="77659" y="-544"/>
                      <a:pt x="85654" y="8021"/>
                      <a:pt x="82799" y="26294"/>
                    </a:cubicBezTo>
                    <a:cubicBezTo>
                      <a:pt x="78801" y="51419"/>
                      <a:pt x="75946" y="77115"/>
                      <a:pt x="70807" y="102240"/>
                    </a:cubicBezTo>
                    <a:cubicBezTo>
                      <a:pt x="66239" y="126223"/>
                      <a:pt x="53676" y="151348"/>
                      <a:pt x="97645" y="165624"/>
                    </a:cubicBezTo>
                    <a:cubicBezTo>
                      <a:pt x="57673" y="174760"/>
                      <a:pt x="30264" y="165053"/>
                      <a:pt x="0" y="152490"/>
                    </a:cubicBezTo>
                    <a:cubicBezTo>
                      <a:pt x="42256" y="145638"/>
                      <a:pt x="37117" y="112519"/>
                      <a:pt x="40543" y="86822"/>
                    </a:cubicBezTo>
                    <a:cubicBezTo>
                      <a:pt x="43398" y="59984"/>
                      <a:pt x="60528" y="29720"/>
                      <a:pt x="26267" y="916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89" name="Forme libre : forme 88">
                <a:extLst>
                  <a:ext uri="{FF2B5EF4-FFF2-40B4-BE49-F238E27FC236}">
                    <a16:creationId xmlns:a16="http://schemas.microsoft.com/office/drawing/2014/main" id="{F47DF41A-444B-45AD-9935-FF9AAB4940FB}"/>
                  </a:ext>
                </a:extLst>
              </p:cNvPr>
              <p:cNvSpPr/>
              <p:nvPr/>
            </p:nvSpPr>
            <p:spPr>
              <a:xfrm>
                <a:off x="7251384" y="1580594"/>
                <a:ext cx="149984" cy="63585"/>
              </a:xfrm>
              <a:custGeom>
                <a:avLst/>
                <a:gdLst>
                  <a:gd name="connsiteX0" fmla="*/ 71175 w 149984"/>
                  <a:gd name="connsiteY0" fmla="*/ 0 h 63585"/>
                  <a:gd name="connsiteX1" fmla="*/ 144266 w 149984"/>
                  <a:gd name="connsiteY1" fmla="*/ 25696 h 63585"/>
                  <a:gd name="connsiteX2" fmla="*/ 143695 w 149984"/>
                  <a:gd name="connsiteY2" fmla="*/ 42256 h 63585"/>
                  <a:gd name="connsiteX3" fmla="*/ 10075 w 149984"/>
                  <a:gd name="connsiteY3" fmla="*/ 46253 h 63585"/>
                  <a:gd name="connsiteX4" fmla="*/ 8362 w 149984"/>
                  <a:gd name="connsiteY4" fmla="*/ 19415 h 63585"/>
                  <a:gd name="connsiteX5" fmla="*/ 71175 w 149984"/>
                  <a:gd name="connsiteY5" fmla="*/ 0 h 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984" h="63585">
                    <a:moveTo>
                      <a:pt x="71175" y="0"/>
                    </a:moveTo>
                    <a:cubicBezTo>
                      <a:pt x="98584" y="0"/>
                      <a:pt x="123139" y="8565"/>
                      <a:pt x="144266" y="25696"/>
                    </a:cubicBezTo>
                    <a:cubicBezTo>
                      <a:pt x="152261" y="32548"/>
                      <a:pt x="151690" y="35404"/>
                      <a:pt x="143695" y="42256"/>
                    </a:cubicBezTo>
                    <a:cubicBezTo>
                      <a:pt x="110005" y="69094"/>
                      <a:pt x="44908" y="70807"/>
                      <a:pt x="10075" y="46253"/>
                    </a:cubicBezTo>
                    <a:cubicBezTo>
                      <a:pt x="-3058" y="37117"/>
                      <a:pt x="-3058" y="29693"/>
                      <a:pt x="8362" y="19415"/>
                    </a:cubicBezTo>
                    <a:cubicBezTo>
                      <a:pt x="26635" y="3426"/>
                      <a:pt x="48334" y="0"/>
                      <a:pt x="71175" y="0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0" name="Forme libre : forme 89">
                <a:extLst>
                  <a:ext uri="{FF2B5EF4-FFF2-40B4-BE49-F238E27FC236}">
                    <a16:creationId xmlns:a16="http://schemas.microsoft.com/office/drawing/2014/main" id="{60F074A0-EC47-46AE-9FAF-CDE6BE0C44EE}"/>
                  </a:ext>
                </a:extLst>
              </p:cNvPr>
              <p:cNvSpPr/>
              <p:nvPr/>
            </p:nvSpPr>
            <p:spPr>
              <a:xfrm>
                <a:off x="9079644" y="1581020"/>
                <a:ext cx="142785" cy="63529"/>
              </a:xfrm>
              <a:custGeom>
                <a:avLst/>
                <a:gdLst>
                  <a:gd name="connsiteX0" fmla="*/ 74190 w 142785"/>
                  <a:gd name="connsiteY0" fmla="*/ 63529 h 63529"/>
                  <a:gd name="connsiteX1" fmla="*/ 14803 w 142785"/>
                  <a:gd name="connsiteY1" fmla="*/ 52109 h 63529"/>
                  <a:gd name="connsiteX2" fmla="*/ 9664 w 142785"/>
                  <a:gd name="connsiteY2" fmla="*/ 20703 h 63529"/>
                  <a:gd name="connsiteX3" fmla="*/ 131292 w 142785"/>
                  <a:gd name="connsiteY3" fmla="*/ 16705 h 63529"/>
                  <a:gd name="connsiteX4" fmla="*/ 129008 w 142785"/>
                  <a:gd name="connsiteY4" fmla="*/ 48112 h 63529"/>
                  <a:gd name="connsiteX5" fmla="*/ 74190 w 142785"/>
                  <a:gd name="connsiteY5" fmla="*/ 63529 h 6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85" h="63529">
                    <a:moveTo>
                      <a:pt x="74190" y="63529"/>
                    </a:moveTo>
                    <a:cubicBezTo>
                      <a:pt x="48494" y="63529"/>
                      <a:pt x="31363" y="60103"/>
                      <a:pt x="14803" y="52109"/>
                    </a:cubicBezTo>
                    <a:cubicBezTo>
                      <a:pt x="-1756" y="43544"/>
                      <a:pt x="-5753" y="34407"/>
                      <a:pt x="9664" y="20703"/>
                    </a:cubicBezTo>
                    <a:cubicBezTo>
                      <a:pt x="38215" y="-4993"/>
                      <a:pt x="101600" y="-7278"/>
                      <a:pt x="131292" y="16705"/>
                    </a:cubicBezTo>
                    <a:cubicBezTo>
                      <a:pt x="146139" y="28697"/>
                      <a:pt x="147852" y="38404"/>
                      <a:pt x="129008" y="48112"/>
                    </a:cubicBezTo>
                    <a:cubicBezTo>
                      <a:pt x="109593" y="58390"/>
                      <a:pt x="89037" y="62958"/>
                      <a:pt x="74190" y="63529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1" name="Forme libre : forme 90">
                <a:extLst>
                  <a:ext uri="{FF2B5EF4-FFF2-40B4-BE49-F238E27FC236}">
                    <a16:creationId xmlns:a16="http://schemas.microsoft.com/office/drawing/2014/main" id="{8716D70B-7FD5-45D3-BAAA-3556C66B5D9D}"/>
                  </a:ext>
                </a:extLst>
              </p:cNvPr>
              <p:cNvSpPr/>
              <p:nvPr/>
            </p:nvSpPr>
            <p:spPr>
              <a:xfrm>
                <a:off x="8234485" y="3184951"/>
                <a:ext cx="90792" cy="167299"/>
              </a:xfrm>
              <a:custGeom>
                <a:avLst/>
                <a:gdLst>
                  <a:gd name="connsiteX0" fmla="*/ 0 w 90792"/>
                  <a:gd name="connsiteY0" fmla="*/ 158966 h 167299"/>
                  <a:gd name="connsiteX1" fmla="*/ 33691 w 90792"/>
                  <a:gd name="connsiteY1" fmla="*/ 97866 h 167299"/>
                  <a:gd name="connsiteX2" fmla="*/ 33119 w 90792"/>
                  <a:gd name="connsiteY2" fmla="*/ 52184 h 167299"/>
                  <a:gd name="connsiteX3" fmla="*/ 20557 w 90792"/>
                  <a:gd name="connsiteY3" fmla="*/ 25346 h 167299"/>
                  <a:gd name="connsiteX4" fmla="*/ 6281 w 90792"/>
                  <a:gd name="connsiteY4" fmla="*/ 9357 h 167299"/>
                  <a:gd name="connsiteX5" fmla="*/ 46253 w 90792"/>
                  <a:gd name="connsiteY5" fmla="*/ 221 h 167299"/>
                  <a:gd name="connsiteX6" fmla="*/ 57673 w 90792"/>
                  <a:gd name="connsiteY6" fmla="*/ 15068 h 167299"/>
                  <a:gd name="connsiteX7" fmla="*/ 61671 w 90792"/>
                  <a:gd name="connsiteY7" fmla="*/ 120136 h 167299"/>
                  <a:gd name="connsiteX8" fmla="*/ 81086 w 90792"/>
                  <a:gd name="connsiteY8" fmla="*/ 149829 h 167299"/>
                  <a:gd name="connsiteX9" fmla="*/ 90793 w 90792"/>
                  <a:gd name="connsiteY9" fmla="*/ 158966 h 167299"/>
                  <a:gd name="connsiteX10" fmla="*/ 78230 w 90792"/>
                  <a:gd name="connsiteY10" fmla="*/ 166960 h 167299"/>
                  <a:gd name="connsiteX11" fmla="*/ 0 w 90792"/>
                  <a:gd name="connsiteY11" fmla="*/ 158966 h 16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792" h="167299">
                    <a:moveTo>
                      <a:pt x="0" y="158966"/>
                    </a:moveTo>
                    <a:cubicBezTo>
                      <a:pt x="35974" y="150400"/>
                      <a:pt x="34261" y="124133"/>
                      <a:pt x="33691" y="97866"/>
                    </a:cubicBezTo>
                    <a:cubicBezTo>
                      <a:pt x="33119" y="82448"/>
                      <a:pt x="33691" y="67602"/>
                      <a:pt x="33119" y="52184"/>
                    </a:cubicBezTo>
                    <a:cubicBezTo>
                      <a:pt x="32548" y="41906"/>
                      <a:pt x="30835" y="31627"/>
                      <a:pt x="20557" y="25346"/>
                    </a:cubicBezTo>
                    <a:cubicBezTo>
                      <a:pt x="14276" y="21349"/>
                      <a:pt x="-571" y="19636"/>
                      <a:pt x="6281" y="9357"/>
                    </a:cubicBezTo>
                    <a:cubicBezTo>
                      <a:pt x="14846" y="-3776"/>
                      <a:pt x="32548" y="1934"/>
                      <a:pt x="46253" y="221"/>
                    </a:cubicBezTo>
                    <a:cubicBezTo>
                      <a:pt x="58245" y="-1492"/>
                      <a:pt x="57102" y="7073"/>
                      <a:pt x="57673" y="15068"/>
                    </a:cubicBezTo>
                    <a:cubicBezTo>
                      <a:pt x="58815" y="49900"/>
                      <a:pt x="60528" y="85304"/>
                      <a:pt x="61671" y="120136"/>
                    </a:cubicBezTo>
                    <a:cubicBezTo>
                      <a:pt x="62242" y="134412"/>
                      <a:pt x="63384" y="146974"/>
                      <a:pt x="81086" y="149829"/>
                    </a:cubicBezTo>
                    <a:cubicBezTo>
                      <a:pt x="85654" y="150971"/>
                      <a:pt x="90793" y="153255"/>
                      <a:pt x="90793" y="158966"/>
                    </a:cubicBezTo>
                    <a:cubicBezTo>
                      <a:pt x="90222" y="166389"/>
                      <a:pt x="83369" y="166389"/>
                      <a:pt x="78230" y="166960"/>
                    </a:cubicBezTo>
                    <a:cubicBezTo>
                      <a:pt x="52534" y="166960"/>
                      <a:pt x="26838" y="169815"/>
                      <a:pt x="0" y="158966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2" name="Forme libre : forme 91">
                <a:extLst>
                  <a:ext uri="{FF2B5EF4-FFF2-40B4-BE49-F238E27FC236}">
                    <a16:creationId xmlns:a16="http://schemas.microsoft.com/office/drawing/2014/main" id="{B36B1049-053C-4C62-862E-32951F77DBA1}"/>
                  </a:ext>
                </a:extLst>
              </p:cNvPr>
              <p:cNvSpPr/>
              <p:nvPr/>
            </p:nvSpPr>
            <p:spPr>
              <a:xfrm>
                <a:off x="8257558" y="2712654"/>
                <a:ext cx="88847" cy="111060"/>
              </a:xfrm>
              <a:custGeom>
                <a:avLst/>
                <a:gdLst>
                  <a:gd name="connsiteX0" fmla="*/ 88847 w 88847"/>
                  <a:gd name="connsiteY0" fmla="*/ 111060 h 111060"/>
                  <a:gd name="connsiteX1" fmla="*/ 7191 w 88847"/>
                  <a:gd name="connsiteY1" fmla="*/ 60239 h 111060"/>
                  <a:gd name="connsiteX2" fmla="*/ 8333 w 88847"/>
                  <a:gd name="connsiteY2" fmla="*/ 41395 h 111060"/>
                  <a:gd name="connsiteX3" fmla="*/ 71717 w 88847"/>
                  <a:gd name="connsiteY3" fmla="*/ 3708 h 111060"/>
                  <a:gd name="connsiteX4" fmla="*/ 88847 w 88847"/>
                  <a:gd name="connsiteY4" fmla="*/ 13415 h 111060"/>
                  <a:gd name="connsiteX5" fmla="*/ 88847 w 88847"/>
                  <a:gd name="connsiteY5" fmla="*/ 111060 h 11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847" h="111060">
                    <a:moveTo>
                      <a:pt x="88847" y="111060"/>
                    </a:moveTo>
                    <a:cubicBezTo>
                      <a:pt x="59725" y="92788"/>
                      <a:pt x="33458" y="76228"/>
                      <a:pt x="7191" y="60239"/>
                    </a:cubicBezTo>
                    <a:cubicBezTo>
                      <a:pt x="-3658" y="53387"/>
                      <a:pt x="-1375" y="47106"/>
                      <a:pt x="8333" y="41395"/>
                    </a:cubicBezTo>
                    <a:cubicBezTo>
                      <a:pt x="29461" y="28833"/>
                      <a:pt x="51160" y="16841"/>
                      <a:pt x="71717" y="3708"/>
                    </a:cubicBezTo>
                    <a:cubicBezTo>
                      <a:pt x="84850" y="-4287"/>
                      <a:pt x="88847" y="1424"/>
                      <a:pt x="88847" y="13415"/>
                    </a:cubicBezTo>
                    <a:cubicBezTo>
                      <a:pt x="88847" y="44250"/>
                      <a:pt x="88847" y="74515"/>
                      <a:pt x="88847" y="11106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3" name="Forme libre : forme 92">
                <a:extLst>
                  <a:ext uri="{FF2B5EF4-FFF2-40B4-BE49-F238E27FC236}">
                    <a16:creationId xmlns:a16="http://schemas.microsoft.com/office/drawing/2014/main" id="{68E7086C-4125-4D3D-AC35-584EC1AA9911}"/>
                  </a:ext>
                </a:extLst>
              </p:cNvPr>
              <p:cNvSpPr/>
              <p:nvPr/>
            </p:nvSpPr>
            <p:spPr>
              <a:xfrm>
                <a:off x="8179667" y="2655833"/>
                <a:ext cx="111084" cy="100500"/>
              </a:xfrm>
              <a:custGeom>
                <a:avLst/>
                <a:gdLst>
                  <a:gd name="connsiteX0" fmla="*/ 58244 w 111084"/>
                  <a:gd name="connsiteY0" fmla="*/ 100500 h 100500"/>
                  <a:gd name="connsiteX1" fmla="*/ 0 w 111084"/>
                  <a:gd name="connsiteY1" fmla="*/ 0 h 100500"/>
                  <a:gd name="connsiteX2" fmla="*/ 99929 w 111084"/>
                  <a:gd name="connsiteY2" fmla="*/ 0 h 100500"/>
                  <a:gd name="connsiteX3" fmla="*/ 107352 w 111084"/>
                  <a:gd name="connsiteY3" fmla="*/ 15989 h 100500"/>
                  <a:gd name="connsiteX4" fmla="*/ 58244 w 111084"/>
                  <a:gd name="connsiteY4" fmla="*/ 100500 h 10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84" h="100500">
                    <a:moveTo>
                      <a:pt x="58244" y="100500"/>
                    </a:moveTo>
                    <a:cubicBezTo>
                      <a:pt x="37687" y="65097"/>
                      <a:pt x="19986" y="34261"/>
                      <a:pt x="0" y="0"/>
                    </a:cubicBezTo>
                    <a:cubicBezTo>
                      <a:pt x="36545" y="0"/>
                      <a:pt x="67952" y="0"/>
                      <a:pt x="99929" y="0"/>
                    </a:cubicBezTo>
                    <a:cubicBezTo>
                      <a:pt x="114205" y="0"/>
                      <a:pt x="112491" y="6852"/>
                      <a:pt x="107352" y="15989"/>
                    </a:cubicBezTo>
                    <a:cubicBezTo>
                      <a:pt x="91935" y="42827"/>
                      <a:pt x="76517" y="69665"/>
                      <a:pt x="58244" y="100500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B6722795-76B3-4ECE-A391-0F39E784A530}"/>
                  </a:ext>
                </a:extLst>
              </p:cNvPr>
              <p:cNvSpPr/>
              <p:nvPr/>
            </p:nvSpPr>
            <p:spPr>
              <a:xfrm>
                <a:off x="8180809" y="2785201"/>
                <a:ext cx="114204" cy="95044"/>
              </a:xfrm>
              <a:custGeom>
                <a:avLst/>
                <a:gdLst>
                  <a:gd name="connsiteX0" fmla="*/ 114205 w 114204"/>
                  <a:gd name="connsiteY0" fmla="*/ 92189 h 95044"/>
                  <a:gd name="connsiteX1" fmla="*/ 0 w 114204"/>
                  <a:gd name="connsiteY1" fmla="*/ 95044 h 95044"/>
                  <a:gd name="connsiteX2" fmla="*/ 46824 w 114204"/>
                  <a:gd name="connsiteY2" fmla="*/ 7678 h 95044"/>
                  <a:gd name="connsiteX3" fmla="*/ 66810 w 114204"/>
                  <a:gd name="connsiteY3" fmla="*/ 6536 h 95044"/>
                  <a:gd name="connsiteX4" fmla="*/ 114205 w 114204"/>
                  <a:gd name="connsiteY4" fmla="*/ 92189 h 9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04" h="95044">
                    <a:moveTo>
                      <a:pt x="114205" y="92189"/>
                    </a:moveTo>
                    <a:cubicBezTo>
                      <a:pt x="74233" y="83053"/>
                      <a:pt x="39401" y="79627"/>
                      <a:pt x="0" y="95044"/>
                    </a:cubicBezTo>
                    <a:cubicBezTo>
                      <a:pt x="14276" y="60212"/>
                      <a:pt x="30265" y="33945"/>
                      <a:pt x="46824" y="7678"/>
                    </a:cubicBezTo>
                    <a:cubicBezTo>
                      <a:pt x="52534" y="-1459"/>
                      <a:pt x="60529" y="-3172"/>
                      <a:pt x="66810" y="6536"/>
                    </a:cubicBezTo>
                    <a:cubicBezTo>
                      <a:pt x="83941" y="32232"/>
                      <a:pt x="99929" y="58499"/>
                      <a:pt x="114205" y="92189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5" name="Forme libre : forme 94">
                <a:extLst>
                  <a:ext uri="{FF2B5EF4-FFF2-40B4-BE49-F238E27FC236}">
                    <a16:creationId xmlns:a16="http://schemas.microsoft.com/office/drawing/2014/main" id="{796FD851-4D94-4581-91C6-106C005F71E3}"/>
                  </a:ext>
                </a:extLst>
              </p:cNvPr>
              <p:cNvSpPr/>
              <p:nvPr/>
            </p:nvSpPr>
            <p:spPr>
              <a:xfrm>
                <a:off x="8124277" y="2708938"/>
                <a:ext cx="92901" cy="116488"/>
              </a:xfrm>
              <a:custGeom>
                <a:avLst/>
                <a:gdLst>
                  <a:gd name="connsiteX0" fmla="*/ 0 w 92901"/>
                  <a:gd name="connsiteY0" fmla="*/ 116489 h 116488"/>
                  <a:gd name="connsiteX1" fmla="*/ 2284 w 92901"/>
                  <a:gd name="connsiteY1" fmla="*/ 0 h 116488"/>
                  <a:gd name="connsiteX2" fmla="*/ 83369 w 92901"/>
                  <a:gd name="connsiteY2" fmla="*/ 43969 h 116488"/>
                  <a:gd name="connsiteX3" fmla="*/ 81656 w 92901"/>
                  <a:gd name="connsiteY3" fmla="*/ 69094 h 116488"/>
                  <a:gd name="connsiteX4" fmla="*/ 0 w 92901"/>
                  <a:gd name="connsiteY4" fmla="*/ 116489 h 11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01" h="116488">
                    <a:moveTo>
                      <a:pt x="0" y="116489"/>
                    </a:moveTo>
                    <a:cubicBezTo>
                      <a:pt x="12563" y="74233"/>
                      <a:pt x="11420" y="38830"/>
                      <a:pt x="2284" y="0"/>
                    </a:cubicBezTo>
                    <a:cubicBezTo>
                      <a:pt x="34832" y="11992"/>
                      <a:pt x="58245" y="29122"/>
                      <a:pt x="83369" y="43969"/>
                    </a:cubicBezTo>
                    <a:cubicBezTo>
                      <a:pt x="98216" y="52534"/>
                      <a:pt x="94219" y="61671"/>
                      <a:pt x="81656" y="69094"/>
                    </a:cubicBezTo>
                    <a:cubicBezTo>
                      <a:pt x="57102" y="83941"/>
                      <a:pt x="31406" y="98216"/>
                      <a:pt x="0" y="116489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D3445D9B-22D9-4BAF-AAE5-AD89A9C466A0}"/>
                  </a:ext>
                </a:extLst>
              </p:cNvPr>
              <p:cNvSpPr/>
              <p:nvPr/>
            </p:nvSpPr>
            <p:spPr>
              <a:xfrm>
                <a:off x="8872810" y="885079"/>
                <a:ext cx="81165" cy="92099"/>
              </a:xfrm>
              <a:custGeom>
                <a:avLst/>
                <a:gdLst>
                  <a:gd name="connsiteX0" fmla="*/ 81165 w 81165"/>
                  <a:gd name="connsiteY0" fmla="*/ 19423 h 92099"/>
                  <a:gd name="connsiteX1" fmla="*/ 13784 w 81165"/>
                  <a:gd name="connsiteY1" fmla="*/ 91943 h 92099"/>
                  <a:gd name="connsiteX2" fmla="*/ 80 w 81165"/>
                  <a:gd name="connsiteY2" fmla="*/ 77096 h 92099"/>
                  <a:gd name="connsiteX3" fmla="*/ 57753 w 81165"/>
                  <a:gd name="connsiteY3" fmla="*/ 2863 h 92099"/>
                  <a:gd name="connsiteX4" fmla="*/ 81165 w 81165"/>
                  <a:gd name="connsiteY4" fmla="*/ 19423 h 9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65" h="92099">
                    <a:moveTo>
                      <a:pt x="81165" y="19423"/>
                    </a:moveTo>
                    <a:cubicBezTo>
                      <a:pt x="80594" y="54255"/>
                      <a:pt x="47475" y="89659"/>
                      <a:pt x="13784" y="91943"/>
                    </a:cubicBezTo>
                    <a:cubicBezTo>
                      <a:pt x="1793" y="93085"/>
                      <a:pt x="-492" y="87946"/>
                      <a:pt x="80" y="77096"/>
                    </a:cubicBezTo>
                    <a:cubicBezTo>
                      <a:pt x="1793" y="47974"/>
                      <a:pt x="29773" y="12000"/>
                      <a:pt x="57753" y="2863"/>
                    </a:cubicBezTo>
                    <a:cubicBezTo>
                      <a:pt x="77168" y="-3418"/>
                      <a:pt x="81165" y="8"/>
                      <a:pt x="81165" y="19423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7" name="Forme libre : forme 96">
                <a:extLst>
                  <a:ext uri="{FF2B5EF4-FFF2-40B4-BE49-F238E27FC236}">
                    <a16:creationId xmlns:a16="http://schemas.microsoft.com/office/drawing/2014/main" id="{8C7D10B1-7F9D-4970-859C-4D8BBBA64681}"/>
                  </a:ext>
                </a:extLst>
              </p:cNvPr>
              <p:cNvSpPr/>
              <p:nvPr/>
            </p:nvSpPr>
            <p:spPr>
              <a:xfrm>
                <a:off x="7520646" y="885017"/>
                <a:ext cx="81387" cy="92359"/>
              </a:xfrm>
              <a:custGeom>
                <a:avLst/>
                <a:gdLst>
                  <a:gd name="connsiteX0" fmla="*/ 81144 w 81387"/>
                  <a:gd name="connsiteY0" fmla="*/ 76587 h 92359"/>
                  <a:gd name="connsiteX1" fmla="*/ 62300 w 81387"/>
                  <a:gd name="connsiteY1" fmla="*/ 91434 h 92359"/>
                  <a:gd name="connsiteX2" fmla="*/ 59 w 81387"/>
                  <a:gd name="connsiteY2" fmla="*/ 17772 h 92359"/>
                  <a:gd name="connsiteX3" fmla="*/ 17760 w 81387"/>
                  <a:gd name="connsiteY3" fmla="*/ 641 h 92359"/>
                  <a:gd name="connsiteX4" fmla="*/ 81144 w 81387"/>
                  <a:gd name="connsiteY4" fmla="*/ 76587 h 9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87" h="92359">
                    <a:moveTo>
                      <a:pt x="81144" y="76587"/>
                    </a:moveTo>
                    <a:cubicBezTo>
                      <a:pt x="82857" y="90863"/>
                      <a:pt x="75434" y="94289"/>
                      <a:pt x="62300" y="91434"/>
                    </a:cubicBezTo>
                    <a:cubicBezTo>
                      <a:pt x="32607" y="85153"/>
                      <a:pt x="1772" y="48036"/>
                      <a:pt x="59" y="17772"/>
                    </a:cubicBezTo>
                    <a:cubicBezTo>
                      <a:pt x="-512" y="4638"/>
                      <a:pt x="2914" y="-2214"/>
                      <a:pt x="17760" y="641"/>
                    </a:cubicBezTo>
                    <a:cubicBezTo>
                      <a:pt x="49167" y="6922"/>
                      <a:pt x="81715" y="45181"/>
                      <a:pt x="81144" y="76587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:a16="http://schemas.microsoft.com/office/drawing/2014/main" id="{C23D1F1F-EEF6-4D0A-9D0E-C71DB08A4EA0}"/>
                  </a:ext>
                </a:extLst>
              </p:cNvPr>
              <p:cNvSpPr/>
              <p:nvPr/>
            </p:nvSpPr>
            <p:spPr>
              <a:xfrm>
                <a:off x="7812454" y="2619812"/>
                <a:ext cx="109247" cy="53024"/>
              </a:xfrm>
              <a:custGeom>
                <a:avLst/>
                <a:gdLst>
                  <a:gd name="connsiteX0" fmla="*/ 59431 w 109247"/>
                  <a:gd name="connsiteY0" fmla="*/ 46 h 53024"/>
                  <a:gd name="connsiteX1" fmla="*/ 109110 w 109247"/>
                  <a:gd name="connsiteY1" fmla="*/ 23458 h 53024"/>
                  <a:gd name="connsiteX2" fmla="*/ 69139 w 109247"/>
                  <a:gd name="connsiteY2" fmla="*/ 49154 h 53024"/>
                  <a:gd name="connsiteX3" fmla="*/ 38303 w 109247"/>
                  <a:gd name="connsiteY3" fmla="*/ 51438 h 53024"/>
                  <a:gd name="connsiteX4" fmla="*/ 44 w 109247"/>
                  <a:gd name="connsiteY4" fmla="*/ 32594 h 53024"/>
                  <a:gd name="connsiteX5" fmla="*/ 36590 w 109247"/>
                  <a:gd name="connsiteY5" fmla="*/ 2330 h 53024"/>
                  <a:gd name="connsiteX6" fmla="*/ 59431 w 109247"/>
                  <a:gd name="connsiteY6" fmla="*/ 46 h 5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47" h="53024">
                    <a:moveTo>
                      <a:pt x="59431" y="46"/>
                    </a:moveTo>
                    <a:cubicBezTo>
                      <a:pt x="80559" y="-525"/>
                      <a:pt x="105113" y="4043"/>
                      <a:pt x="109110" y="23458"/>
                    </a:cubicBezTo>
                    <a:cubicBezTo>
                      <a:pt x="111394" y="35450"/>
                      <a:pt x="84556" y="42302"/>
                      <a:pt x="69139" y="49154"/>
                    </a:cubicBezTo>
                    <a:cubicBezTo>
                      <a:pt x="58860" y="53151"/>
                      <a:pt x="48011" y="54293"/>
                      <a:pt x="38303" y="51438"/>
                    </a:cubicBezTo>
                    <a:cubicBezTo>
                      <a:pt x="24027" y="47441"/>
                      <a:pt x="1186" y="48583"/>
                      <a:pt x="44" y="32594"/>
                    </a:cubicBezTo>
                    <a:cubicBezTo>
                      <a:pt x="-1097" y="14322"/>
                      <a:pt x="20030" y="7469"/>
                      <a:pt x="36590" y="2330"/>
                    </a:cubicBezTo>
                    <a:cubicBezTo>
                      <a:pt x="44013" y="617"/>
                      <a:pt x="52008" y="617"/>
                      <a:pt x="59431" y="46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0AADC739-074B-4182-97CB-335E297DFF7D}"/>
                  </a:ext>
                </a:extLst>
              </p:cNvPr>
              <p:cNvSpPr/>
              <p:nvPr/>
            </p:nvSpPr>
            <p:spPr>
              <a:xfrm>
                <a:off x="8559631" y="2618716"/>
                <a:ext cx="103334" cy="53438"/>
              </a:xfrm>
              <a:custGeom>
                <a:avLst/>
                <a:gdLst>
                  <a:gd name="connsiteX0" fmla="*/ 42023 w 103334"/>
                  <a:gd name="connsiteY0" fmla="*/ 0 h 53438"/>
                  <a:gd name="connsiteX1" fmla="*/ 54014 w 103334"/>
                  <a:gd name="connsiteY1" fmla="*/ 1142 h 53438"/>
                  <a:gd name="connsiteX2" fmla="*/ 103122 w 103334"/>
                  <a:gd name="connsiteY2" fmla="*/ 33119 h 53438"/>
                  <a:gd name="connsiteX3" fmla="*/ 46020 w 103334"/>
                  <a:gd name="connsiteY3" fmla="*/ 52534 h 53438"/>
                  <a:gd name="connsiteX4" fmla="*/ 35170 w 103334"/>
                  <a:gd name="connsiteY4" fmla="*/ 49108 h 53438"/>
                  <a:gd name="connsiteX5" fmla="*/ 338 w 103334"/>
                  <a:gd name="connsiteY5" fmla="*/ 18844 h 53438"/>
                  <a:gd name="connsiteX6" fmla="*/ 42023 w 103334"/>
                  <a:gd name="connsiteY6" fmla="*/ 0 h 5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34" h="53438">
                    <a:moveTo>
                      <a:pt x="42023" y="0"/>
                    </a:moveTo>
                    <a:cubicBezTo>
                      <a:pt x="46591" y="571"/>
                      <a:pt x="50017" y="571"/>
                      <a:pt x="54014" y="1142"/>
                    </a:cubicBezTo>
                    <a:cubicBezTo>
                      <a:pt x="75142" y="4568"/>
                      <a:pt x="95699" y="10849"/>
                      <a:pt x="103122" y="33119"/>
                    </a:cubicBezTo>
                    <a:cubicBezTo>
                      <a:pt x="106548" y="43398"/>
                      <a:pt x="67719" y="57102"/>
                      <a:pt x="46020" y="52534"/>
                    </a:cubicBezTo>
                    <a:cubicBezTo>
                      <a:pt x="42594" y="51963"/>
                      <a:pt x="38596" y="50821"/>
                      <a:pt x="35170" y="49108"/>
                    </a:cubicBezTo>
                    <a:cubicBezTo>
                      <a:pt x="20324" y="42256"/>
                      <a:pt x="-3088" y="39972"/>
                      <a:pt x="338" y="18844"/>
                    </a:cubicBezTo>
                    <a:cubicBezTo>
                      <a:pt x="3193" y="-571"/>
                      <a:pt x="26034" y="1713"/>
                      <a:pt x="42023" y="0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0" name="Forme libre : forme 99">
                <a:extLst>
                  <a:ext uri="{FF2B5EF4-FFF2-40B4-BE49-F238E27FC236}">
                    <a16:creationId xmlns:a16="http://schemas.microsoft.com/office/drawing/2014/main" id="{4C0833F9-376C-4C1D-A2DF-102E50B1B307}"/>
                  </a:ext>
                </a:extLst>
              </p:cNvPr>
              <p:cNvSpPr/>
              <p:nvPr/>
            </p:nvSpPr>
            <p:spPr>
              <a:xfrm>
                <a:off x="8709165" y="2488003"/>
                <a:ext cx="105346" cy="58193"/>
              </a:xfrm>
              <a:custGeom>
                <a:avLst/>
                <a:gdLst>
                  <a:gd name="connsiteX0" fmla="*/ 70648 w 105346"/>
                  <a:gd name="connsiteY0" fmla="*/ 58194 h 58193"/>
                  <a:gd name="connsiteX1" fmla="*/ 4980 w 105346"/>
                  <a:gd name="connsiteY1" fmla="*/ 25074 h 58193"/>
                  <a:gd name="connsiteX2" fmla="*/ 10691 w 105346"/>
                  <a:gd name="connsiteY2" fmla="*/ 3375 h 58193"/>
                  <a:gd name="connsiteX3" fmla="*/ 103768 w 105346"/>
                  <a:gd name="connsiteY3" fmla="*/ 41063 h 58193"/>
                  <a:gd name="connsiteX4" fmla="*/ 96344 w 105346"/>
                  <a:gd name="connsiteY4" fmla="*/ 54197 h 58193"/>
                  <a:gd name="connsiteX5" fmla="*/ 70648 w 105346"/>
                  <a:gd name="connsiteY5" fmla="*/ 58194 h 5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346" h="58193">
                    <a:moveTo>
                      <a:pt x="70648" y="58194"/>
                    </a:moveTo>
                    <a:cubicBezTo>
                      <a:pt x="41526" y="57623"/>
                      <a:pt x="21540" y="44489"/>
                      <a:pt x="4980" y="25074"/>
                    </a:cubicBezTo>
                    <a:cubicBezTo>
                      <a:pt x="-3585" y="14796"/>
                      <a:pt x="-730" y="8515"/>
                      <a:pt x="10691" y="3375"/>
                    </a:cubicBezTo>
                    <a:cubicBezTo>
                      <a:pt x="38671" y="-8616"/>
                      <a:pt x="91205" y="13083"/>
                      <a:pt x="103768" y="41063"/>
                    </a:cubicBezTo>
                    <a:cubicBezTo>
                      <a:pt x="107765" y="50770"/>
                      <a:pt x="103768" y="53054"/>
                      <a:pt x="96344" y="54197"/>
                    </a:cubicBezTo>
                    <a:cubicBezTo>
                      <a:pt x="86637" y="55910"/>
                      <a:pt x="77500" y="57052"/>
                      <a:pt x="70648" y="58194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43FC3DCD-1FF8-4FF6-9D75-E4670327FF19}"/>
                  </a:ext>
                </a:extLst>
              </p:cNvPr>
              <p:cNvSpPr/>
              <p:nvPr/>
            </p:nvSpPr>
            <p:spPr>
              <a:xfrm>
                <a:off x="8929106" y="2319888"/>
                <a:ext cx="112807" cy="50486"/>
              </a:xfrm>
              <a:custGeom>
                <a:avLst/>
                <a:gdLst>
                  <a:gd name="connsiteX0" fmla="*/ 112808 w 112807"/>
                  <a:gd name="connsiteY0" fmla="*/ 29876 h 50486"/>
                  <a:gd name="connsiteX1" fmla="*/ 12878 w 112807"/>
                  <a:gd name="connsiteY1" fmla="*/ 38441 h 50486"/>
                  <a:gd name="connsiteX2" fmla="*/ 14591 w 112807"/>
                  <a:gd name="connsiteY2" fmla="*/ 9319 h 50486"/>
                  <a:gd name="connsiteX3" fmla="*/ 112808 w 112807"/>
                  <a:gd name="connsiteY3" fmla="*/ 29876 h 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807" h="50486">
                    <a:moveTo>
                      <a:pt x="112808" y="29876"/>
                    </a:moveTo>
                    <a:cubicBezTo>
                      <a:pt x="79688" y="52146"/>
                      <a:pt x="47140" y="58427"/>
                      <a:pt x="12878" y="38441"/>
                    </a:cubicBezTo>
                    <a:cubicBezTo>
                      <a:pt x="-5395" y="27592"/>
                      <a:pt x="-3681" y="18455"/>
                      <a:pt x="14591" y="9319"/>
                    </a:cubicBezTo>
                    <a:cubicBezTo>
                      <a:pt x="47711" y="-7812"/>
                      <a:pt x="80259" y="-1531"/>
                      <a:pt x="112808" y="29876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343B2A65-1D6C-4FF1-8365-ADDA56EB1F76}"/>
                  </a:ext>
                </a:extLst>
              </p:cNvPr>
              <p:cNvSpPr/>
              <p:nvPr/>
            </p:nvSpPr>
            <p:spPr>
              <a:xfrm>
                <a:off x="7665966" y="2488909"/>
                <a:ext cx="98597" cy="59000"/>
              </a:xfrm>
              <a:custGeom>
                <a:avLst/>
                <a:gdLst>
                  <a:gd name="connsiteX0" fmla="*/ 77439 w 98597"/>
                  <a:gd name="connsiteY0" fmla="*/ 185 h 59000"/>
                  <a:gd name="connsiteX1" fmla="*/ 97424 w 98597"/>
                  <a:gd name="connsiteY1" fmla="*/ 11605 h 59000"/>
                  <a:gd name="connsiteX2" fmla="*/ 84291 w 98597"/>
                  <a:gd name="connsiteY2" fmla="*/ 37873 h 59000"/>
                  <a:gd name="connsiteX3" fmla="*/ 23762 w 98597"/>
                  <a:gd name="connsiteY3" fmla="*/ 59001 h 59000"/>
                  <a:gd name="connsiteX4" fmla="*/ 1493 w 98597"/>
                  <a:gd name="connsiteY4" fmla="*/ 49293 h 59000"/>
                  <a:gd name="connsiteX5" fmla="*/ 9487 w 98597"/>
                  <a:gd name="connsiteY5" fmla="*/ 27023 h 59000"/>
                  <a:gd name="connsiteX6" fmla="*/ 77439 w 98597"/>
                  <a:gd name="connsiteY6" fmla="*/ 185 h 5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597" h="59000">
                    <a:moveTo>
                      <a:pt x="77439" y="185"/>
                    </a:moveTo>
                    <a:cubicBezTo>
                      <a:pt x="80865" y="185"/>
                      <a:pt x="92856" y="185"/>
                      <a:pt x="97424" y="11605"/>
                    </a:cubicBezTo>
                    <a:cubicBezTo>
                      <a:pt x="101993" y="23026"/>
                      <a:pt x="92285" y="31020"/>
                      <a:pt x="84291" y="37873"/>
                    </a:cubicBezTo>
                    <a:cubicBezTo>
                      <a:pt x="67160" y="52719"/>
                      <a:pt x="46603" y="59001"/>
                      <a:pt x="23762" y="59001"/>
                    </a:cubicBezTo>
                    <a:cubicBezTo>
                      <a:pt x="15197" y="59001"/>
                      <a:pt x="5490" y="57287"/>
                      <a:pt x="1493" y="49293"/>
                    </a:cubicBezTo>
                    <a:cubicBezTo>
                      <a:pt x="-3076" y="40157"/>
                      <a:pt x="3776" y="33305"/>
                      <a:pt x="9487" y="27023"/>
                    </a:cubicBezTo>
                    <a:cubicBezTo>
                      <a:pt x="26046" y="8750"/>
                      <a:pt x="45461" y="-1528"/>
                      <a:pt x="77439" y="185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3" name="Forme libre : forme 102">
                <a:extLst>
                  <a:ext uri="{FF2B5EF4-FFF2-40B4-BE49-F238E27FC236}">
                    <a16:creationId xmlns:a16="http://schemas.microsoft.com/office/drawing/2014/main" id="{6B2B2208-C00D-48C5-A182-89D4DE086492}"/>
                  </a:ext>
                </a:extLst>
              </p:cNvPr>
              <p:cNvSpPr/>
              <p:nvPr/>
            </p:nvSpPr>
            <p:spPr>
              <a:xfrm>
                <a:off x="7442438" y="2322170"/>
                <a:ext cx="103351" cy="48150"/>
              </a:xfrm>
              <a:custGeom>
                <a:avLst/>
                <a:gdLst>
                  <a:gd name="connsiteX0" fmla="*/ 45718 w 103351"/>
                  <a:gd name="connsiteY0" fmla="*/ 48151 h 48150"/>
                  <a:gd name="connsiteX1" fmla="*/ 36 w 103351"/>
                  <a:gd name="connsiteY1" fmla="*/ 27594 h 48150"/>
                  <a:gd name="connsiteX2" fmla="*/ 44576 w 103351"/>
                  <a:gd name="connsiteY2" fmla="*/ 756 h 48150"/>
                  <a:gd name="connsiteX3" fmla="*/ 102820 w 103351"/>
                  <a:gd name="connsiteY3" fmla="*/ 21884 h 48150"/>
                  <a:gd name="connsiteX4" fmla="*/ 45718 w 103351"/>
                  <a:gd name="connsiteY4" fmla="*/ 48151 h 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351" h="48150">
                    <a:moveTo>
                      <a:pt x="45718" y="48151"/>
                    </a:moveTo>
                    <a:cubicBezTo>
                      <a:pt x="29158" y="45867"/>
                      <a:pt x="1178" y="47580"/>
                      <a:pt x="36" y="27594"/>
                    </a:cubicBezTo>
                    <a:cubicBezTo>
                      <a:pt x="-1106" y="8750"/>
                      <a:pt x="25161" y="3040"/>
                      <a:pt x="44576" y="756"/>
                    </a:cubicBezTo>
                    <a:cubicBezTo>
                      <a:pt x="74840" y="-3241"/>
                      <a:pt x="107960" y="9321"/>
                      <a:pt x="102820" y="21884"/>
                    </a:cubicBezTo>
                    <a:cubicBezTo>
                      <a:pt x="93684" y="45296"/>
                      <a:pt x="70272" y="47580"/>
                      <a:pt x="45718" y="48151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2517FD49-0A93-4081-B246-4E7142E52E54}"/>
                  </a:ext>
                </a:extLst>
              </p:cNvPr>
              <p:cNvSpPr/>
              <p:nvPr/>
            </p:nvSpPr>
            <p:spPr>
              <a:xfrm>
                <a:off x="7393926" y="1220278"/>
                <a:ext cx="95381" cy="44205"/>
              </a:xfrm>
              <a:custGeom>
                <a:avLst/>
                <a:gdLst>
                  <a:gd name="connsiteX0" fmla="*/ 51404 w 95381"/>
                  <a:gd name="connsiteY0" fmla="*/ 0 h 44205"/>
                  <a:gd name="connsiteX1" fmla="*/ 95372 w 95381"/>
                  <a:gd name="connsiteY1" fmla="*/ 19986 h 44205"/>
                  <a:gd name="connsiteX2" fmla="*/ 53117 w 95381"/>
                  <a:gd name="connsiteY2" fmla="*/ 43398 h 44205"/>
                  <a:gd name="connsiteX3" fmla="*/ 38841 w 95381"/>
                  <a:gd name="connsiteY3" fmla="*/ 43969 h 44205"/>
                  <a:gd name="connsiteX4" fmla="*/ 11 w 95381"/>
                  <a:gd name="connsiteY4" fmla="*/ 25125 h 44205"/>
                  <a:gd name="connsiteX5" fmla="*/ 37128 w 95381"/>
                  <a:gd name="connsiteY5" fmla="*/ 1142 h 44205"/>
                  <a:gd name="connsiteX6" fmla="*/ 51404 w 95381"/>
                  <a:gd name="connsiteY6" fmla="*/ 0 h 4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81" h="44205">
                    <a:moveTo>
                      <a:pt x="51404" y="0"/>
                    </a:moveTo>
                    <a:cubicBezTo>
                      <a:pt x="68534" y="1713"/>
                      <a:pt x="94802" y="0"/>
                      <a:pt x="95372" y="19986"/>
                    </a:cubicBezTo>
                    <a:cubicBezTo>
                      <a:pt x="95943" y="39401"/>
                      <a:pt x="70818" y="41114"/>
                      <a:pt x="53117" y="43398"/>
                    </a:cubicBezTo>
                    <a:cubicBezTo>
                      <a:pt x="48548" y="43969"/>
                      <a:pt x="43409" y="44540"/>
                      <a:pt x="38841" y="43969"/>
                    </a:cubicBezTo>
                    <a:cubicBezTo>
                      <a:pt x="23424" y="42256"/>
                      <a:pt x="583" y="43398"/>
                      <a:pt x="11" y="25125"/>
                    </a:cubicBezTo>
                    <a:cubicBezTo>
                      <a:pt x="-560" y="9136"/>
                      <a:pt x="20568" y="3426"/>
                      <a:pt x="37128" y="1142"/>
                    </a:cubicBezTo>
                    <a:cubicBezTo>
                      <a:pt x="41696" y="571"/>
                      <a:pt x="46264" y="0"/>
                      <a:pt x="51404" y="0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A27B8DC0-0E3E-4C1B-B8F3-95705DCD3F3D}"/>
                  </a:ext>
                </a:extLst>
              </p:cNvPr>
              <p:cNvSpPr/>
              <p:nvPr/>
            </p:nvSpPr>
            <p:spPr>
              <a:xfrm>
                <a:off x="9023640" y="1662053"/>
                <a:ext cx="95345" cy="50621"/>
              </a:xfrm>
              <a:custGeom>
                <a:avLst/>
                <a:gdLst>
                  <a:gd name="connsiteX0" fmla="*/ 0 w 95345"/>
                  <a:gd name="connsiteY0" fmla="*/ 11619 h 50621"/>
                  <a:gd name="connsiteX1" fmla="*/ 80515 w 95345"/>
                  <a:gd name="connsiteY1" fmla="*/ 15045 h 50621"/>
                  <a:gd name="connsiteX2" fmla="*/ 94219 w 95345"/>
                  <a:gd name="connsiteY2" fmla="*/ 40741 h 50621"/>
                  <a:gd name="connsiteX3" fmla="*/ 69665 w 95345"/>
                  <a:gd name="connsiteY3" fmla="*/ 50448 h 50621"/>
                  <a:gd name="connsiteX4" fmla="*/ 0 w 95345"/>
                  <a:gd name="connsiteY4" fmla="*/ 11619 h 5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45" h="50621">
                    <a:moveTo>
                      <a:pt x="0" y="11619"/>
                    </a:moveTo>
                    <a:cubicBezTo>
                      <a:pt x="30265" y="-4941"/>
                      <a:pt x="57674" y="-3799"/>
                      <a:pt x="80515" y="15045"/>
                    </a:cubicBezTo>
                    <a:cubicBezTo>
                      <a:pt x="88509" y="21326"/>
                      <a:pt x="98787" y="28749"/>
                      <a:pt x="94219" y="40741"/>
                    </a:cubicBezTo>
                    <a:cubicBezTo>
                      <a:pt x="90793" y="50448"/>
                      <a:pt x="78802" y="49877"/>
                      <a:pt x="69665" y="50448"/>
                    </a:cubicBezTo>
                    <a:cubicBezTo>
                      <a:pt x="43969" y="52161"/>
                      <a:pt x="23983" y="41312"/>
                      <a:pt x="0" y="11619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D35D5C88-722A-49DC-82CA-3092F680CA84}"/>
                  </a:ext>
                </a:extLst>
              </p:cNvPr>
              <p:cNvSpPr/>
              <p:nvPr/>
            </p:nvSpPr>
            <p:spPr>
              <a:xfrm>
                <a:off x="7359599" y="1661109"/>
                <a:ext cx="87971" cy="51963"/>
              </a:xfrm>
              <a:custGeom>
                <a:avLst/>
                <a:gdLst>
                  <a:gd name="connsiteX0" fmla="*/ 61176 w 87971"/>
                  <a:gd name="connsiteY0" fmla="*/ 0 h 51963"/>
                  <a:gd name="connsiteX1" fmla="*/ 87443 w 87971"/>
                  <a:gd name="connsiteY1" fmla="*/ 12563 h 51963"/>
                  <a:gd name="connsiteX2" fmla="*/ 70312 w 87971"/>
                  <a:gd name="connsiteY2" fmla="*/ 38830 h 51963"/>
                  <a:gd name="connsiteX3" fmla="*/ 27486 w 87971"/>
                  <a:gd name="connsiteY3" fmla="*/ 51963 h 51963"/>
                  <a:gd name="connsiteX4" fmla="*/ 1219 w 87971"/>
                  <a:gd name="connsiteY4" fmla="*/ 39972 h 51963"/>
                  <a:gd name="connsiteX5" fmla="*/ 14352 w 87971"/>
                  <a:gd name="connsiteY5" fmla="*/ 14276 h 51963"/>
                  <a:gd name="connsiteX6" fmla="*/ 61176 w 87971"/>
                  <a:gd name="connsiteY6" fmla="*/ 0 h 5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971" h="51963">
                    <a:moveTo>
                      <a:pt x="61176" y="0"/>
                    </a:moveTo>
                    <a:cubicBezTo>
                      <a:pt x="70312" y="1142"/>
                      <a:pt x="84017" y="-2284"/>
                      <a:pt x="87443" y="12563"/>
                    </a:cubicBezTo>
                    <a:cubicBezTo>
                      <a:pt x="90298" y="25696"/>
                      <a:pt x="81162" y="33120"/>
                      <a:pt x="70312" y="38830"/>
                    </a:cubicBezTo>
                    <a:cubicBezTo>
                      <a:pt x="56608" y="45682"/>
                      <a:pt x="42903" y="51963"/>
                      <a:pt x="27486" y="51963"/>
                    </a:cubicBezTo>
                    <a:cubicBezTo>
                      <a:pt x="17207" y="51963"/>
                      <a:pt x="5216" y="51392"/>
                      <a:pt x="1219" y="39972"/>
                    </a:cubicBezTo>
                    <a:cubicBezTo>
                      <a:pt x="-3350" y="27980"/>
                      <a:pt x="5787" y="20557"/>
                      <a:pt x="14352" y="14276"/>
                    </a:cubicBezTo>
                    <a:cubicBezTo>
                      <a:pt x="28057" y="4568"/>
                      <a:pt x="42903" y="0"/>
                      <a:pt x="61176" y="0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CD72E943-82DA-48BA-A68D-D6A860CF19A0}"/>
                  </a:ext>
                </a:extLst>
              </p:cNvPr>
              <p:cNvSpPr/>
              <p:nvPr/>
            </p:nvSpPr>
            <p:spPr>
              <a:xfrm>
                <a:off x="8985887" y="1219990"/>
                <a:ext cx="93153" cy="44828"/>
              </a:xfrm>
              <a:custGeom>
                <a:avLst/>
                <a:gdLst>
                  <a:gd name="connsiteX0" fmla="*/ 54313 w 93153"/>
                  <a:gd name="connsiteY0" fmla="*/ 44828 h 44828"/>
                  <a:gd name="connsiteX1" fmla="*/ 66 w 93153"/>
                  <a:gd name="connsiteY1" fmla="*/ 17990 h 44828"/>
                  <a:gd name="connsiteX2" fmla="*/ 53742 w 93153"/>
                  <a:gd name="connsiteY2" fmla="*/ 859 h 44828"/>
                  <a:gd name="connsiteX3" fmla="*/ 93143 w 93153"/>
                  <a:gd name="connsiteY3" fmla="*/ 25984 h 44828"/>
                  <a:gd name="connsiteX4" fmla="*/ 54313 w 93153"/>
                  <a:gd name="connsiteY4" fmla="*/ 44828 h 4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153" h="44828">
                    <a:moveTo>
                      <a:pt x="54313" y="44828"/>
                    </a:moveTo>
                    <a:cubicBezTo>
                      <a:pt x="30331" y="41973"/>
                      <a:pt x="-1647" y="41973"/>
                      <a:pt x="66" y="17990"/>
                    </a:cubicBezTo>
                    <a:cubicBezTo>
                      <a:pt x="1208" y="-1996"/>
                      <a:pt x="33186" y="-854"/>
                      <a:pt x="53742" y="859"/>
                    </a:cubicBezTo>
                    <a:cubicBezTo>
                      <a:pt x="70873" y="2572"/>
                      <a:pt x="93714" y="7711"/>
                      <a:pt x="93143" y="25984"/>
                    </a:cubicBezTo>
                    <a:cubicBezTo>
                      <a:pt x="92001" y="48825"/>
                      <a:pt x="66305" y="39118"/>
                      <a:pt x="54313" y="44828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1EFF4242-7595-44EC-9F99-F85488F888ED}"/>
                  </a:ext>
                </a:extLst>
              </p:cNvPr>
              <p:cNvSpPr/>
              <p:nvPr/>
            </p:nvSpPr>
            <p:spPr>
              <a:xfrm>
                <a:off x="8660976" y="3174894"/>
                <a:ext cx="65731" cy="64597"/>
              </a:xfrm>
              <a:custGeom>
                <a:avLst/>
                <a:gdLst>
                  <a:gd name="connsiteX0" fmla="*/ 65732 w 65731"/>
                  <a:gd name="connsiteY0" fmla="*/ 33691 h 64597"/>
                  <a:gd name="connsiteX1" fmla="*/ 30329 w 65731"/>
                  <a:gd name="connsiteY1" fmla="*/ 64526 h 64597"/>
                  <a:gd name="connsiteX2" fmla="*/ 64 w 65731"/>
                  <a:gd name="connsiteY2" fmla="*/ 29122 h 64597"/>
                  <a:gd name="connsiteX3" fmla="*/ 33184 w 65731"/>
                  <a:gd name="connsiteY3" fmla="*/ 0 h 64597"/>
                  <a:gd name="connsiteX4" fmla="*/ 65732 w 65731"/>
                  <a:gd name="connsiteY4" fmla="*/ 33691 h 6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31" h="64597">
                    <a:moveTo>
                      <a:pt x="65732" y="33691"/>
                    </a:moveTo>
                    <a:cubicBezTo>
                      <a:pt x="61164" y="53105"/>
                      <a:pt x="47459" y="65668"/>
                      <a:pt x="30329" y="64526"/>
                    </a:cubicBezTo>
                    <a:cubicBezTo>
                      <a:pt x="13198" y="63384"/>
                      <a:pt x="-1078" y="47966"/>
                      <a:pt x="64" y="29122"/>
                    </a:cubicBezTo>
                    <a:cubicBezTo>
                      <a:pt x="1207" y="11991"/>
                      <a:pt x="15482" y="0"/>
                      <a:pt x="33184" y="0"/>
                    </a:cubicBezTo>
                    <a:cubicBezTo>
                      <a:pt x="52599" y="571"/>
                      <a:pt x="61735" y="15418"/>
                      <a:pt x="65732" y="33691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1F64D01F-DB95-4DA4-9F31-D417AB70F9EE}"/>
                  </a:ext>
                </a:extLst>
              </p:cNvPr>
              <p:cNvSpPr/>
              <p:nvPr/>
            </p:nvSpPr>
            <p:spPr>
              <a:xfrm>
                <a:off x="6546515" y="945616"/>
                <a:ext cx="61325" cy="60063"/>
              </a:xfrm>
              <a:custGeom>
                <a:avLst/>
                <a:gdLst>
                  <a:gd name="connsiteX0" fmla="*/ 34855 w 61325"/>
                  <a:gd name="connsiteY0" fmla="*/ 0 h 60063"/>
                  <a:gd name="connsiteX1" fmla="*/ 61122 w 61325"/>
                  <a:gd name="connsiteY1" fmla="*/ 33119 h 60063"/>
                  <a:gd name="connsiteX2" fmla="*/ 28003 w 61325"/>
                  <a:gd name="connsiteY2" fmla="*/ 59958 h 60063"/>
                  <a:gd name="connsiteX3" fmla="*/ 23 w 61325"/>
                  <a:gd name="connsiteY3" fmla="*/ 30264 h 60063"/>
                  <a:gd name="connsiteX4" fmla="*/ 34855 w 61325"/>
                  <a:gd name="connsiteY4" fmla="*/ 0 h 6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25" h="60063">
                    <a:moveTo>
                      <a:pt x="34855" y="0"/>
                    </a:moveTo>
                    <a:cubicBezTo>
                      <a:pt x="53699" y="2855"/>
                      <a:pt x="62835" y="14276"/>
                      <a:pt x="61122" y="33119"/>
                    </a:cubicBezTo>
                    <a:cubicBezTo>
                      <a:pt x="59409" y="53105"/>
                      <a:pt x="47418" y="61100"/>
                      <a:pt x="28003" y="59958"/>
                    </a:cubicBezTo>
                    <a:cubicBezTo>
                      <a:pt x="9730" y="58815"/>
                      <a:pt x="-549" y="47966"/>
                      <a:pt x="23" y="30264"/>
                    </a:cubicBezTo>
                    <a:cubicBezTo>
                      <a:pt x="1164" y="10849"/>
                      <a:pt x="13727" y="0"/>
                      <a:pt x="34855" y="0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14958149-E1B4-4DA5-A44E-58AA8BBA0F8A}"/>
                  </a:ext>
                </a:extLst>
              </p:cNvPr>
              <p:cNvSpPr/>
              <p:nvPr/>
            </p:nvSpPr>
            <p:spPr>
              <a:xfrm>
                <a:off x="9042962" y="2112218"/>
                <a:ext cx="85209" cy="40058"/>
              </a:xfrm>
              <a:custGeom>
                <a:avLst/>
                <a:gdLst>
                  <a:gd name="connsiteX0" fmla="*/ 38923 w 85209"/>
                  <a:gd name="connsiteY0" fmla="*/ 0 h 40058"/>
                  <a:gd name="connsiteX1" fmla="*/ 85176 w 85209"/>
                  <a:gd name="connsiteY1" fmla="*/ 26267 h 40058"/>
                  <a:gd name="connsiteX2" fmla="*/ 37781 w 85209"/>
                  <a:gd name="connsiteY2" fmla="*/ 39401 h 40058"/>
                  <a:gd name="connsiteX3" fmla="*/ 34926 w 85209"/>
                  <a:gd name="connsiteY3" fmla="*/ 38830 h 40058"/>
                  <a:gd name="connsiteX4" fmla="*/ 93 w 85209"/>
                  <a:gd name="connsiteY4" fmla="*/ 16560 h 40058"/>
                  <a:gd name="connsiteX5" fmla="*/ 38923 w 85209"/>
                  <a:gd name="connsiteY5" fmla="*/ 0 h 4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209" h="40058">
                    <a:moveTo>
                      <a:pt x="38923" y="0"/>
                    </a:moveTo>
                    <a:cubicBezTo>
                      <a:pt x="57767" y="2855"/>
                      <a:pt x="86318" y="3426"/>
                      <a:pt x="85176" y="26267"/>
                    </a:cubicBezTo>
                    <a:cubicBezTo>
                      <a:pt x="84034" y="43398"/>
                      <a:pt x="56054" y="39972"/>
                      <a:pt x="37781" y="39401"/>
                    </a:cubicBezTo>
                    <a:cubicBezTo>
                      <a:pt x="36639" y="39401"/>
                      <a:pt x="36068" y="39401"/>
                      <a:pt x="34926" y="38830"/>
                    </a:cubicBezTo>
                    <a:cubicBezTo>
                      <a:pt x="20650" y="34833"/>
                      <a:pt x="-1619" y="33120"/>
                      <a:pt x="93" y="16560"/>
                    </a:cubicBezTo>
                    <a:cubicBezTo>
                      <a:pt x="1236" y="1713"/>
                      <a:pt x="23505" y="2284"/>
                      <a:pt x="38923" y="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58DFB15C-89F4-49D6-BC5A-160A70AA116F}"/>
                  </a:ext>
                </a:extLst>
              </p:cNvPr>
              <p:cNvSpPr/>
              <p:nvPr/>
            </p:nvSpPr>
            <p:spPr>
              <a:xfrm>
                <a:off x="7346862" y="2112789"/>
                <a:ext cx="88208" cy="39576"/>
              </a:xfrm>
              <a:custGeom>
                <a:avLst/>
                <a:gdLst>
                  <a:gd name="connsiteX0" fmla="*/ 54499 w 88208"/>
                  <a:gd name="connsiteY0" fmla="*/ 0 h 39576"/>
                  <a:gd name="connsiteX1" fmla="*/ 68203 w 88208"/>
                  <a:gd name="connsiteY1" fmla="*/ 2284 h 39576"/>
                  <a:gd name="connsiteX2" fmla="*/ 88189 w 88208"/>
                  <a:gd name="connsiteY2" fmla="*/ 18844 h 39576"/>
                  <a:gd name="connsiteX3" fmla="*/ 70487 w 88208"/>
                  <a:gd name="connsiteY3" fmla="*/ 34833 h 39576"/>
                  <a:gd name="connsiteX4" fmla="*/ 12243 w 88208"/>
                  <a:gd name="connsiteY4" fmla="*/ 33119 h 39576"/>
                  <a:gd name="connsiteX5" fmla="*/ 251 w 88208"/>
                  <a:gd name="connsiteY5" fmla="*/ 22270 h 39576"/>
                  <a:gd name="connsiteX6" fmla="*/ 11101 w 88208"/>
                  <a:gd name="connsiteY6" fmla="*/ 11420 h 39576"/>
                  <a:gd name="connsiteX7" fmla="*/ 54499 w 88208"/>
                  <a:gd name="connsiteY7" fmla="*/ 0 h 3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08" h="39576">
                    <a:moveTo>
                      <a:pt x="54499" y="0"/>
                    </a:moveTo>
                    <a:cubicBezTo>
                      <a:pt x="57354" y="571"/>
                      <a:pt x="63064" y="0"/>
                      <a:pt x="68203" y="2284"/>
                    </a:cubicBezTo>
                    <a:cubicBezTo>
                      <a:pt x="76769" y="5139"/>
                      <a:pt x="88760" y="6281"/>
                      <a:pt x="88189" y="18844"/>
                    </a:cubicBezTo>
                    <a:cubicBezTo>
                      <a:pt x="87618" y="28551"/>
                      <a:pt x="78482" y="31977"/>
                      <a:pt x="70487" y="34833"/>
                    </a:cubicBezTo>
                    <a:cubicBezTo>
                      <a:pt x="51073" y="41685"/>
                      <a:pt x="31087" y="41114"/>
                      <a:pt x="12243" y="33119"/>
                    </a:cubicBezTo>
                    <a:cubicBezTo>
                      <a:pt x="7675" y="31406"/>
                      <a:pt x="1393" y="26267"/>
                      <a:pt x="251" y="22270"/>
                    </a:cubicBezTo>
                    <a:cubicBezTo>
                      <a:pt x="-1462" y="15989"/>
                      <a:pt x="5961" y="14276"/>
                      <a:pt x="11101" y="11420"/>
                    </a:cubicBezTo>
                    <a:cubicBezTo>
                      <a:pt x="23092" y="3997"/>
                      <a:pt x="36797" y="0"/>
                      <a:pt x="54499" y="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6C521BD7-D41C-4AD4-A7F4-1CD69367EC5B}"/>
                  </a:ext>
                </a:extLst>
              </p:cNvPr>
              <p:cNvSpPr/>
              <p:nvPr/>
            </p:nvSpPr>
            <p:spPr>
              <a:xfrm>
                <a:off x="7713514" y="3167278"/>
                <a:ext cx="73881" cy="40164"/>
              </a:xfrm>
              <a:custGeom>
                <a:avLst/>
                <a:gdLst>
                  <a:gd name="connsiteX0" fmla="*/ 55015 w 73881"/>
                  <a:gd name="connsiteY0" fmla="*/ 40165 h 40164"/>
                  <a:gd name="connsiteX1" fmla="*/ 8762 w 73881"/>
                  <a:gd name="connsiteY1" fmla="*/ 25889 h 40164"/>
                  <a:gd name="connsiteX2" fmla="*/ 768 w 73881"/>
                  <a:gd name="connsiteY2" fmla="*/ 6474 h 40164"/>
                  <a:gd name="connsiteX3" fmla="*/ 17899 w 73881"/>
                  <a:gd name="connsiteY3" fmla="*/ 1335 h 40164"/>
                  <a:gd name="connsiteX4" fmla="*/ 61296 w 73881"/>
                  <a:gd name="connsiteY4" fmla="*/ 13897 h 40164"/>
                  <a:gd name="connsiteX5" fmla="*/ 73288 w 73881"/>
                  <a:gd name="connsiteY5" fmla="*/ 30457 h 40164"/>
                  <a:gd name="connsiteX6" fmla="*/ 55015 w 73881"/>
                  <a:gd name="connsiteY6" fmla="*/ 40165 h 4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81" h="40164">
                    <a:moveTo>
                      <a:pt x="55015" y="40165"/>
                    </a:moveTo>
                    <a:cubicBezTo>
                      <a:pt x="39026" y="36738"/>
                      <a:pt x="23038" y="35025"/>
                      <a:pt x="8762" y="25889"/>
                    </a:cubicBezTo>
                    <a:cubicBezTo>
                      <a:pt x="1339" y="21321"/>
                      <a:pt x="-1516" y="14469"/>
                      <a:pt x="768" y="6474"/>
                    </a:cubicBezTo>
                    <a:cubicBezTo>
                      <a:pt x="3623" y="-2662"/>
                      <a:pt x="11617" y="193"/>
                      <a:pt x="17899" y="1335"/>
                    </a:cubicBezTo>
                    <a:cubicBezTo>
                      <a:pt x="32745" y="4761"/>
                      <a:pt x="47021" y="8758"/>
                      <a:pt x="61296" y="13897"/>
                    </a:cubicBezTo>
                    <a:cubicBezTo>
                      <a:pt x="68149" y="16182"/>
                      <a:pt x="76143" y="21321"/>
                      <a:pt x="73288" y="30457"/>
                    </a:cubicBezTo>
                    <a:cubicBezTo>
                      <a:pt x="71004" y="39593"/>
                      <a:pt x="62438" y="39593"/>
                      <a:pt x="55015" y="40165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5C1560BF-3DB9-4861-BDB9-5D4CF18C9AC6}"/>
                  </a:ext>
                </a:extLst>
              </p:cNvPr>
              <p:cNvSpPr/>
              <p:nvPr/>
            </p:nvSpPr>
            <p:spPr>
              <a:xfrm>
                <a:off x="8875745" y="1872361"/>
                <a:ext cx="4250" cy="4595"/>
              </a:xfrm>
              <a:custGeom>
                <a:avLst/>
                <a:gdLst>
                  <a:gd name="connsiteX0" fmla="*/ 3997 w 4250"/>
                  <a:gd name="connsiteY0" fmla="*/ 598 h 4595"/>
                  <a:gd name="connsiteX1" fmla="*/ 1142 w 4250"/>
                  <a:gd name="connsiteY1" fmla="*/ 4595 h 4595"/>
                  <a:gd name="connsiteX2" fmla="*/ 0 w 4250"/>
                  <a:gd name="connsiteY2" fmla="*/ 2311 h 4595"/>
                  <a:gd name="connsiteX3" fmla="*/ 3997 w 4250"/>
                  <a:gd name="connsiteY3" fmla="*/ 1169 h 4595"/>
                  <a:gd name="connsiteX4" fmla="*/ 3997 w 4250"/>
                  <a:gd name="connsiteY4" fmla="*/ 598 h 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0" h="4595">
                    <a:moveTo>
                      <a:pt x="3997" y="598"/>
                    </a:moveTo>
                    <a:cubicBezTo>
                      <a:pt x="2855" y="1740"/>
                      <a:pt x="2284" y="3453"/>
                      <a:pt x="1142" y="4595"/>
                    </a:cubicBezTo>
                    <a:cubicBezTo>
                      <a:pt x="571" y="4024"/>
                      <a:pt x="0" y="2882"/>
                      <a:pt x="0" y="2311"/>
                    </a:cubicBezTo>
                    <a:cubicBezTo>
                      <a:pt x="571" y="-544"/>
                      <a:pt x="2284" y="-544"/>
                      <a:pt x="3997" y="1169"/>
                    </a:cubicBezTo>
                    <a:cubicBezTo>
                      <a:pt x="4568" y="1169"/>
                      <a:pt x="3997" y="598"/>
                      <a:pt x="3997" y="598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7A5AF01D-1D2D-4889-AD66-12DA774AD63E}"/>
                  </a:ext>
                </a:extLst>
              </p:cNvPr>
              <p:cNvSpPr/>
              <p:nvPr/>
            </p:nvSpPr>
            <p:spPr>
              <a:xfrm>
                <a:off x="5490714" y="4857626"/>
                <a:ext cx="368774" cy="518036"/>
              </a:xfrm>
              <a:custGeom>
                <a:avLst/>
                <a:gdLst>
                  <a:gd name="connsiteX0" fmla="*/ 3426 w 368774"/>
                  <a:gd name="connsiteY0" fmla="*/ 258750 h 518036"/>
                  <a:gd name="connsiteX1" fmla="*/ 3426 w 368774"/>
                  <a:gd name="connsiteY1" fmla="*/ 22345 h 518036"/>
                  <a:gd name="connsiteX2" fmla="*/ 19415 w 368774"/>
                  <a:gd name="connsiteY2" fmla="*/ 76 h 518036"/>
                  <a:gd name="connsiteX3" fmla="*/ 198716 w 368774"/>
                  <a:gd name="connsiteY3" fmla="*/ 6928 h 518036"/>
                  <a:gd name="connsiteX4" fmla="*/ 342044 w 368774"/>
                  <a:gd name="connsiteY4" fmla="*/ 122846 h 518036"/>
                  <a:gd name="connsiteX5" fmla="*/ 352322 w 368774"/>
                  <a:gd name="connsiteY5" fmla="*/ 376952 h 518036"/>
                  <a:gd name="connsiteX6" fmla="*/ 173591 w 368774"/>
                  <a:gd name="connsiteY6" fmla="*/ 514568 h 518036"/>
                  <a:gd name="connsiteX7" fmla="*/ 22270 w 368774"/>
                  <a:gd name="connsiteY7" fmla="*/ 517995 h 518036"/>
                  <a:gd name="connsiteX8" fmla="*/ 0 w 368774"/>
                  <a:gd name="connsiteY8" fmla="*/ 495725 h 518036"/>
                  <a:gd name="connsiteX9" fmla="*/ 571 w 368774"/>
                  <a:gd name="connsiteY9" fmla="*/ 259320 h 518036"/>
                  <a:gd name="connsiteX10" fmla="*/ 3426 w 368774"/>
                  <a:gd name="connsiteY10" fmla="*/ 258750 h 51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774" h="518036">
                    <a:moveTo>
                      <a:pt x="3426" y="258750"/>
                    </a:moveTo>
                    <a:cubicBezTo>
                      <a:pt x="3426" y="179948"/>
                      <a:pt x="3426" y="101147"/>
                      <a:pt x="3426" y="22345"/>
                    </a:cubicBezTo>
                    <a:cubicBezTo>
                      <a:pt x="3426" y="10925"/>
                      <a:pt x="1142" y="-1066"/>
                      <a:pt x="19415" y="76"/>
                    </a:cubicBezTo>
                    <a:cubicBezTo>
                      <a:pt x="79372" y="2360"/>
                      <a:pt x="139330" y="-3351"/>
                      <a:pt x="198716" y="6928"/>
                    </a:cubicBezTo>
                    <a:cubicBezTo>
                      <a:pt x="267810" y="18349"/>
                      <a:pt x="317489" y="56607"/>
                      <a:pt x="342044" y="122846"/>
                    </a:cubicBezTo>
                    <a:cubicBezTo>
                      <a:pt x="372879" y="206215"/>
                      <a:pt x="378018" y="291298"/>
                      <a:pt x="352322" y="376952"/>
                    </a:cubicBezTo>
                    <a:cubicBezTo>
                      <a:pt x="324342" y="468886"/>
                      <a:pt x="269523" y="511142"/>
                      <a:pt x="173591" y="514568"/>
                    </a:cubicBezTo>
                    <a:cubicBezTo>
                      <a:pt x="123341" y="516281"/>
                      <a:pt x="73091" y="515710"/>
                      <a:pt x="22270" y="517995"/>
                    </a:cubicBezTo>
                    <a:cubicBezTo>
                      <a:pt x="4568" y="518566"/>
                      <a:pt x="0" y="513426"/>
                      <a:pt x="0" y="495725"/>
                    </a:cubicBezTo>
                    <a:cubicBezTo>
                      <a:pt x="1142" y="416923"/>
                      <a:pt x="571" y="338122"/>
                      <a:pt x="571" y="259320"/>
                    </a:cubicBezTo>
                    <a:cubicBezTo>
                      <a:pt x="1142" y="258750"/>
                      <a:pt x="2284" y="258750"/>
                      <a:pt x="3426" y="258750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69971075-7D3B-41C6-A616-17D4EC8FC00F}"/>
                  </a:ext>
                </a:extLst>
              </p:cNvPr>
              <p:cNvSpPr/>
              <p:nvPr/>
            </p:nvSpPr>
            <p:spPr>
              <a:xfrm>
                <a:off x="3305238" y="5038106"/>
                <a:ext cx="279337" cy="383361"/>
              </a:xfrm>
              <a:custGeom>
                <a:avLst/>
                <a:gdLst>
                  <a:gd name="connsiteX0" fmla="*/ 167 w 279337"/>
                  <a:gd name="connsiteY0" fmla="*/ 187335 h 383361"/>
                  <a:gd name="connsiteX1" fmla="*/ 18440 w 279337"/>
                  <a:gd name="connsiteY1" fmla="*/ 84551 h 383361"/>
                  <a:gd name="connsiteX2" fmla="*/ 152059 w 279337"/>
                  <a:gd name="connsiteY2" fmla="*/ 611 h 383361"/>
                  <a:gd name="connsiteX3" fmla="*/ 269690 w 279337"/>
                  <a:gd name="connsiteY3" fmla="*/ 108534 h 383361"/>
                  <a:gd name="connsiteX4" fmla="*/ 269690 w 279337"/>
                  <a:gd name="connsiteY4" fmla="*/ 275273 h 383361"/>
                  <a:gd name="connsiteX5" fmla="*/ 146920 w 279337"/>
                  <a:gd name="connsiteY5" fmla="*/ 383197 h 383361"/>
                  <a:gd name="connsiteX6" fmla="*/ 16727 w 279337"/>
                  <a:gd name="connsiteY6" fmla="*/ 287836 h 383361"/>
                  <a:gd name="connsiteX7" fmla="*/ 167 w 279337"/>
                  <a:gd name="connsiteY7" fmla="*/ 187335 h 38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37" h="383361">
                    <a:moveTo>
                      <a:pt x="167" y="187335"/>
                    </a:moveTo>
                    <a:cubicBezTo>
                      <a:pt x="-975" y="151932"/>
                      <a:pt x="3593" y="117099"/>
                      <a:pt x="18440" y="84551"/>
                    </a:cubicBezTo>
                    <a:cubicBezTo>
                      <a:pt x="42994" y="29733"/>
                      <a:pt x="97812" y="-5100"/>
                      <a:pt x="152059" y="611"/>
                    </a:cubicBezTo>
                    <a:cubicBezTo>
                      <a:pt x="209162" y="6321"/>
                      <a:pt x="257128" y="49719"/>
                      <a:pt x="269690" y="108534"/>
                    </a:cubicBezTo>
                    <a:cubicBezTo>
                      <a:pt x="281682" y="163923"/>
                      <a:pt x="283395" y="219884"/>
                      <a:pt x="269690" y="275273"/>
                    </a:cubicBezTo>
                    <a:cubicBezTo>
                      <a:pt x="253131" y="340941"/>
                      <a:pt x="206878" y="380913"/>
                      <a:pt x="146920" y="383197"/>
                    </a:cubicBezTo>
                    <a:cubicBezTo>
                      <a:pt x="87534" y="386052"/>
                      <a:pt x="41281" y="351790"/>
                      <a:pt x="16727" y="287836"/>
                    </a:cubicBezTo>
                    <a:cubicBezTo>
                      <a:pt x="4164" y="255287"/>
                      <a:pt x="-404" y="221597"/>
                      <a:pt x="167" y="187335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20D91C29-697A-4738-AA06-F15069126BB1}"/>
                  </a:ext>
                </a:extLst>
              </p:cNvPr>
              <p:cNvSpPr/>
              <p:nvPr/>
            </p:nvSpPr>
            <p:spPr>
              <a:xfrm>
                <a:off x="6890843" y="5038522"/>
                <a:ext cx="284392" cy="382200"/>
              </a:xfrm>
              <a:custGeom>
                <a:avLst/>
                <a:gdLst>
                  <a:gd name="connsiteX0" fmla="*/ 284393 w 284392"/>
                  <a:gd name="connsiteY0" fmla="*/ 190346 h 382200"/>
                  <a:gd name="connsiteX1" fmla="*/ 254128 w 284392"/>
                  <a:gd name="connsiteY1" fmla="*/ 321110 h 382200"/>
                  <a:gd name="connsiteX2" fmla="*/ 33713 w 284392"/>
                  <a:gd name="connsiteY2" fmla="*/ 321682 h 382200"/>
                  <a:gd name="connsiteX3" fmla="*/ 31429 w 284392"/>
                  <a:gd name="connsiteY3" fmla="*/ 64721 h 382200"/>
                  <a:gd name="connsiteX4" fmla="*/ 236998 w 284392"/>
                  <a:gd name="connsiteY4" fmla="*/ 43593 h 382200"/>
                  <a:gd name="connsiteX5" fmla="*/ 284393 w 284392"/>
                  <a:gd name="connsiteY5" fmla="*/ 190346 h 38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392" h="382200">
                    <a:moveTo>
                      <a:pt x="284393" y="190346"/>
                    </a:moveTo>
                    <a:cubicBezTo>
                      <a:pt x="283251" y="241738"/>
                      <a:pt x="273543" y="281710"/>
                      <a:pt x="254128" y="321110"/>
                    </a:cubicBezTo>
                    <a:cubicBezTo>
                      <a:pt x="218725" y="393060"/>
                      <a:pt x="79395" y="411332"/>
                      <a:pt x="33713" y="321682"/>
                    </a:cubicBezTo>
                    <a:cubicBezTo>
                      <a:pt x="-9685" y="236028"/>
                      <a:pt x="-11969" y="149232"/>
                      <a:pt x="31429" y="64721"/>
                    </a:cubicBezTo>
                    <a:cubicBezTo>
                      <a:pt x="70829" y="-12368"/>
                      <a:pt x="179895" y="-22075"/>
                      <a:pt x="236998" y="43593"/>
                    </a:cubicBezTo>
                    <a:cubicBezTo>
                      <a:pt x="275256" y="88133"/>
                      <a:pt x="282108" y="142380"/>
                      <a:pt x="284393" y="190346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A64EA024-71EC-4FE5-BC10-0C8727DD0784}"/>
                  </a:ext>
                </a:extLst>
              </p:cNvPr>
              <p:cNvSpPr/>
              <p:nvPr/>
            </p:nvSpPr>
            <p:spPr>
              <a:xfrm>
                <a:off x="4128936" y="4125013"/>
                <a:ext cx="229437" cy="191688"/>
              </a:xfrm>
              <a:custGeom>
                <a:avLst/>
                <a:gdLst>
                  <a:gd name="connsiteX0" fmla="*/ 229437 w 229437"/>
                  <a:gd name="connsiteY0" fmla="*/ 52599 h 191688"/>
                  <a:gd name="connsiteX1" fmla="*/ 227724 w 229437"/>
                  <a:gd name="connsiteY1" fmla="*/ 78295 h 191688"/>
                  <a:gd name="connsiteX2" fmla="*/ 34147 w 229437"/>
                  <a:gd name="connsiteY2" fmla="*/ 174227 h 191688"/>
                  <a:gd name="connsiteX3" fmla="*/ 43284 w 229437"/>
                  <a:gd name="connsiteY3" fmla="*/ 43463 h 191688"/>
                  <a:gd name="connsiteX4" fmla="*/ 146639 w 229437"/>
                  <a:gd name="connsiteY4" fmla="*/ 15482 h 191688"/>
                  <a:gd name="connsiteX5" fmla="*/ 193463 w 229437"/>
                  <a:gd name="connsiteY5" fmla="*/ 5204 h 191688"/>
                  <a:gd name="connsiteX6" fmla="*/ 228866 w 229437"/>
                  <a:gd name="connsiteY6" fmla="*/ 32613 h 191688"/>
                  <a:gd name="connsiteX7" fmla="*/ 229437 w 229437"/>
                  <a:gd name="connsiteY7" fmla="*/ 52599 h 19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437" h="191688">
                    <a:moveTo>
                      <a:pt x="229437" y="52599"/>
                    </a:moveTo>
                    <a:cubicBezTo>
                      <a:pt x="229437" y="57738"/>
                      <a:pt x="228866" y="68017"/>
                      <a:pt x="227724" y="78295"/>
                    </a:cubicBezTo>
                    <a:cubicBezTo>
                      <a:pt x="218588" y="168517"/>
                      <a:pt x="112948" y="221051"/>
                      <a:pt x="34147" y="174227"/>
                    </a:cubicBezTo>
                    <a:cubicBezTo>
                      <a:pt x="-14961" y="145105"/>
                      <a:pt x="-10393" y="73727"/>
                      <a:pt x="43284" y="43463"/>
                    </a:cubicBezTo>
                    <a:cubicBezTo>
                      <a:pt x="75261" y="25761"/>
                      <a:pt x="111806" y="22906"/>
                      <a:pt x="146639" y="15482"/>
                    </a:cubicBezTo>
                    <a:cubicBezTo>
                      <a:pt x="162056" y="12056"/>
                      <a:pt x="178045" y="9201"/>
                      <a:pt x="193463" y="5204"/>
                    </a:cubicBezTo>
                    <a:cubicBezTo>
                      <a:pt x="228295" y="-3932"/>
                      <a:pt x="228295" y="-4503"/>
                      <a:pt x="228866" y="32613"/>
                    </a:cubicBezTo>
                    <a:cubicBezTo>
                      <a:pt x="229437" y="37182"/>
                      <a:pt x="229437" y="42321"/>
                      <a:pt x="229437" y="52599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628876CB-982C-41AB-9725-24DE56C40EFC}"/>
                  </a:ext>
                </a:extLst>
              </p:cNvPr>
              <p:cNvSpPr/>
              <p:nvPr/>
            </p:nvSpPr>
            <p:spPr>
              <a:xfrm>
                <a:off x="6259615" y="5039832"/>
                <a:ext cx="258579" cy="127955"/>
              </a:xfrm>
              <a:custGeom>
                <a:avLst/>
                <a:gdLst>
                  <a:gd name="connsiteX0" fmla="*/ 127035 w 258579"/>
                  <a:gd name="connsiteY0" fmla="*/ 127936 h 127955"/>
                  <a:gd name="connsiteX1" fmla="*/ 24251 w 258579"/>
                  <a:gd name="connsiteY1" fmla="*/ 127936 h 127955"/>
                  <a:gd name="connsiteX2" fmla="*/ 2552 w 258579"/>
                  <a:gd name="connsiteY2" fmla="*/ 97672 h 127955"/>
                  <a:gd name="connsiteX3" fmla="*/ 135030 w 258579"/>
                  <a:gd name="connsiteY3" fmla="*/ 27 h 127955"/>
                  <a:gd name="connsiteX4" fmla="*/ 255516 w 258579"/>
                  <a:gd name="connsiteY4" fmla="*/ 94246 h 127955"/>
                  <a:gd name="connsiteX5" fmla="*/ 232675 w 258579"/>
                  <a:gd name="connsiteY5" fmla="*/ 127936 h 127955"/>
                  <a:gd name="connsiteX6" fmla="*/ 127035 w 258579"/>
                  <a:gd name="connsiteY6" fmla="*/ 127936 h 127955"/>
                  <a:gd name="connsiteX7" fmla="*/ 127035 w 258579"/>
                  <a:gd name="connsiteY7" fmla="*/ 127936 h 12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579" h="127955">
                    <a:moveTo>
                      <a:pt x="127035" y="127936"/>
                    </a:moveTo>
                    <a:cubicBezTo>
                      <a:pt x="92774" y="127936"/>
                      <a:pt x="58513" y="127936"/>
                      <a:pt x="24251" y="127936"/>
                    </a:cubicBezTo>
                    <a:cubicBezTo>
                      <a:pt x="2552" y="127936"/>
                      <a:pt x="-4300" y="119942"/>
                      <a:pt x="2552" y="97672"/>
                    </a:cubicBezTo>
                    <a:cubicBezTo>
                      <a:pt x="21967" y="32004"/>
                      <a:pt x="62509" y="1169"/>
                      <a:pt x="135030" y="27"/>
                    </a:cubicBezTo>
                    <a:cubicBezTo>
                      <a:pt x="192132" y="-1115"/>
                      <a:pt x="237243" y="34288"/>
                      <a:pt x="255516" y="94246"/>
                    </a:cubicBezTo>
                    <a:cubicBezTo>
                      <a:pt x="262368" y="115945"/>
                      <a:pt x="258942" y="128507"/>
                      <a:pt x="232675" y="127936"/>
                    </a:cubicBezTo>
                    <a:cubicBezTo>
                      <a:pt x="197271" y="126794"/>
                      <a:pt x="161868" y="127365"/>
                      <a:pt x="127035" y="127936"/>
                    </a:cubicBezTo>
                    <a:cubicBezTo>
                      <a:pt x="127035" y="127365"/>
                      <a:pt x="127035" y="127365"/>
                      <a:pt x="127035" y="127936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3D605E65-8AF7-4B03-AB07-39301670754D}"/>
                  </a:ext>
                </a:extLst>
              </p:cNvPr>
              <p:cNvSpPr/>
              <p:nvPr/>
            </p:nvSpPr>
            <p:spPr>
              <a:xfrm>
                <a:off x="3955816" y="5036386"/>
                <a:ext cx="259015" cy="132010"/>
              </a:xfrm>
              <a:custGeom>
                <a:avLst/>
                <a:gdLst>
                  <a:gd name="connsiteX0" fmla="*/ 129037 w 259015"/>
                  <a:gd name="connsiteY0" fmla="*/ 131953 h 132010"/>
                  <a:gd name="connsiteX1" fmla="*/ 17687 w 259015"/>
                  <a:gd name="connsiteY1" fmla="*/ 131953 h 132010"/>
                  <a:gd name="connsiteX2" fmla="*/ 556 w 259015"/>
                  <a:gd name="connsiteY2" fmla="*/ 112538 h 132010"/>
                  <a:gd name="connsiteX3" fmla="*/ 132463 w 259015"/>
                  <a:gd name="connsiteY3" fmla="*/ 46 h 132010"/>
                  <a:gd name="connsiteX4" fmla="*/ 258088 w 259015"/>
                  <a:gd name="connsiteY4" fmla="*/ 106828 h 132010"/>
                  <a:gd name="connsiteX5" fmla="*/ 236960 w 259015"/>
                  <a:gd name="connsiteY5" fmla="*/ 131382 h 132010"/>
                  <a:gd name="connsiteX6" fmla="*/ 129037 w 259015"/>
                  <a:gd name="connsiteY6" fmla="*/ 131953 h 132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15" h="132010">
                    <a:moveTo>
                      <a:pt x="129037" y="131953"/>
                    </a:moveTo>
                    <a:cubicBezTo>
                      <a:pt x="91920" y="131953"/>
                      <a:pt x="54803" y="131382"/>
                      <a:pt x="17687" y="131953"/>
                    </a:cubicBezTo>
                    <a:cubicBezTo>
                      <a:pt x="2840" y="132524"/>
                      <a:pt x="-1728" y="129097"/>
                      <a:pt x="556" y="112538"/>
                    </a:cubicBezTo>
                    <a:cubicBezTo>
                      <a:pt x="9121" y="50867"/>
                      <a:pt x="66224" y="2330"/>
                      <a:pt x="132463" y="46"/>
                    </a:cubicBezTo>
                    <a:cubicBezTo>
                      <a:pt x="193562" y="-1667"/>
                      <a:pt x="247810" y="44586"/>
                      <a:pt x="258088" y="106828"/>
                    </a:cubicBezTo>
                    <a:cubicBezTo>
                      <a:pt x="260943" y="123958"/>
                      <a:pt x="258088" y="132524"/>
                      <a:pt x="236960" y="131382"/>
                    </a:cubicBezTo>
                    <a:cubicBezTo>
                      <a:pt x="201557" y="130811"/>
                      <a:pt x="165582" y="131953"/>
                      <a:pt x="129037" y="131953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AC3BA7D3-F038-49B4-8AFB-0BF4282C19BE}"/>
                  </a:ext>
                </a:extLst>
              </p:cNvPr>
              <p:cNvSpPr/>
              <p:nvPr/>
            </p:nvSpPr>
            <p:spPr>
              <a:xfrm>
                <a:off x="6261815" y="3915489"/>
                <a:ext cx="261445" cy="128536"/>
              </a:xfrm>
              <a:custGeom>
                <a:avLst/>
                <a:gdLst>
                  <a:gd name="connsiteX0" fmla="*/ 131117 w 261445"/>
                  <a:gd name="connsiteY0" fmla="*/ 128504 h 128536"/>
                  <a:gd name="connsiteX1" fmla="*/ 14628 w 261445"/>
                  <a:gd name="connsiteY1" fmla="*/ 128504 h 128536"/>
                  <a:gd name="connsiteX2" fmla="*/ 1494 w 261445"/>
                  <a:gd name="connsiteY2" fmla="*/ 110802 h 128536"/>
                  <a:gd name="connsiteX3" fmla="*/ 133401 w 261445"/>
                  <a:gd name="connsiteY3" fmla="*/ 24 h 128536"/>
                  <a:gd name="connsiteX4" fmla="*/ 259597 w 261445"/>
                  <a:gd name="connsiteY4" fmla="*/ 105663 h 128536"/>
                  <a:gd name="connsiteX5" fmla="*/ 242467 w 261445"/>
                  <a:gd name="connsiteY5" fmla="*/ 128504 h 128536"/>
                  <a:gd name="connsiteX6" fmla="*/ 131117 w 261445"/>
                  <a:gd name="connsiteY6" fmla="*/ 128504 h 12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445" h="128536">
                    <a:moveTo>
                      <a:pt x="131117" y="128504"/>
                    </a:moveTo>
                    <a:cubicBezTo>
                      <a:pt x="92287" y="128504"/>
                      <a:pt x="53458" y="127933"/>
                      <a:pt x="14628" y="128504"/>
                    </a:cubicBezTo>
                    <a:cubicBezTo>
                      <a:pt x="-219" y="128504"/>
                      <a:pt x="-1932" y="125078"/>
                      <a:pt x="1494" y="110802"/>
                    </a:cubicBezTo>
                    <a:cubicBezTo>
                      <a:pt x="17483" y="41708"/>
                      <a:pt x="64307" y="1166"/>
                      <a:pt x="133401" y="24"/>
                    </a:cubicBezTo>
                    <a:cubicBezTo>
                      <a:pt x="195643" y="-1119"/>
                      <a:pt x="243037" y="39424"/>
                      <a:pt x="259597" y="105663"/>
                    </a:cubicBezTo>
                    <a:cubicBezTo>
                      <a:pt x="263595" y="122222"/>
                      <a:pt x="262452" y="129075"/>
                      <a:pt x="242467" y="128504"/>
                    </a:cubicBezTo>
                    <a:cubicBezTo>
                      <a:pt x="205350" y="127362"/>
                      <a:pt x="168233" y="128504"/>
                      <a:pt x="131117" y="128504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4349DA87-ECE0-491E-99DA-F039170AA6D2}"/>
                  </a:ext>
                </a:extLst>
              </p:cNvPr>
              <p:cNvSpPr/>
              <p:nvPr/>
            </p:nvSpPr>
            <p:spPr>
              <a:xfrm>
                <a:off x="7584660" y="5038638"/>
                <a:ext cx="282955" cy="381390"/>
              </a:xfrm>
              <a:custGeom>
                <a:avLst/>
                <a:gdLst>
                  <a:gd name="connsiteX0" fmla="*/ 0 w 282955"/>
                  <a:gd name="connsiteY0" fmla="*/ 194798 h 381390"/>
                  <a:gd name="connsiteX1" fmla="*/ 18844 w 282955"/>
                  <a:gd name="connsiteY1" fmla="*/ 73170 h 381390"/>
                  <a:gd name="connsiteX2" fmla="*/ 144469 w 282955"/>
                  <a:gd name="connsiteY2" fmla="*/ 79 h 381390"/>
                  <a:gd name="connsiteX3" fmla="*/ 260387 w 282955"/>
                  <a:gd name="connsiteY3" fmla="*/ 82877 h 381390"/>
                  <a:gd name="connsiteX4" fmla="*/ 246111 w 282955"/>
                  <a:gd name="connsiteY4" fmla="*/ 326134 h 381390"/>
                  <a:gd name="connsiteX5" fmla="*/ 97645 w 282955"/>
                  <a:gd name="connsiteY5" fmla="*/ 378097 h 381390"/>
                  <a:gd name="connsiteX6" fmla="*/ 3997 w 282955"/>
                  <a:gd name="connsiteY6" fmla="*/ 266176 h 381390"/>
                  <a:gd name="connsiteX7" fmla="*/ 0 w 282955"/>
                  <a:gd name="connsiteY7" fmla="*/ 194798 h 38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955" h="381390">
                    <a:moveTo>
                      <a:pt x="0" y="194798"/>
                    </a:moveTo>
                    <a:cubicBezTo>
                      <a:pt x="3997" y="151971"/>
                      <a:pt x="-3426" y="110857"/>
                      <a:pt x="18844" y="73170"/>
                    </a:cubicBezTo>
                    <a:cubicBezTo>
                      <a:pt x="47395" y="24633"/>
                      <a:pt x="87367" y="-1635"/>
                      <a:pt x="144469" y="79"/>
                    </a:cubicBezTo>
                    <a:cubicBezTo>
                      <a:pt x="201001" y="1792"/>
                      <a:pt x="241543" y="33198"/>
                      <a:pt x="260387" y="82877"/>
                    </a:cubicBezTo>
                    <a:cubicBezTo>
                      <a:pt x="291222" y="164534"/>
                      <a:pt x="294077" y="247332"/>
                      <a:pt x="246111" y="326134"/>
                    </a:cubicBezTo>
                    <a:cubicBezTo>
                      <a:pt x="212992" y="381523"/>
                      <a:pt x="150750" y="386662"/>
                      <a:pt x="97645" y="378097"/>
                    </a:cubicBezTo>
                    <a:cubicBezTo>
                      <a:pt x="55960" y="371245"/>
                      <a:pt x="7994" y="311858"/>
                      <a:pt x="3997" y="266176"/>
                    </a:cubicBezTo>
                    <a:cubicBezTo>
                      <a:pt x="1713" y="242193"/>
                      <a:pt x="1142" y="217639"/>
                      <a:pt x="0" y="194798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939DB537-38AB-4F20-B84D-D868E2540AB3}"/>
                  </a:ext>
                </a:extLst>
              </p:cNvPr>
              <p:cNvSpPr/>
              <p:nvPr/>
            </p:nvSpPr>
            <p:spPr>
              <a:xfrm>
                <a:off x="3881568" y="5995626"/>
                <a:ext cx="200529" cy="147305"/>
              </a:xfrm>
              <a:custGeom>
                <a:avLst/>
                <a:gdLst>
                  <a:gd name="connsiteX0" fmla="*/ 0 w 200529"/>
                  <a:gd name="connsiteY0" fmla="*/ 65795 h 147305"/>
                  <a:gd name="connsiteX1" fmla="*/ 66810 w 200529"/>
                  <a:gd name="connsiteY1" fmla="*/ 127 h 147305"/>
                  <a:gd name="connsiteX2" fmla="*/ 140472 w 200529"/>
                  <a:gd name="connsiteY2" fmla="*/ 3553 h 147305"/>
                  <a:gd name="connsiteX3" fmla="*/ 200430 w 200529"/>
                  <a:gd name="connsiteY3" fmla="*/ 68079 h 147305"/>
                  <a:gd name="connsiteX4" fmla="*/ 150750 w 200529"/>
                  <a:gd name="connsiteY4" fmla="*/ 137173 h 147305"/>
                  <a:gd name="connsiteX5" fmla="*/ 15418 w 200529"/>
                  <a:gd name="connsiteY5" fmla="*/ 145167 h 147305"/>
                  <a:gd name="connsiteX6" fmla="*/ 0 w 200529"/>
                  <a:gd name="connsiteY6" fmla="*/ 125752 h 147305"/>
                  <a:gd name="connsiteX7" fmla="*/ 0 w 200529"/>
                  <a:gd name="connsiteY7" fmla="*/ 65795 h 1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529" h="147305">
                    <a:moveTo>
                      <a:pt x="0" y="65795"/>
                    </a:moveTo>
                    <a:cubicBezTo>
                      <a:pt x="1142" y="127"/>
                      <a:pt x="1142" y="-444"/>
                      <a:pt x="66810" y="127"/>
                    </a:cubicBezTo>
                    <a:cubicBezTo>
                      <a:pt x="91364" y="127"/>
                      <a:pt x="115918" y="-1015"/>
                      <a:pt x="140472" y="3553"/>
                    </a:cubicBezTo>
                    <a:cubicBezTo>
                      <a:pt x="179302" y="10976"/>
                      <a:pt x="198145" y="30962"/>
                      <a:pt x="200430" y="68079"/>
                    </a:cubicBezTo>
                    <a:cubicBezTo>
                      <a:pt x="202143" y="96059"/>
                      <a:pt x="181586" y="129178"/>
                      <a:pt x="150750" y="137173"/>
                    </a:cubicBezTo>
                    <a:cubicBezTo>
                      <a:pt x="106782" y="149164"/>
                      <a:pt x="60529" y="148593"/>
                      <a:pt x="15418" y="145167"/>
                    </a:cubicBezTo>
                    <a:cubicBezTo>
                      <a:pt x="2855" y="144025"/>
                      <a:pt x="0" y="136602"/>
                      <a:pt x="0" y="125752"/>
                    </a:cubicBezTo>
                    <a:cubicBezTo>
                      <a:pt x="0" y="105766"/>
                      <a:pt x="0" y="85780"/>
                      <a:pt x="0" y="65795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BFE64713-B19F-44AF-9576-99E6C98742B1}"/>
                  </a:ext>
                </a:extLst>
              </p:cNvPr>
              <p:cNvSpPr/>
              <p:nvPr/>
            </p:nvSpPr>
            <p:spPr>
              <a:xfrm>
                <a:off x="4398345" y="5987755"/>
                <a:ext cx="290080" cy="309499"/>
              </a:xfrm>
              <a:custGeom>
                <a:avLst/>
                <a:gdLst>
                  <a:gd name="connsiteX0" fmla="*/ 290080 w 290080"/>
                  <a:gd name="connsiteY0" fmla="*/ 155893 h 309499"/>
                  <a:gd name="connsiteX1" fmla="*/ 144469 w 290080"/>
                  <a:gd name="connsiteY1" fmla="*/ 309499 h 309499"/>
                  <a:gd name="connsiteX2" fmla="*/ 0 w 290080"/>
                  <a:gd name="connsiteY2" fmla="*/ 153609 h 309499"/>
                  <a:gd name="connsiteX3" fmla="*/ 143327 w 290080"/>
                  <a:gd name="connsiteY3" fmla="*/ 4 h 309499"/>
                  <a:gd name="connsiteX4" fmla="*/ 290080 w 290080"/>
                  <a:gd name="connsiteY4" fmla="*/ 155893 h 309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80" h="309499">
                    <a:moveTo>
                      <a:pt x="290080" y="155893"/>
                    </a:moveTo>
                    <a:cubicBezTo>
                      <a:pt x="289509" y="244402"/>
                      <a:pt x="227839" y="309499"/>
                      <a:pt x="144469" y="309499"/>
                    </a:cubicBezTo>
                    <a:cubicBezTo>
                      <a:pt x="63384" y="309499"/>
                      <a:pt x="0" y="240976"/>
                      <a:pt x="0" y="153609"/>
                    </a:cubicBezTo>
                    <a:cubicBezTo>
                      <a:pt x="0" y="68526"/>
                      <a:pt x="63955" y="-567"/>
                      <a:pt x="143327" y="4"/>
                    </a:cubicBezTo>
                    <a:cubicBezTo>
                      <a:pt x="227268" y="4"/>
                      <a:pt x="290080" y="67385"/>
                      <a:pt x="290080" y="155893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4" name="Forme libre : forme 123">
                <a:extLst>
                  <a:ext uri="{FF2B5EF4-FFF2-40B4-BE49-F238E27FC236}">
                    <a16:creationId xmlns:a16="http://schemas.microsoft.com/office/drawing/2014/main" id="{24995F9E-3A3F-480C-9540-B04D71E3494C}"/>
                  </a:ext>
                </a:extLst>
              </p:cNvPr>
              <p:cNvSpPr/>
              <p:nvPr/>
            </p:nvSpPr>
            <p:spPr>
              <a:xfrm>
                <a:off x="5567124" y="5995094"/>
                <a:ext cx="184020" cy="154604"/>
              </a:xfrm>
              <a:custGeom>
                <a:avLst/>
                <a:gdLst>
                  <a:gd name="connsiteX0" fmla="*/ 678 w 184020"/>
                  <a:gd name="connsiteY0" fmla="*/ 73751 h 154604"/>
                  <a:gd name="connsiteX1" fmla="*/ 74911 w 184020"/>
                  <a:gd name="connsiteY1" fmla="*/ 88 h 154604"/>
                  <a:gd name="connsiteX2" fmla="*/ 122877 w 184020"/>
                  <a:gd name="connsiteY2" fmla="*/ 4085 h 154604"/>
                  <a:gd name="connsiteX3" fmla="*/ 183977 w 184020"/>
                  <a:gd name="connsiteY3" fmla="*/ 80603 h 154604"/>
                  <a:gd name="connsiteX4" fmla="*/ 120593 w 184020"/>
                  <a:gd name="connsiteY4" fmla="*/ 149696 h 154604"/>
                  <a:gd name="connsiteX5" fmla="*/ 24090 w 184020"/>
                  <a:gd name="connsiteY5" fmla="*/ 152552 h 154604"/>
                  <a:gd name="connsiteX6" fmla="*/ 107 w 184020"/>
                  <a:gd name="connsiteY6" fmla="*/ 125143 h 154604"/>
                  <a:gd name="connsiteX7" fmla="*/ 678 w 184020"/>
                  <a:gd name="connsiteY7" fmla="*/ 73751 h 15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020" h="154604">
                    <a:moveTo>
                      <a:pt x="678" y="73751"/>
                    </a:moveTo>
                    <a:cubicBezTo>
                      <a:pt x="1249" y="-483"/>
                      <a:pt x="1249" y="-483"/>
                      <a:pt x="74911" y="88"/>
                    </a:cubicBezTo>
                    <a:cubicBezTo>
                      <a:pt x="90900" y="88"/>
                      <a:pt x="107460" y="1230"/>
                      <a:pt x="122877" y="4085"/>
                    </a:cubicBezTo>
                    <a:cubicBezTo>
                      <a:pt x="163991" y="12080"/>
                      <a:pt x="185119" y="38918"/>
                      <a:pt x="183977" y="80603"/>
                    </a:cubicBezTo>
                    <a:cubicBezTo>
                      <a:pt x="182835" y="116577"/>
                      <a:pt x="158281" y="142844"/>
                      <a:pt x="120593" y="149696"/>
                    </a:cubicBezTo>
                    <a:cubicBezTo>
                      <a:pt x="88616" y="155978"/>
                      <a:pt x="56638" y="155407"/>
                      <a:pt x="24090" y="152552"/>
                    </a:cubicBezTo>
                    <a:cubicBezTo>
                      <a:pt x="6959" y="150839"/>
                      <a:pt x="-1035" y="142844"/>
                      <a:pt x="107" y="125143"/>
                    </a:cubicBezTo>
                    <a:cubicBezTo>
                      <a:pt x="1820" y="108012"/>
                      <a:pt x="678" y="90881"/>
                      <a:pt x="678" y="73751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5" name="Forme libre : forme 124">
                <a:extLst>
                  <a:ext uri="{FF2B5EF4-FFF2-40B4-BE49-F238E27FC236}">
                    <a16:creationId xmlns:a16="http://schemas.microsoft.com/office/drawing/2014/main" id="{68D7A12E-172B-4C99-BD5C-5655BDE4E3BF}"/>
                  </a:ext>
                </a:extLst>
              </p:cNvPr>
              <p:cNvSpPr/>
              <p:nvPr/>
            </p:nvSpPr>
            <p:spPr>
              <a:xfrm>
                <a:off x="7690816" y="805022"/>
                <a:ext cx="1097486" cy="1529522"/>
              </a:xfrm>
              <a:custGeom>
                <a:avLst/>
                <a:gdLst>
                  <a:gd name="connsiteX0" fmla="*/ 54 w 1097486"/>
                  <a:gd name="connsiteY0" fmla="*/ 764722 h 1529522"/>
                  <a:gd name="connsiteX1" fmla="*/ 144523 w 1097486"/>
                  <a:gd name="connsiteY1" fmla="*/ 245090 h 1529522"/>
                  <a:gd name="connsiteX2" fmla="*/ 282710 w 1097486"/>
                  <a:gd name="connsiteY2" fmla="*/ 94340 h 1529522"/>
                  <a:gd name="connsiteX3" fmla="*/ 849167 w 1097486"/>
                  <a:gd name="connsiteY3" fmla="*/ 125746 h 1529522"/>
                  <a:gd name="connsiteX4" fmla="*/ 1065585 w 1097486"/>
                  <a:gd name="connsiteY4" fmla="*/ 513472 h 1529522"/>
                  <a:gd name="connsiteX5" fmla="*/ 970795 w 1097486"/>
                  <a:gd name="connsiteY5" fmla="*/ 1250093 h 1529522"/>
                  <a:gd name="connsiteX6" fmla="*/ 833749 w 1097486"/>
                  <a:gd name="connsiteY6" fmla="*/ 1416832 h 1529522"/>
                  <a:gd name="connsiteX7" fmla="*/ 252446 w 1097486"/>
                  <a:gd name="connsiteY7" fmla="*/ 1406554 h 1529522"/>
                  <a:gd name="connsiteX8" fmla="*/ 12045 w 1097486"/>
                  <a:gd name="connsiteY8" fmla="*/ 936030 h 1529522"/>
                  <a:gd name="connsiteX9" fmla="*/ 54 w 1097486"/>
                  <a:gd name="connsiteY9" fmla="*/ 764722 h 1529522"/>
                  <a:gd name="connsiteX10" fmla="*/ 274145 w 1097486"/>
                  <a:gd name="connsiteY10" fmla="*/ 555157 h 1529522"/>
                  <a:gd name="connsiteX11" fmla="*/ 246165 w 1097486"/>
                  <a:gd name="connsiteY11" fmla="*/ 531174 h 1529522"/>
                  <a:gd name="connsiteX12" fmla="*/ 164508 w 1097486"/>
                  <a:gd name="connsiteY12" fmla="*/ 537455 h 1529522"/>
                  <a:gd name="connsiteX13" fmla="*/ 147378 w 1097486"/>
                  <a:gd name="connsiteY13" fmla="*/ 623680 h 1529522"/>
                  <a:gd name="connsiteX14" fmla="*/ 241026 w 1097486"/>
                  <a:gd name="connsiteY14" fmla="*/ 597983 h 1529522"/>
                  <a:gd name="connsiteX15" fmla="*/ 279284 w 1097486"/>
                  <a:gd name="connsiteY15" fmla="*/ 688205 h 1529522"/>
                  <a:gd name="connsiteX16" fmla="*/ 320969 w 1097486"/>
                  <a:gd name="connsiteY16" fmla="*/ 736742 h 1529522"/>
                  <a:gd name="connsiteX17" fmla="*/ 351233 w 1097486"/>
                  <a:gd name="connsiteY17" fmla="*/ 697913 h 1529522"/>
                  <a:gd name="connsiteX18" fmla="*/ 383782 w 1097486"/>
                  <a:gd name="connsiteY18" fmla="*/ 603123 h 1529522"/>
                  <a:gd name="connsiteX19" fmla="*/ 470578 w 1097486"/>
                  <a:gd name="connsiteY19" fmla="*/ 613972 h 1529522"/>
                  <a:gd name="connsiteX20" fmla="*/ 484853 w 1097486"/>
                  <a:gd name="connsiteY20" fmla="*/ 621395 h 1529522"/>
                  <a:gd name="connsiteX21" fmla="*/ 492847 w 1097486"/>
                  <a:gd name="connsiteY21" fmla="*/ 604265 h 1529522"/>
                  <a:gd name="connsiteX22" fmla="*/ 444310 w 1097486"/>
                  <a:gd name="connsiteY22" fmla="*/ 524321 h 1529522"/>
                  <a:gd name="connsiteX23" fmla="*/ 362654 w 1097486"/>
                  <a:gd name="connsiteY23" fmla="*/ 550588 h 1529522"/>
                  <a:gd name="connsiteX24" fmla="*/ 350091 w 1097486"/>
                  <a:gd name="connsiteY24" fmla="*/ 562580 h 1529522"/>
                  <a:gd name="connsiteX25" fmla="*/ 363796 w 1097486"/>
                  <a:gd name="connsiteY25" fmla="*/ 517469 h 1529522"/>
                  <a:gd name="connsiteX26" fmla="*/ 333532 w 1097486"/>
                  <a:gd name="connsiteY26" fmla="*/ 327318 h 1529522"/>
                  <a:gd name="connsiteX27" fmla="*/ 291276 w 1097486"/>
                  <a:gd name="connsiteY27" fmla="*/ 329602 h 1529522"/>
                  <a:gd name="connsiteX28" fmla="*/ 264438 w 1097486"/>
                  <a:gd name="connsiteY28" fmla="*/ 514614 h 1529522"/>
                  <a:gd name="connsiteX29" fmla="*/ 277571 w 1097486"/>
                  <a:gd name="connsiteY29" fmla="*/ 552301 h 1529522"/>
                  <a:gd name="connsiteX30" fmla="*/ 274145 w 1097486"/>
                  <a:gd name="connsiteY30" fmla="*/ 555157 h 1529522"/>
                  <a:gd name="connsiteX31" fmla="*/ 815476 w 1097486"/>
                  <a:gd name="connsiteY31" fmla="*/ 567148 h 1529522"/>
                  <a:gd name="connsiteX32" fmla="*/ 833749 w 1097486"/>
                  <a:gd name="connsiteY32" fmla="*/ 507762 h 1529522"/>
                  <a:gd name="connsiteX33" fmla="*/ 792635 w 1097486"/>
                  <a:gd name="connsiteY33" fmla="*/ 318753 h 1529522"/>
                  <a:gd name="connsiteX34" fmla="*/ 768652 w 1097486"/>
                  <a:gd name="connsiteY34" fmla="*/ 315326 h 1529522"/>
                  <a:gd name="connsiteX35" fmla="*/ 728109 w 1097486"/>
                  <a:gd name="connsiteY35" fmla="*/ 505478 h 1529522"/>
                  <a:gd name="connsiteX36" fmla="*/ 742956 w 1097486"/>
                  <a:gd name="connsiteY36" fmla="*/ 556299 h 1529522"/>
                  <a:gd name="connsiteX37" fmla="*/ 631606 w 1097486"/>
                  <a:gd name="connsiteY37" fmla="*/ 536884 h 1529522"/>
                  <a:gd name="connsiteX38" fmla="*/ 612762 w 1097486"/>
                  <a:gd name="connsiteY38" fmla="*/ 623680 h 1529522"/>
                  <a:gd name="connsiteX39" fmla="*/ 704697 w 1097486"/>
                  <a:gd name="connsiteY39" fmla="*/ 597983 h 1529522"/>
                  <a:gd name="connsiteX40" fmla="*/ 746953 w 1097486"/>
                  <a:gd name="connsiteY40" fmla="*/ 677927 h 1529522"/>
                  <a:gd name="connsiteX41" fmla="*/ 744098 w 1097486"/>
                  <a:gd name="connsiteY41" fmla="*/ 732745 h 1529522"/>
                  <a:gd name="connsiteX42" fmla="*/ 805198 w 1097486"/>
                  <a:gd name="connsiteY42" fmla="*/ 736742 h 1529522"/>
                  <a:gd name="connsiteX43" fmla="*/ 826896 w 1097486"/>
                  <a:gd name="connsiteY43" fmla="*/ 733316 h 1529522"/>
                  <a:gd name="connsiteX44" fmla="*/ 816047 w 1097486"/>
                  <a:gd name="connsiteY44" fmla="*/ 689347 h 1529522"/>
                  <a:gd name="connsiteX45" fmla="*/ 850308 w 1097486"/>
                  <a:gd name="connsiteY45" fmla="*/ 603123 h 1529522"/>
                  <a:gd name="connsiteX46" fmla="*/ 933107 w 1097486"/>
                  <a:gd name="connsiteY46" fmla="*/ 609975 h 1529522"/>
                  <a:gd name="connsiteX47" fmla="*/ 951380 w 1097486"/>
                  <a:gd name="connsiteY47" fmla="*/ 620824 h 1529522"/>
                  <a:gd name="connsiteX48" fmla="*/ 959945 w 1097486"/>
                  <a:gd name="connsiteY48" fmla="*/ 597983 h 1529522"/>
                  <a:gd name="connsiteX49" fmla="*/ 907982 w 1097486"/>
                  <a:gd name="connsiteY49" fmla="*/ 522608 h 1529522"/>
                  <a:gd name="connsiteX50" fmla="*/ 829181 w 1097486"/>
                  <a:gd name="connsiteY50" fmla="*/ 550017 h 1529522"/>
                  <a:gd name="connsiteX51" fmla="*/ 815476 w 1097486"/>
                  <a:gd name="connsiteY51" fmla="*/ 567148 h 1529522"/>
                  <a:gd name="connsiteX52" fmla="*/ 584782 w 1097486"/>
                  <a:gd name="connsiteY52" fmla="*/ 1129607 h 1529522"/>
                  <a:gd name="connsiteX53" fmla="*/ 594490 w 1097486"/>
                  <a:gd name="connsiteY53" fmla="*/ 1092490 h 1529522"/>
                  <a:gd name="connsiteX54" fmla="*/ 563654 w 1097486"/>
                  <a:gd name="connsiteY54" fmla="*/ 893203 h 1529522"/>
                  <a:gd name="connsiteX55" fmla="*/ 536245 w 1097486"/>
                  <a:gd name="connsiteY55" fmla="*/ 890919 h 1529522"/>
                  <a:gd name="connsiteX56" fmla="*/ 501413 w 1097486"/>
                  <a:gd name="connsiteY56" fmla="*/ 1095916 h 1529522"/>
                  <a:gd name="connsiteX57" fmla="*/ 512833 w 1097486"/>
                  <a:gd name="connsiteY57" fmla="*/ 1138172 h 1529522"/>
                  <a:gd name="connsiteX58" fmla="*/ 485424 w 1097486"/>
                  <a:gd name="connsiteY58" fmla="*/ 1108479 h 1529522"/>
                  <a:gd name="connsiteX59" fmla="*/ 450020 w 1097486"/>
                  <a:gd name="connsiteY59" fmla="*/ 1092490 h 1529522"/>
                  <a:gd name="connsiteX60" fmla="*/ 371790 w 1097486"/>
                  <a:gd name="connsiteY60" fmla="*/ 1179286 h 1529522"/>
                  <a:gd name="connsiteX61" fmla="*/ 391205 w 1097486"/>
                  <a:gd name="connsiteY61" fmla="*/ 1186138 h 1529522"/>
                  <a:gd name="connsiteX62" fmla="*/ 479143 w 1097486"/>
                  <a:gd name="connsiteY62" fmla="*/ 1175289 h 1529522"/>
                  <a:gd name="connsiteX63" fmla="*/ 511691 w 1097486"/>
                  <a:gd name="connsiteY63" fmla="*/ 1266082 h 1529522"/>
                  <a:gd name="connsiteX64" fmla="*/ 497416 w 1097486"/>
                  <a:gd name="connsiteY64" fmla="*/ 1312906 h 1529522"/>
                  <a:gd name="connsiteX65" fmla="*/ 548237 w 1097486"/>
                  <a:gd name="connsiteY65" fmla="*/ 1312906 h 1529522"/>
                  <a:gd name="connsiteX66" fmla="*/ 583640 w 1097486"/>
                  <a:gd name="connsiteY66" fmla="*/ 1268937 h 1529522"/>
                  <a:gd name="connsiteX67" fmla="*/ 579643 w 1097486"/>
                  <a:gd name="connsiteY67" fmla="*/ 1246667 h 1529522"/>
                  <a:gd name="connsiteX68" fmla="*/ 618473 w 1097486"/>
                  <a:gd name="connsiteY68" fmla="*/ 1173005 h 1529522"/>
                  <a:gd name="connsiteX69" fmla="*/ 697845 w 1097486"/>
                  <a:gd name="connsiteY69" fmla="*/ 1182712 h 1529522"/>
                  <a:gd name="connsiteX70" fmla="*/ 717260 w 1097486"/>
                  <a:gd name="connsiteY70" fmla="*/ 1199843 h 1529522"/>
                  <a:gd name="connsiteX71" fmla="*/ 693848 w 1097486"/>
                  <a:gd name="connsiteY71" fmla="*/ 1107337 h 1529522"/>
                  <a:gd name="connsiteX72" fmla="*/ 584782 w 1097486"/>
                  <a:gd name="connsiteY72" fmla="*/ 1129607 h 1529522"/>
                  <a:gd name="connsiteX73" fmla="*/ 546524 w 1097486"/>
                  <a:gd name="connsiteY73" fmla="*/ 818399 h 1529522"/>
                  <a:gd name="connsiteX74" fmla="*/ 1019903 w 1097486"/>
                  <a:gd name="connsiteY74" fmla="*/ 818970 h 1529522"/>
                  <a:gd name="connsiteX75" fmla="*/ 1040460 w 1097486"/>
                  <a:gd name="connsiteY75" fmla="*/ 794987 h 1529522"/>
                  <a:gd name="connsiteX76" fmla="*/ 1015905 w 1097486"/>
                  <a:gd name="connsiteY76" fmla="*/ 788134 h 1529522"/>
                  <a:gd name="connsiteX77" fmla="*/ 456873 w 1097486"/>
                  <a:gd name="connsiteY77" fmla="*/ 785850 h 1529522"/>
                  <a:gd name="connsiteX78" fmla="*/ 80568 w 1097486"/>
                  <a:gd name="connsiteY78" fmla="*/ 783566 h 1529522"/>
                  <a:gd name="connsiteX79" fmla="*/ 56585 w 1097486"/>
                  <a:gd name="connsiteY79" fmla="*/ 804694 h 1529522"/>
                  <a:gd name="connsiteX80" fmla="*/ 81710 w 1097486"/>
                  <a:gd name="connsiteY80" fmla="*/ 817828 h 1529522"/>
                  <a:gd name="connsiteX81" fmla="*/ 546524 w 1097486"/>
                  <a:gd name="connsiteY81" fmla="*/ 818399 h 1529522"/>
                  <a:gd name="connsiteX82" fmla="*/ 885141 w 1097486"/>
                  <a:gd name="connsiteY82" fmla="*/ 250230 h 1529522"/>
                  <a:gd name="connsiteX83" fmla="*/ 846311 w 1097486"/>
                  <a:gd name="connsiteY83" fmla="*/ 217110 h 1529522"/>
                  <a:gd name="connsiteX84" fmla="*/ 272432 w 1097486"/>
                  <a:gd name="connsiteY84" fmla="*/ 217110 h 1529522"/>
                  <a:gd name="connsiteX85" fmla="*/ 238171 w 1097486"/>
                  <a:gd name="connsiteY85" fmla="*/ 220536 h 1529522"/>
                  <a:gd name="connsiteX86" fmla="*/ 217614 w 1097486"/>
                  <a:gd name="connsiteY86" fmla="*/ 239951 h 1529522"/>
                  <a:gd name="connsiteX87" fmla="*/ 239313 w 1097486"/>
                  <a:gd name="connsiteY87" fmla="*/ 245662 h 1529522"/>
                  <a:gd name="connsiteX88" fmla="*/ 501984 w 1097486"/>
                  <a:gd name="connsiteY88" fmla="*/ 249659 h 1529522"/>
                  <a:gd name="connsiteX89" fmla="*/ 885141 w 1097486"/>
                  <a:gd name="connsiteY89" fmla="*/ 250230 h 1529522"/>
                  <a:gd name="connsiteX90" fmla="*/ 283282 w 1097486"/>
                  <a:gd name="connsiteY90" fmla="*/ 1361443 h 1529522"/>
                  <a:gd name="connsiteX91" fmla="*/ 352375 w 1097486"/>
                  <a:gd name="connsiteY91" fmla="*/ 1395133 h 1529522"/>
                  <a:gd name="connsiteX92" fmla="*/ 754948 w 1097486"/>
                  <a:gd name="connsiteY92" fmla="*/ 1395133 h 1529522"/>
                  <a:gd name="connsiteX93" fmla="*/ 808053 w 1097486"/>
                  <a:gd name="connsiteY93" fmla="*/ 1361443 h 1529522"/>
                  <a:gd name="connsiteX94" fmla="*/ 283282 w 1097486"/>
                  <a:gd name="connsiteY94" fmla="*/ 1361443 h 1529522"/>
                  <a:gd name="connsiteX95" fmla="*/ 808624 w 1097486"/>
                  <a:gd name="connsiteY95" fmla="*/ 166289 h 1529522"/>
                  <a:gd name="connsiteX96" fmla="*/ 751522 w 1097486"/>
                  <a:gd name="connsiteY96" fmla="*/ 132028 h 1529522"/>
                  <a:gd name="connsiteX97" fmla="*/ 343810 w 1097486"/>
                  <a:gd name="connsiteY97" fmla="*/ 132028 h 1529522"/>
                  <a:gd name="connsiteX98" fmla="*/ 284423 w 1097486"/>
                  <a:gd name="connsiteY98" fmla="*/ 166289 h 1529522"/>
                  <a:gd name="connsiteX99" fmla="*/ 808624 w 1097486"/>
                  <a:gd name="connsiteY99" fmla="*/ 166289 h 1529522"/>
                  <a:gd name="connsiteX100" fmla="*/ 817760 w 1097486"/>
                  <a:gd name="connsiteY100" fmla="*/ 901768 h 1529522"/>
                  <a:gd name="connsiteX101" fmla="*/ 1013622 w 1097486"/>
                  <a:gd name="connsiteY101" fmla="*/ 901768 h 1529522"/>
                  <a:gd name="connsiteX102" fmla="*/ 1037034 w 1097486"/>
                  <a:gd name="connsiteY102" fmla="*/ 883496 h 1529522"/>
                  <a:gd name="connsiteX103" fmla="*/ 1014764 w 1097486"/>
                  <a:gd name="connsiteY103" fmla="*/ 867507 h 1529522"/>
                  <a:gd name="connsiteX104" fmla="*/ 647595 w 1097486"/>
                  <a:gd name="connsiteY104" fmla="*/ 868649 h 1529522"/>
                  <a:gd name="connsiteX105" fmla="*/ 621899 w 1097486"/>
                  <a:gd name="connsiteY105" fmla="*/ 870362 h 1529522"/>
                  <a:gd name="connsiteX106" fmla="*/ 607052 w 1097486"/>
                  <a:gd name="connsiteY106" fmla="*/ 880069 h 1529522"/>
                  <a:gd name="connsiteX107" fmla="*/ 621328 w 1097486"/>
                  <a:gd name="connsiteY107" fmla="*/ 896058 h 1529522"/>
                  <a:gd name="connsiteX108" fmla="*/ 641314 w 1097486"/>
                  <a:gd name="connsiteY108" fmla="*/ 898342 h 1529522"/>
                  <a:gd name="connsiteX109" fmla="*/ 817760 w 1097486"/>
                  <a:gd name="connsiteY109" fmla="*/ 901768 h 1529522"/>
                  <a:gd name="connsiteX110" fmla="*/ 492847 w 1097486"/>
                  <a:gd name="connsiteY110" fmla="*/ 872646 h 1529522"/>
                  <a:gd name="connsiteX111" fmla="*/ 461441 w 1097486"/>
                  <a:gd name="connsiteY111" fmla="*/ 869791 h 1529522"/>
                  <a:gd name="connsiteX112" fmla="*/ 85136 w 1097486"/>
                  <a:gd name="connsiteY112" fmla="*/ 868649 h 1529522"/>
                  <a:gd name="connsiteX113" fmla="*/ 60582 w 1097486"/>
                  <a:gd name="connsiteY113" fmla="*/ 879498 h 1529522"/>
                  <a:gd name="connsiteX114" fmla="*/ 86278 w 1097486"/>
                  <a:gd name="connsiteY114" fmla="*/ 898342 h 1529522"/>
                  <a:gd name="connsiteX115" fmla="*/ 459157 w 1097486"/>
                  <a:gd name="connsiteY115" fmla="*/ 897200 h 1529522"/>
                  <a:gd name="connsiteX116" fmla="*/ 492847 w 1097486"/>
                  <a:gd name="connsiteY116" fmla="*/ 872646 h 1529522"/>
                  <a:gd name="connsiteX117" fmla="*/ 839459 w 1097486"/>
                  <a:gd name="connsiteY117" fmla="*/ 982283 h 1529522"/>
                  <a:gd name="connsiteX118" fmla="*/ 839459 w 1097486"/>
                  <a:gd name="connsiteY118" fmla="*/ 981141 h 1529522"/>
                  <a:gd name="connsiteX119" fmla="*/ 1002201 w 1097486"/>
                  <a:gd name="connsiteY119" fmla="*/ 981141 h 1529522"/>
                  <a:gd name="connsiteX120" fmla="*/ 1022758 w 1097486"/>
                  <a:gd name="connsiteY120" fmla="*/ 960584 h 1529522"/>
                  <a:gd name="connsiteX121" fmla="*/ 1006198 w 1097486"/>
                  <a:gd name="connsiteY121" fmla="*/ 949163 h 1529522"/>
                  <a:gd name="connsiteX122" fmla="*/ 664155 w 1097486"/>
                  <a:gd name="connsiteY122" fmla="*/ 953731 h 1529522"/>
                  <a:gd name="connsiteX123" fmla="*/ 647595 w 1097486"/>
                  <a:gd name="connsiteY123" fmla="*/ 962868 h 1529522"/>
                  <a:gd name="connsiteX124" fmla="*/ 660729 w 1097486"/>
                  <a:gd name="connsiteY124" fmla="*/ 979428 h 1529522"/>
                  <a:gd name="connsiteX125" fmla="*/ 691564 w 1097486"/>
                  <a:gd name="connsiteY125" fmla="*/ 982854 h 1529522"/>
                  <a:gd name="connsiteX126" fmla="*/ 839459 w 1097486"/>
                  <a:gd name="connsiteY126" fmla="*/ 982283 h 1529522"/>
                  <a:gd name="connsiteX127" fmla="*/ 261012 w 1097486"/>
                  <a:gd name="connsiteY127" fmla="*/ 948592 h 1529522"/>
                  <a:gd name="connsiteX128" fmla="*/ 261012 w 1097486"/>
                  <a:gd name="connsiteY128" fmla="*/ 953160 h 1529522"/>
                  <a:gd name="connsiteX129" fmla="*/ 90275 w 1097486"/>
                  <a:gd name="connsiteY129" fmla="*/ 953731 h 1529522"/>
                  <a:gd name="connsiteX130" fmla="*/ 70861 w 1097486"/>
                  <a:gd name="connsiteY130" fmla="*/ 962868 h 1529522"/>
                  <a:gd name="connsiteX131" fmla="*/ 89704 w 1097486"/>
                  <a:gd name="connsiteY131" fmla="*/ 980570 h 1529522"/>
                  <a:gd name="connsiteX132" fmla="*/ 112545 w 1097486"/>
                  <a:gd name="connsiteY132" fmla="*/ 982854 h 1529522"/>
                  <a:gd name="connsiteX133" fmla="*/ 426038 w 1097486"/>
                  <a:gd name="connsiteY133" fmla="*/ 983996 h 1529522"/>
                  <a:gd name="connsiteX134" fmla="*/ 447165 w 1097486"/>
                  <a:gd name="connsiteY134" fmla="*/ 966865 h 1529522"/>
                  <a:gd name="connsiteX135" fmla="*/ 426038 w 1097486"/>
                  <a:gd name="connsiteY135" fmla="*/ 949163 h 1529522"/>
                  <a:gd name="connsiteX136" fmla="*/ 261012 w 1097486"/>
                  <a:gd name="connsiteY136" fmla="*/ 948592 h 1529522"/>
                  <a:gd name="connsiteX137" fmla="*/ 372361 w 1097486"/>
                  <a:gd name="connsiteY137" fmla="*/ 301622 h 1529522"/>
                  <a:gd name="connsiteX138" fmla="*/ 415759 w 1097486"/>
                  <a:gd name="connsiteY138" fmla="*/ 330173 h 1529522"/>
                  <a:gd name="connsiteX139" fmla="*/ 691564 w 1097486"/>
                  <a:gd name="connsiteY139" fmla="*/ 326176 h 1529522"/>
                  <a:gd name="connsiteX140" fmla="*/ 726396 w 1097486"/>
                  <a:gd name="connsiteY140" fmla="*/ 297054 h 1529522"/>
                  <a:gd name="connsiteX141" fmla="*/ 372361 w 1097486"/>
                  <a:gd name="connsiteY141" fmla="*/ 301622 h 1529522"/>
                  <a:gd name="connsiteX142" fmla="*/ 438600 w 1097486"/>
                  <a:gd name="connsiteY142" fmla="*/ 1042240 h 1529522"/>
                  <a:gd name="connsiteX143" fmla="*/ 420328 w 1097486"/>
                  <a:gd name="connsiteY143" fmla="*/ 1034246 h 1529522"/>
                  <a:gd name="connsiteX144" fmla="*/ 113116 w 1097486"/>
                  <a:gd name="connsiteY144" fmla="*/ 1033675 h 1529522"/>
                  <a:gd name="connsiteX145" fmla="*/ 94272 w 1097486"/>
                  <a:gd name="connsiteY145" fmla="*/ 1045095 h 1529522"/>
                  <a:gd name="connsiteX146" fmla="*/ 114830 w 1097486"/>
                  <a:gd name="connsiteY146" fmla="*/ 1062797 h 1529522"/>
                  <a:gd name="connsiteX147" fmla="*/ 384924 w 1097486"/>
                  <a:gd name="connsiteY147" fmla="*/ 1060513 h 1529522"/>
                  <a:gd name="connsiteX148" fmla="*/ 438600 w 1097486"/>
                  <a:gd name="connsiteY148" fmla="*/ 1042240 h 1529522"/>
                  <a:gd name="connsiteX149" fmla="*/ 656731 w 1097486"/>
                  <a:gd name="connsiteY149" fmla="*/ 1040527 h 1529522"/>
                  <a:gd name="connsiteX150" fmla="*/ 656731 w 1097486"/>
                  <a:gd name="connsiteY150" fmla="*/ 1050806 h 1529522"/>
                  <a:gd name="connsiteX151" fmla="*/ 982215 w 1097486"/>
                  <a:gd name="connsiteY151" fmla="*/ 1059942 h 1529522"/>
                  <a:gd name="connsiteX152" fmla="*/ 985071 w 1097486"/>
                  <a:gd name="connsiteY152" fmla="*/ 1059371 h 1529522"/>
                  <a:gd name="connsiteX153" fmla="*/ 1000488 w 1097486"/>
                  <a:gd name="connsiteY153" fmla="*/ 1039385 h 1529522"/>
                  <a:gd name="connsiteX154" fmla="*/ 982215 w 1097486"/>
                  <a:gd name="connsiteY154" fmla="*/ 1031391 h 1529522"/>
                  <a:gd name="connsiteX155" fmla="*/ 702413 w 1097486"/>
                  <a:gd name="connsiteY155" fmla="*/ 1035388 h 1529522"/>
                  <a:gd name="connsiteX156" fmla="*/ 656731 w 1097486"/>
                  <a:gd name="connsiteY156" fmla="*/ 1040527 h 1529522"/>
                  <a:gd name="connsiteX157" fmla="*/ 545382 w 1097486"/>
                  <a:gd name="connsiteY157" fmla="*/ 710475 h 1529522"/>
                  <a:gd name="connsiteX158" fmla="*/ 417472 w 1097486"/>
                  <a:gd name="connsiteY158" fmla="*/ 710475 h 1529522"/>
                  <a:gd name="connsiteX159" fmla="*/ 401483 w 1097486"/>
                  <a:gd name="connsiteY159" fmla="*/ 717899 h 1529522"/>
                  <a:gd name="connsiteX160" fmla="*/ 415759 w 1097486"/>
                  <a:gd name="connsiteY160" fmla="*/ 732174 h 1529522"/>
                  <a:gd name="connsiteX161" fmla="*/ 443739 w 1097486"/>
                  <a:gd name="connsiteY161" fmla="*/ 735600 h 1529522"/>
                  <a:gd name="connsiteX162" fmla="*/ 585925 w 1097486"/>
                  <a:gd name="connsiteY162" fmla="*/ 736171 h 1529522"/>
                  <a:gd name="connsiteX163" fmla="*/ 673862 w 1097486"/>
                  <a:gd name="connsiteY163" fmla="*/ 733316 h 1529522"/>
                  <a:gd name="connsiteX164" fmla="*/ 692706 w 1097486"/>
                  <a:gd name="connsiteY164" fmla="*/ 719612 h 1529522"/>
                  <a:gd name="connsiteX165" fmla="*/ 672720 w 1097486"/>
                  <a:gd name="connsiteY165" fmla="*/ 710475 h 1529522"/>
                  <a:gd name="connsiteX166" fmla="*/ 545382 w 1097486"/>
                  <a:gd name="connsiteY166" fmla="*/ 710475 h 1529522"/>
                  <a:gd name="connsiteX167" fmla="*/ 463154 w 1097486"/>
                  <a:gd name="connsiteY167" fmla="*/ 1279786 h 1529522"/>
                  <a:gd name="connsiteX168" fmla="*/ 241597 w 1097486"/>
                  <a:gd name="connsiteY168" fmla="*/ 1280357 h 1529522"/>
                  <a:gd name="connsiteX169" fmla="*/ 219327 w 1097486"/>
                  <a:gd name="connsiteY169" fmla="*/ 1288923 h 1529522"/>
                  <a:gd name="connsiteX170" fmla="*/ 240455 w 1097486"/>
                  <a:gd name="connsiteY170" fmla="*/ 1308338 h 1529522"/>
                  <a:gd name="connsiteX171" fmla="*/ 294131 w 1097486"/>
                  <a:gd name="connsiteY171" fmla="*/ 1312906 h 1529522"/>
                  <a:gd name="connsiteX172" fmla="*/ 424896 w 1097486"/>
                  <a:gd name="connsiteY172" fmla="*/ 1314048 h 1529522"/>
                  <a:gd name="connsiteX173" fmla="*/ 463154 w 1097486"/>
                  <a:gd name="connsiteY173" fmla="*/ 1279786 h 1529522"/>
                  <a:gd name="connsiteX174" fmla="*/ 881715 w 1097486"/>
                  <a:gd name="connsiteY174" fmla="*/ 1279786 h 1529522"/>
                  <a:gd name="connsiteX175" fmla="*/ 660729 w 1097486"/>
                  <a:gd name="connsiteY175" fmla="*/ 1279786 h 1529522"/>
                  <a:gd name="connsiteX176" fmla="*/ 641314 w 1097486"/>
                  <a:gd name="connsiteY176" fmla="*/ 1283213 h 1529522"/>
                  <a:gd name="connsiteX177" fmla="*/ 637888 w 1097486"/>
                  <a:gd name="connsiteY177" fmla="*/ 1301485 h 1529522"/>
                  <a:gd name="connsiteX178" fmla="*/ 659016 w 1097486"/>
                  <a:gd name="connsiteY178" fmla="*/ 1308338 h 1529522"/>
                  <a:gd name="connsiteX179" fmla="*/ 840601 w 1097486"/>
                  <a:gd name="connsiteY179" fmla="*/ 1311193 h 1529522"/>
                  <a:gd name="connsiteX180" fmla="*/ 881715 w 1097486"/>
                  <a:gd name="connsiteY180" fmla="*/ 1279786 h 1529522"/>
                  <a:gd name="connsiteX181" fmla="*/ 551092 w 1097486"/>
                  <a:gd name="connsiteY181" fmla="*/ 380423 h 1529522"/>
                  <a:gd name="connsiteX182" fmla="*/ 551092 w 1097486"/>
                  <a:gd name="connsiteY182" fmla="*/ 382136 h 1529522"/>
                  <a:gd name="connsiteX183" fmla="*/ 440313 w 1097486"/>
                  <a:gd name="connsiteY183" fmla="*/ 382707 h 1529522"/>
                  <a:gd name="connsiteX184" fmla="*/ 417472 w 1097486"/>
                  <a:gd name="connsiteY184" fmla="*/ 395270 h 1529522"/>
                  <a:gd name="connsiteX185" fmla="*/ 441455 w 1097486"/>
                  <a:gd name="connsiteY185" fmla="*/ 411830 h 1529522"/>
                  <a:gd name="connsiteX186" fmla="*/ 646453 w 1097486"/>
                  <a:gd name="connsiteY186" fmla="*/ 411259 h 1529522"/>
                  <a:gd name="connsiteX187" fmla="*/ 665868 w 1097486"/>
                  <a:gd name="connsiteY187" fmla="*/ 408403 h 1529522"/>
                  <a:gd name="connsiteX188" fmla="*/ 679572 w 1097486"/>
                  <a:gd name="connsiteY188" fmla="*/ 389560 h 1529522"/>
                  <a:gd name="connsiteX189" fmla="*/ 662442 w 1097486"/>
                  <a:gd name="connsiteY189" fmla="*/ 380994 h 1529522"/>
                  <a:gd name="connsiteX190" fmla="*/ 551092 w 1097486"/>
                  <a:gd name="connsiteY190" fmla="*/ 380423 h 1529522"/>
                  <a:gd name="connsiteX191" fmla="*/ 861729 w 1097486"/>
                  <a:gd name="connsiteY191" fmla="*/ 1149022 h 1529522"/>
                  <a:gd name="connsiteX192" fmla="*/ 951380 w 1097486"/>
                  <a:gd name="connsiteY192" fmla="*/ 1145025 h 1529522"/>
                  <a:gd name="connsiteX193" fmla="*/ 971366 w 1097486"/>
                  <a:gd name="connsiteY193" fmla="*/ 1126181 h 1529522"/>
                  <a:gd name="connsiteX194" fmla="*/ 951951 w 1097486"/>
                  <a:gd name="connsiteY194" fmla="*/ 1115331 h 1529522"/>
                  <a:gd name="connsiteX195" fmla="*/ 777788 w 1097486"/>
                  <a:gd name="connsiteY195" fmla="*/ 1115331 h 1529522"/>
                  <a:gd name="connsiteX196" fmla="*/ 759516 w 1097486"/>
                  <a:gd name="connsiteY196" fmla="*/ 1127323 h 1529522"/>
                  <a:gd name="connsiteX197" fmla="*/ 777218 w 1097486"/>
                  <a:gd name="connsiteY197" fmla="*/ 1144454 h 1529522"/>
                  <a:gd name="connsiteX198" fmla="*/ 861729 w 1097486"/>
                  <a:gd name="connsiteY198" fmla="*/ 1149022 h 1529522"/>
                  <a:gd name="connsiteX199" fmla="*/ 228463 w 1097486"/>
                  <a:gd name="connsiteY199" fmla="*/ 1112476 h 1529522"/>
                  <a:gd name="connsiteX200" fmla="*/ 228463 w 1097486"/>
                  <a:gd name="connsiteY200" fmla="*/ 1115331 h 1529522"/>
                  <a:gd name="connsiteX201" fmla="*/ 142810 w 1097486"/>
                  <a:gd name="connsiteY201" fmla="*/ 1115331 h 1529522"/>
                  <a:gd name="connsiteX202" fmla="*/ 125108 w 1097486"/>
                  <a:gd name="connsiteY202" fmla="*/ 1129036 h 1529522"/>
                  <a:gd name="connsiteX203" fmla="*/ 141097 w 1097486"/>
                  <a:gd name="connsiteY203" fmla="*/ 1145025 h 1529522"/>
                  <a:gd name="connsiteX204" fmla="*/ 314688 w 1097486"/>
                  <a:gd name="connsiteY204" fmla="*/ 1144454 h 1529522"/>
                  <a:gd name="connsiteX205" fmla="*/ 325537 w 1097486"/>
                  <a:gd name="connsiteY205" fmla="*/ 1141598 h 1529522"/>
                  <a:gd name="connsiteX206" fmla="*/ 336387 w 1097486"/>
                  <a:gd name="connsiteY206" fmla="*/ 1126181 h 1529522"/>
                  <a:gd name="connsiteX207" fmla="*/ 322111 w 1097486"/>
                  <a:gd name="connsiteY207" fmla="*/ 1117044 h 1529522"/>
                  <a:gd name="connsiteX208" fmla="*/ 228463 w 1097486"/>
                  <a:gd name="connsiteY208" fmla="*/ 1112476 h 1529522"/>
                  <a:gd name="connsiteX209" fmla="*/ 425467 w 1097486"/>
                  <a:gd name="connsiteY209" fmla="*/ 470645 h 1529522"/>
                  <a:gd name="connsiteX210" fmla="*/ 666439 w 1097486"/>
                  <a:gd name="connsiteY210" fmla="*/ 469503 h 1529522"/>
                  <a:gd name="connsiteX211" fmla="*/ 425467 w 1097486"/>
                  <a:gd name="connsiteY211" fmla="*/ 470645 h 1529522"/>
                  <a:gd name="connsiteX212" fmla="*/ 672720 w 1097486"/>
                  <a:gd name="connsiteY212" fmla="*/ 78922 h 1529522"/>
                  <a:gd name="connsiteX213" fmla="*/ 420898 w 1097486"/>
                  <a:gd name="connsiteY213" fmla="*/ 78351 h 1529522"/>
                  <a:gd name="connsiteX214" fmla="*/ 672720 w 1097486"/>
                  <a:gd name="connsiteY214" fmla="*/ 78922 h 1529522"/>
                  <a:gd name="connsiteX215" fmla="*/ 669865 w 1097486"/>
                  <a:gd name="connsiteY215" fmla="*/ 1447096 h 1529522"/>
                  <a:gd name="connsiteX216" fmla="*/ 420898 w 1097486"/>
                  <a:gd name="connsiteY216" fmla="*/ 1447096 h 1529522"/>
                  <a:gd name="connsiteX217" fmla="*/ 669865 w 1097486"/>
                  <a:gd name="connsiteY217" fmla="*/ 1447096 h 1529522"/>
                  <a:gd name="connsiteX218" fmla="*/ 837746 w 1097486"/>
                  <a:gd name="connsiteY218" fmla="*/ 1228394 h 1529522"/>
                  <a:gd name="connsiteX219" fmla="*/ 837746 w 1097486"/>
                  <a:gd name="connsiteY219" fmla="*/ 1230678 h 1529522"/>
                  <a:gd name="connsiteX220" fmla="*/ 911408 w 1097486"/>
                  <a:gd name="connsiteY220" fmla="*/ 1226110 h 1529522"/>
                  <a:gd name="connsiteX221" fmla="*/ 932536 w 1097486"/>
                  <a:gd name="connsiteY221" fmla="*/ 1210692 h 1529522"/>
                  <a:gd name="connsiteX222" fmla="*/ 911408 w 1097486"/>
                  <a:gd name="connsiteY222" fmla="*/ 1198701 h 1529522"/>
                  <a:gd name="connsiteX223" fmla="*/ 843456 w 1097486"/>
                  <a:gd name="connsiteY223" fmla="*/ 1196417 h 1529522"/>
                  <a:gd name="connsiteX224" fmla="*/ 775504 w 1097486"/>
                  <a:gd name="connsiteY224" fmla="*/ 1199843 h 1529522"/>
                  <a:gd name="connsiteX225" fmla="*/ 756661 w 1097486"/>
                  <a:gd name="connsiteY225" fmla="*/ 1217545 h 1529522"/>
                  <a:gd name="connsiteX226" fmla="*/ 775504 w 1097486"/>
                  <a:gd name="connsiteY226" fmla="*/ 1227823 h 1529522"/>
                  <a:gd name="connsiteX227" fmla="*/ 837746 w 1097486"/>
                  <a:gd name="connsiteY227" fmla="*/ 1228394 h 1529522"/>
                  <a:gd name="connsiteX228" fmla="*/ 951951 w 1097486"/>
                  <a:gd name="connsiteY228" fmla="*/ 710475 h 1529522"/>
                  <a:gd name="connsiteX229" fmla="*/ 951951 w 1097486"/>
                  <a:gd name="connsiteY229" fmla="*/ 709333 h 1529522"/>
                  <a:gd name="connsiteX230" fmla="*/ 889709 w 1097486"/>
                  <a:gd name="connsiteY230" fmla="*/ 709333 h 1529522"/>
                  <a:gd name="connsiteX231" fmla="*/ 868581 w 1097486"/>
                  <a:gd name="connsiteY231" fmla="*/ 717328 h 1529522"/>
                  <a:gd name="connsiteX232" fmla="*/ 887425 w 1097486"/>
                  <a:gd name="connsiteY232" fmla="*/ 733887 h 1529522"/>
                  <a:gd name="connsiteX233" fmla="*/ 1026184 w 1097486"/>
                  <a:gd name="connsiteY233" fmla="*/ 734458 h 1529522"/>
                  <a:gd name="connsiteX234" fmla="*/ 1042173 w 1097486"/>
                  <a:gd name="connsiteY234" fmla="*/ 721896 h 1529522"/>
                  <a:gd name="connsiteX235" fmla="*/ 1025613 w 1097486"/>
                  <a:gd name="connsiteY235" fmla="*/ 709904 h 1529522"/>
                  <a:gd name="connsiteX236" fmla="*/ 951951 w 1097486"/>
                  <a:gd name="connsiteY236" fmla="*/ 710475 h 1529522"/>
                  <a:gd name="connsiteX237" fmla="*/ 243881 w 1097486"/>
                  <a:gd name="connsiteY237" fmla="*/ 1200414 h 1529522"/>
                  <a:gd name="connsiteX238" fmla="*/ 243881 w 1097486"/>
                  <a:gd name="connsiteY238" fmla="*/ 1198130 h 1529522"/>
                  <a:gd name="connsiteX239" fmla="*/ 178213 w 1097486"/>
                  <a:gd name="connsiteY239" fmla="*/ 1198130 h 1529522"/>
                  <a:gd name="connsiteX240" fmla="*/ 162225 w 1097486"/>
                  <a:gd name="connsiteY240" fmla="*/ 1203840 h 1529522"/>
                  <a:gd name="connsiteX241" fmla="*/ 171361 w 1097486"/>
                  <a:gd name="connsiteY241" fmla="*/ 1220400 h 1529522"/>
                  <a:gd name="connsiteX242" fmla="*/ 197628 w 1097486"/>
                  <a:gd name="connsiteY242" fmla="*/ 1227823 h 1529522"/>
                  <a:gd name="connsiteX243" fmla="*/ 314117 w 1097486"/>
                  <a:gd name="connsiteY243" fmla="*/ 1229536 h 1529522"/>
                  <a:gd name="connsiteX244" fmla="*/ 338100 w 1097486"/>
                  <a:gd name="connsiteY244" fmla="*/ 1222684 h 1529522"/>
                  <a:gd name="connsiteX245" fmla="*/ 314117 w 1097486"/>
                  <a:gd name="connsiteY245" fmla="*/ 1200414 h 1529522"/>
                  <a:gd name="connsiteX246" fmla="*/ 243881 w 1097486"/>
                  <a:gd name="connsiteY246" fmla="*/ 1200414 h 1529522"/>
                  <a:gd name="connsiteX247" fmla="*/ 145665 w 1097486"/>
                  <a:gd name="connsiteY247" fmla="*/ 709904 h 1529522"/>
                  <a:gd name="connsiteX248" fmla="*/ 145665 w 1097486"/>
                  <a:gd name="connsiteY248" fmla="*/ 709904 h 1529522"/>
                  <a:gd name="connsiteX249" fmla="*/ 83423 w 1097486"/>
                  <a:gd name="connsiteY249" fmla="*/ 710475 h 1529522"/>
                  <a:gd name="connsiteX250" fmla="*/ 57727 w 1097486"/>
                  <a:gd name="connsiteY250" fmla="*/ 724180 h 1529522"/>
                  <a:gd name="connsiteX251" fmla="*/ 82852 w 1097486"/>
                  <a:gd name="connsiteY251" fmla="*/ 736171 h 1529522"/>
                  <a:gd name="connsiteX252" fmla="*/ 182210 w 1097486"/>
                  <a:gd name="connsiteY252" fmla="*/ 736742 h 1529522"/>
                  <a:gd name="connsiteX253" fmla="*/ 213045 w 1097486"/>
                  <a:gd name="connsiteY253" fmla="*/ 733316 h 1529522"/>
                  <a:gd name="connsiteX254" fmla="*/ 228463 w 1097486"/>
                  <a:gd name="connsiteY254" fmla="*/ 719041 h 1529522"/>
                  <a:gd name="connsiteX255" fmla="*/ 211332 w 1097486"/>
                  <a:gd name="connsiteY255" fmla="*/ 709904 h 1529522"/>
                  <a:gd name="connsiteX256" fmla="*/ 145665 w 1097486"/>
                  <a:gd name="connsiteY256" fmla="*/ 709904 h 1529522"/>
                  <a:gd name="connsiteX257" fmla="*/ 883428 w 1097486"/>
                  <a:gd name="connsiteY257" fmla="*/ 466648 h 1529522"/>
                  <a:gd name="connsiteX258" fmla="*/ 983928 w 1097486"/>
                  <a:gd name="connsiteY258" fmla="*/ 496341 h 1529522"/>
                  <a:gd name="connsiteX259" fmla="*/ 1001059 w 1097486"/>
                  <a:gd name="connsiteY259" fmla="*/ 486063 h 1529522"/>
                  <a:gd name="connsiteX260" fmla="*/ 985071 w 1097486"/>
                  <a:gd name="connsiteY260" fmla="*/ 467219 h 1529522"/>
                  <a:gd name="connsiteX261" fmla="*/ 883428 w 1097486"/>
                  <a:gd name="connsiteY261" fmla="*/ 466648 h 1529522"/>
                  <a:gd name="connsiteX262" fmla="*/ 209619 w 1097486"/>
                  <a:gd name="connsiteY262" fmla="*/ 467219 h 1529522"/>
                  <a:gd name="connsiteX263" fmla="*/ 111403 w 1097486"/>
                  <a:gd name="connsiteY263" fmla="*/ 464364 h 1529522"/>
                  <a:gd name="connsiteX264" fmla="*/ 93130 w 1097486"/>
                  <a:gd name="connsiteY264" fmla="*/ 485492 h 1529522"/>
                  <a:gd name="connsiteX265" fmla="*/ 114258 w 1097486"/>
                  <a:gd name="connsiteY265" fmla="*/ 496341 h 1529522"/>
                  <a:gd name="connsiteX266" fmla="*/ 209619 w 1097486"/>
                  <a:gd name="connsiteY266" fmla="*/ 467219 h 1529522"/>
                  <a:gd name="connsiteX267" fmla="*/ 925113 w 1097486"/>
                  <a:gd name="connsiteY267" fmla="*/ 379852 h 1529522"/>
                  <a:gd name="connsiteX268" fmla="*/ 895419 w 1097486"/>
                  <a:gd name="connsiteY268" fmla="*/ 381565 h 1529522"/>
                  <a:gd name="connsiteX269" fmla="*/ 881715 w 1097486"/>
                  <a:gd name="connsiteY269" fmla="*/ 390702 h 1529522"/>
                  <a:gd name="connsiteX270" fmla="*/ 893707 w 1097486"/>
                  <a:gd name="connsiteY270" fmla="*/ 410687 h 1529522"/>
                  <a:gd name="connsiteX271" fmla="*/ 924541 w 1097486"/>
                  <a:gd name="connsiteY271" fmla="*/ 413543 h 1529522"/>
                  <a:gd name="connsiteX272" fmla="*/ 969652 w 1097486"/>
                  <a:gd name="connsiteY272" fmla="*/ 401551 h 1529522"/>
                  <a:gd name="connsiteX273" fmla="*/ 925113 w 1097486"/>
                  <a:gd name="connsiteY273" fmla="*/ 379852 h 1529522"/>
                  <a:gd name="connsiteX274" fmla="*/ 261012 w 1097486"/>
                  <a:gd name="connsiteY274" fmla="*/ 298196 h 1529522"/>
                  <a:gd name="connsiteX275" fmla="*/ 193631 w 1097486"/>
                  <a:gd name="connsiteY275" fmla="*/ 298196 h 1529522"/>
                  <a:gd name="connsiteX276" fmla="*/ 163367 w 1097486"/>
                  <a:gd name="connsiteY276" fmla="*/ 315898 h 1529522"/>
                  <a:gd name="connsiteX277" fmla="*/ 166793 w 1097486"/>
                  <a:gd name="connsiteY277" fmla="*/ 329602 h 1529522"/>
                  <a:gd name="connsiteX278" fmla="*/ 261012 w 1097486"/>
                  <a:gd name="connsiteY278" fmla="*/ 298196 h 1529522"/>
                  <a:gd name="connsiteX279" fmla="*/ 890280 w 1097486"/>
                  <a:gd name="connsiteY279" fmla="*/ 331315 h 1529522"/>
                  <a:gd name="connsiteX280" fmla="*/ 910266 w 1097486"/>
                  <a:gd name="connsiteY280" fmla="*/ 331315 h 1529522"/>
                  <a:gd name="connsiteX281" fmla="*/ 932536 w 1097486"/>
                  <a:gd name="connsiteY281" fmla="*/ 319324 h 1529522"/>
                  <a:gd name="connsiteX282" fmla="*/ 913693 w 1097486"/>
                  <a:gd name="connsiteY282" fmla="*/ 302193 h 1529522"/>
                  <a:gd name="connsiteX283" fmla="*/ 854306 w 1097486"/>
                  <a:gd name="connsiteY283" fmla="*/ 297625 h 1529522"/>
                  <a:gd name="connsiteX284" fmla="*/ 845170 w 1097486"/>
                  <a:gd name="connsiteY284" fmla="*/ 315898 h 1529522"/>
                  <a:gd name="connsiteX285" fmla="*/ 890280 w 1097486"/>
                  <a:gd name="connsiteY285" fmla="*/ 331315 h 1529522"/>
                  <a:gd name="connsiteX286" fmla="*/ 155943 w 1097486"/>
                  <a:gd name="connsiteY286" fmla="*/ 412972 h 1529522"/>
                  <a:gd name="connsiteX287" fmla="*/ 198199 w 1097486"/>
                  <a:gd name="connsiteY287" fmla="*/ 409545 h 1529522"/>
                  <a:gd name="connsiteX288" fmla="*/ 212475 w 1097486"/>
                  <a:gd name="connsiteY288" fmla="*/ 391273 h 1529522"/>
                  <a:gd name="connsiteX289" fmla="*/ 195915 w 1097486"/>
                  <a:gd name="connsiteY289" fmla="*/ 381565 h 1529522"/>
                  <a:gd name="connsiteX290" fmla="*/ 141667 w 1097486"/>
                  <a:gd name="connsiteY290" fmla="*/ 384991 h 1529522"/>
                  <a:gd name="connsiteX291" fmla="*/ 122824 w 1097486"/>
                  <a:gd name="connsiteY291" fmla="*/ 406119 h 1529522"/>
                  <a:gd name="connsiteX292" fmla="*/ 143952 w 1097486"/>
                  <a:gd name="connsiteY292" fmla="*/ 413543 h 1529522"/>
                  <a:gd name="connsiteX293" fmla="*/ 155943 w 1097486"/>
                  <a:gd name="connsiteY293" fmla="*/ 412972 h 1529522"/>
                  <a:gd name="connsiteX294" fmla="*/ 625896 w 1097486"/>
                  <a:gd name="connsiteY294" fmla="*/ 1226681 h 1529522"/>
                  <a:gd name="connsiteX295" fmla="*/ 682427 w 1097486"/>
                  <a:gd name="connsiteY295" fmla="*/ 1227252 h 1529522"/>
                  <a:gd name="connsiteX296" fmla="*/ 625896 w 1097486"/>
                  <a:gd name="connsiteY296" fmla="*/ 1226681 h 1529522"/>
                  <a:gd name="connsiteX297" fmla="*/ 82281 w 1097486"/>
                  <a:gd name="connsiteY297" fmla="*/ 627677 h 1529522"/>
                  <a:gd name="connsiteX298" fmla="*/ 61153 w 1097486"/>
                  <a:gd name="connsiteY298" fmla="*/ 644236 h 1529522"/>
                  <a:gd name="connsiteX299" fmla="*/ 83994 w 1097486"/>
                  <a:gd name="connsiteY299" fmla="*/ 653944 h 1529522"/>
                  <a:gd name="connsiteX300" fmla="*/ 105693 w 1097486"/>
                  <a:gd name="connsiteY300" fmla="*/ 643094 h 1529522"/>
                  <a:gd name="connsiteX301" fmla="*/ 82281 w 1097486"/>
                  <a:gd name="connsiteY301" fmla="*/ 627677 h 1529522"/>
                  <a:gd name="connsiteX302" fmla="*/ 549950 w 1097486"/>
                  <a:gd name="connsiteY302" fmla="*/ 655657 h 1529522"/>
                  <a:gd name="connsiteX303" fmla="*/ 571649 w 1097486"/>
                  <a:gd name="connsiteY303" fmla="*/ 642523 h 1529522"/>
                  <a:gd name="connsiteX304" fmla="*/ 548237 w 1097486"/>
                  <a:gd name="connsiteY304" fmla="*/ 627677 h 1529522"/>
                  <a:gd name="connsiteX305" fmla="*/ 525967 w 1097486"/>
                  <a:gd name="connsiteY305" fmla="*/ 641952 h 1529522"/>
                  <a:gd name="connsiteX306" fmla="*/ 549950 w 1097486"/>
                  <a:gd name="connsiteY306" fmla="*/ 655657 h 1529522"/>
                  <a:gd name="connsiteX307" fmla="*/ 1007340 w 1097486"/>
                  <a:gd name="connsiteY307" fmla="*/ 626535 h 1529522"/>
                  <a:gd name="connsiteX308" fmla="*/ 991923 w 1097486"/>
                  <a:gd name="connsiteY308" fmla="*/ 641952 h 1529522"/>
                  <a:gd name="connsiteX309" fmla="*/ 1011338 w 1097486"/>
                  <a:gd name="connsiteY309" fmla="*/ 654515 h 1529522"/>
                  <a:gd name="connsiteX310" fmla="*/ 1035320 w 1097486"/>
                  <a:gd name="connsiteY310" fmla="*/ 639668 h 1529522"/>
                  <a:gd name="connsiteX311" fmla="*/ 1007340 w 1097486"/>
                  <a:gd name="connsiteY311" fmla="*/ 626535 h 1529522"/>
                  <a:gd name="connsiteX312" fmla="*/ 545953 w 1097486"/>
                  <a:gd name="connsiteY312" fmla="*/ 544307 h 1529522"/>
                  <a:gd name="connsiteX313" fmla="*/ 527109 w 1097486"/>
                  <a:gd name="connsiteY313" fmla="*/ 555728 h 1529522"/>
                  <a:gd name="connsiteX314" fmla="*/ 547095 w 1097486"/>
                  <a:gd name="connsiteY314" fmla="*/ 571145 h 1529522"/>
                  <a:gd name="connsiteX315" fmla="*/ 567652 w 1097486"/>
                  <a:gd name="connsiteY315" fmla="*/ 555728 h 1529522"/>
                  <a:gd name="connsiteX316" fmla="*/ 545953 w 1097486"/>
                  <a:gd name="connsiteY316" fmla="*/ 544307 h 1529522"/>
                  <a:gd name="connsiteX317" fmla="*/ 918831 w 1097486"/>
                  <a:gd name="connsiteY317" fmla="*/ 648805 h 1529522"/>
                  <a:gd name="connsiteX318" fmla="*/ 856019 w 1097486"/>
                  <a:gd name="connsiteY318" fmla="*/ 648805 h 1529522"/>
                  <a:gd name="connsiteX319" fmla="*/ 918831 w 1097486"/>
                  <a:gd name="connsiteY319" fmla="*/ 648805 h 1529522"/>
                  <a:gd name="connsiteX320" fmla="*/ 389492 w 1097486"/>
                  <a:gd name="connsiteY320" fmla="*/ 648805 h 1529522"/>
                  <a:gd name="connsiteX321" fmla="*/ 450020 w 1097486"/>
                  <a:gd name="connsiteY321" fmla="*/ 648234 h 1529522"/>
                  <a:gd name="connsiteX322" fmla="*/ 389492 w 1097486"/>
                  <a:gd name="connsiteY322" fmla="*/ 648805 h 1529522"/>
                  <a:gd name="connsiteX323" fmla="*/ 239313 w 1097486"/>
                  <a:gd name="connsiteY323" fmla="*/ 650518 h 1529522"/>
                  <a:gd name="connsiteX324" fmla="*/ 181639 w 1097486"/>
                  <a:gd name="connsiteY324" fmla="*/ 650518 h 1529522"/>
                  <a:gd name="connsiteX325" fmla="*/ 239313 w 1097486"/>
                  <a:gd name="connsiteY325" fmla="*/ 650518 h 1529522"/>
                  <a:gd name="connsiteX326" fmla="*/ 473433 w 1097486"/>
                  <a:gd name="connsiteY326" fmla="*/ 1229536 h 1529522"/>
                  <a:gd name="connsiteX327" fmla="*/ 430035 w 1097486"/>
                  <a:gd name="connsiteY327" fmla="*/ 1206124 h 1529522"/>
                  <a:gd name="connsiteX328" fmla="*/ 415188 w 1097486"/>
                  <a:gd name="connsiteY328" fmla="*/ 1221542 h 1529522"/>
                  <a:gd name="connsiteX329" fmla="*/ 433461 w 1097486"/>
                  <a:gd name="connsiteY329" fmla="*/ 1228965 h 1529522"/>
                  <a:gd name="connsiteX330" fmla="*/ 473433 w 1097486"/>
                  <a:gd name="connsiteY330" fmla="*/ 1229536 h 1529522"/>
                  <a:gd name="connsiteX331" fmla="*/ 703555 w 1097486"/>
                  <a:gd name="connsiteY331" fmla="*/ 648805 h 1529522"/>
                  <a:gd name="connsiteX332" fmla="*/ 652734 w 1097486"/>
                  <a:gd name="connsiteY332" fmla="*/ 649947 h 1529522"/>
                  <a:gd name="connsiteX333" fmla="*/ 703555 w 1097486"/>
                  <a:gd name="connsiteY333" fmla="*/ 648805 h 1529522"/>
                  <a:gd name="connsiteX334" fmla="*/ 82281 w 1097486"/>
                  <a:gd name="connsiteY334" fmla="*/ 571145 h 1529522"/>
                  <a:gd name="connsiteX335" fmla="*/ 102267 w 1097486"/>
                  <a:gd name="connsiteY335" fmla="*/ 555157 h 1529522"/>
                  <a:gd name="connsiteX336" fmla="*/ 89133 w 1097486"/>
                  <a:gd name="connsiteY336" fmla="*/ 544878 h 1529522"/>
                  <a:gd name="connsiteX337" fmla="*/ 72003 w 1097486"/>
                  <a:gd name="connsiteY337" fmla="*/ 563151 h 1529522"/>
                  <a:gd name="connsiteX338" fmla="*/ 82281 w 1097486"/>
                  <a:gd name="connsiteY338" fmla="*/ 571145 h 1529522"/>
                  <a:gd name="connsiteX339" fmla="*/ 1002772 w 1097486"/>
                  <a:gd name="connsiteY339" fmla="*/ 546591 h 1529522"/>
                  <a:gd name="connsiteX340" fmla="*/ 994207 w 1097486"/>
                  <a:gd name="connsiteY340" fmla="*/ 556870 h 1529522"/>
                  <a:gd name="connsiteX341" fmla="*/ 1011338 w 1097486"/>
                  <a:gd name="connsiteY341" fmla="*/ 571716 h 1529522"/>
                  <a:gd name="connsiteX342" fmla="*/ 1021045 w 1097486"/>
                  <a:gd name="connsiteY342" fmla="*/ 561438 h 1529522"/>
                  <a:gd name="connsiteX343" fmla="*/ 1002772 w 1097486"/>
                  <a:gd name="connsiteY343" fmla="*/ 546591 h 152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</a:cxnLst>
                <a:rect l="l" t="t" r="r" b="b"/>
                <a:pathLst>
                  <a:path w="1097486" h="1529522">
                    <a:moveTo>
                      <a:pt x="54" y="764722"/>
                    </a:moveTo>
                    <a:cubicBezTo>
                      <a:pt x="1196" y="578569"/>
                      <a:pt x="42309" y="403264"/>
                      <a:pt x="144523" y="245090"/>
                    </a:cubicBezTo>
                    <a:cubicBezTo>
                      <a:pt x="182210" y="187417"/>
                      <a:pt x="227892" y="136596"/>
                      <a:pt x="282710" y="94340"/>
                    </a:cubicBezTo>
                    <a:cubicBezTo>
                      <a:pt x="460299" y="-42135"/>
                      <a:pt x="684140" y="-29572"/>
                      <a:pt x="849167" y="125746"/>
                    </a:cubicBezTo>
                    <a:cubicBezTo>
                      <a:pt x="962230" y="231957"/>
                      <a:pt x="1029610" y="365006"/>
                      <a:pt x="1065585" y="513472"/>
                    </a:cubicBezTo>
                    <a:cubicBezTo>
                      <a:pt x="1127827" y="770433"/>
                      <a:pt x="1100417" y="1017115"/>
                      <a:pt x="970795" y="1250093"/>
                    </a:cubicBezTo>
                    <a:cubicBezTo>
                      <a:pt x="935391" y="1313477"/>
                      <a:pt x="889138" y="1369437"/>
                      <a:pt x="833749" y="1416832"/>
                    </a:cubicBezTo>
                    <a:cubicBezTo>
                      <a:pt x="653305" y="1570438"/>
                      <a:pt x="427180" y="1567011"/>
                      <a:pt x="252446" y="1406554"/>
                    </a:cubicBezTo>
                    <a:cubicBezTo>
                      <a:pt x="114258" y="1279786"/>
                      <a:pt x="41738" y="1118757"/>
                      <a:pt x="12045" y="936030"/>
                    </a:cubicBezTo>
                    <a:cubicBezTo>
                      <a:pt x="3480" y="878927"/>
                      <a:pt x="-517" y="821825"/>
                      <a:pt x="54" y="764722"/>
                    </a:cubicBezTo>
                    <a:close/>
                    <a:moveTo>
                      <a:pt x="274145" y="555157"/>
                    </a:moveTo>
                    <a:cubicBezTo>
                      <a:pt x="265009" y="547162"/>
                      <a:pt x="255872" y="538597"/>
                      <a:pt x="246165" y="531174"/>
                    </a:cubicBezTo>
                    <a:cubicBezTo>
                      <a:pt x="218756" y="509475"/>
                      <a:pt x="193060" y="511759"/>
                      <a:pt x="164508" y="537455"/>
                    </a:cubicBezTo>
                    <a:cubicBezTo>
                      <a:pt x="135386" y="564293"/>
                      <a:pt x="129105" y="595128"/>
                      <a:pt x="147378" y="623680"/>
                    </a:cubicBezTo>
                    <a:cubicBezTo>
                      <a:pt x="173645" y="593415"/>
                      <a:pt x="210190" y="583708"/>
                      <a:pt x="241026" y="597983"/>
                    </a:cubicBezTo>
                    <a:cubicBezTo>
                      <a:pt x="271290" y="612259"/>
                      <a:pt x="285566" y="645950"/>
                      <a:pt x="279284" y="688205"/>
                    </a:cubicBezTo>
                    <a:cubicBezTo>
                      <a:pt x="271861" y="736171"/>
                      <a:pt x="271861" y="736171"/>
                      <a:pt x="320969" y="736742"/>
                    </a:cubicBezTo>
                    <a:cubicBezTo>
                      <a:pt x="361512" y="736742"/>
                      <a:pt x="361512" y="736742"/>
                      <a:pt x="351233" y="697913"/>
                    </a:cubicBezTo>
                    <a:cubicBezTo>
                      <a:pt x="340955" y="658512"/>
                      <a:pt x="352375" y="624822"/>
                      <a:pt x="383782" y="603123"/>
                    </a:cubicBezTo>
                    <a:cubicBezTo>
                      <a:pt x="414617" y="581995"/>
                      <a:pt x="431177" y="584279"/>
                      <a:pt x="470578" y="613972"/>
                    </a:cubicBezTo>
                    <a:cubicBezTo>
                      <a:pt x="475146" y="617398"/>
                      <a:pt x="478572" y="624251"/>
                      <a:pt x="484853" y="621395"/>
                    </a:cubicBezTo>
                    <a:cubicBezTo>
                      <a:pt x="491706" y="618540"/>
                      <a:pt x="491706" y="611117"/>
                      <a:pt x="492847" y="604265"/>
                    </a:cubicBezTo>
                    <a:cubicBezTo>
                      <a:pt x="496274" y="572858"/>
                      <a:pt x="474575" y="536884"/>
                      <a:pt x="444310" y="524321"/>
                    </a:cubicBezTo>
                    <a:cubicBezTo>
                      <a:pt x="411762" y="511188"/>
                      <a:pt x="386637" y="519182"/>
                      <a:pt x="362654" y="550588"/>
                    </a:cubicBezTo>
                    <a:cubicBezTo>
                      <a:pt x="359228" y="555157"/>
                      <a:pt x="357515" y="560867"/>
                      <a:pt x="350091" y="562580"/>
                    </a:cubicBezTo>
                    <a:cubicBezTo>
                      <a:pt x="347807" y="545449"/>
                      <a:pt x="356944" y="531174"/>
                      <a:pt x="363796" y="517469"/>
                    </a:cubicBezTo>
                    <a:cubicBezTo>
                      <a:pt x="400342" y="446662"/>
                      <a:pt x="378072" y="384991"/>
                      <a:pt x="333532" y="327318"/>
                    </a:cubicBezTo>
                    <a:cubicBezTo>
                      <a:pt x="315830" y="303906"/>
                      <a:pt x="308407" y="304477"/>
                      <a:pt x="291276" y="329602"/>
                    </a:cubicBezTo>
                    <a:cubicBezTo>
                      <a:pt x="252446" y="386704"/>
                      <a:pt x="234173" y="447233"/>
                      <a:pt x="264438" y="514614"/>
                    </a:cubicBezTo>
                    <a:cubicBezTo>
                      <a:pt x="270148" y="526605"/>
                      <a:pt x="273574" y="539739"/>
                      <a:pt x="277571" y="552301"/>
                    </a:cubicBezTo>
                    <a:cubicBezTo>
                      <a:pt x="277000" y="552301"/>
                      <a:pt x="275858" y="553444"/>
                      <a:pt x="274145" y="555157"/>
                    </a:cubicBezTo>
                    <a:close/>
                    <a:moveTo>
                      <a:pt x="815476" y="567148"/>
                    </a:moveTo>
                    <a:cubicBezTo>
                      <a:pt x="817189" y="539739"/>
                      <a:pt x="827467" y="524321"/>
                      <a:pt x="833749" y="507762"/>
                    </a:cubicBezTo>
                    <a:cubicBezTo>
                      <a:pt x="858874" y="441523"/>
                      <a:pt x="842885" y="366719"/>
                      <a:pt x="792635" y="318753"/>
                    </a:cubicBezTo>
                    <a:cubicBezTo>
                      <a:pt x="785783" y="311900"/>
                      <a:pt x="780073" y="300480"/>
                      <a:pt x="768652" y="315326"/>
                    </a:cubicBezTo>
                    <a:cubicBezTo>
                      <a:pt x="724112" y="372429"/>
                      <a:pt x="699558" y="432957"/>
                      <a:pt x="728109" y="505478"/>
                    </a:cubicBezTo>
                    <a:cubicBezTo>
                      <a:pt x="734391" y="521466"/>
                      <a:pt x="744669" y="536884"/>
                      <a:pt x="742956" y="556299"/>
                    </a:cubicBezTo>
                    <a:cubicBezTo>
                      <a:pt x="677859" y="509475"/>
                      <a:pt x="664726" y="507191"/>
                      <a:pt x="631606" y="536884"/>
                    </a:cubicBezTo>
                    <a:cubicBezTo>
                      <a:pt x="602484" y="563151"/>
                      <a:pt x="595632" y="593415"/>
                      <a:pt x="612762" y="623680"/>
                    </a:cubicBezTo>
                    <a:cubicBezTo>
                      <a:pt x="640743" y="593986"/>
                      <a:pt x="674433" y="584850"/>
                      <a:pt x="704697" y="597983"/>
                    </a:cubicBezTo>
                    <a:cubicBezTo>
                      <a:pt x="734391" y="611117"/>
                      <a:pt x="748095" y="638526"/>
                      <a:pt x="746953" y="677927"/>
                    </a:cubicBezTo>
                    <a:cubicBezTo>
                      <a:pt x="746382" y="696771"/>
                      <a:pt x="728109" y="721325"/>
                      <a:pt x="744098" y="732745"/>
                    </a:cubicBezTo>
                    <a:cubicBezTo>
                      <a:pt x="758374" y="743024"/>
                      <a:pt x="784641" y="736742"/>
                      <a:pt x="805198" y="736742"/>
                    </a:cubicBezTo>
                    <a:cubicBezTo>
                      <a:pt x="812050" y="736742"/>
                      <a:pt x="820044" y="739597"/>
                      <a:pt x="826896" y="733316"/>
                    </a:cubicBezTo>
                    <a:cubicBezTo>
                      <a:pt x="822900" y="718469"/>
                      <a:pt x="819473" y="703623"/>
                      <a:pt x="816047" y="689347"/>
                    </a:cubicBezTo>
                    <a:cubicBezTo>
                      <a:pt x="807482" y="655657"/>
                      <a:pt x="820615" y="623680"/>
                      <a:pt x="850308" y="603123"/>
                    </a:cubicBezTo>
                    <a:cubicBezTo>
                      <a:pt x="878859" y="583708"/>
                      <a:pt x="901130" y="585992"/>
                      <a:pt x="933107" y="609975"/>
                    </a:cubicBezTo>
                    <a:cubicBezTo>
                      <a:pt x="938817" y="614543"/>
                      <a:pt x="943385" y="624822"/>
                      <a:pt x="951380" y="620824"/>
                    </a:cubicBezTo>
                    <a:cubicBezTo>
                      <a:pt x="959374" y="616827"/>
                      <a:pt x="959945" y="606549"/>
                      <a:pt x="959945" y="597983"/>
                    </a:cubicBezTo>
                    <a:cubicBezTo>
                      <a:pt x="959945" y="567148"/>
                      <a:pt x="936533" y="532887"/>
                      <a:pt x="907982" y="522608"/>
                    </a:cubicBezTo>
                    <a:cubicBezTo>
                      <a:pt x="876576" y="511188"/>
                      <a:pt x="852593" y="519753"/>
                      <a:pt x="829181" y="550017"/>
                    </a:cubicBezTo>
                    <a:cubicBezTo>
                      <a:pt x="826326" y="553444"/>
                      <a:pt x="823470" y="556870"/>
                      <a:pt x="815476" y="567148"/>
                    </a:cubicBezTo>
                    <a:close/>
                    <a:moveTo>
                      <a:pt x="584782" y="1129607"/>
                    </a:moveTo>
                    <a:cubicBezTo>
                      <a:pt x="580214" y="1114760"/>
                      <a:pt x="589351" y="1103911"/>
                      <a:pt x="594490" y="1092490"/>
                    </a:cubicBezTo>
                    <a:cubicBezTo>
                      <a:pt x="630464" y="1018828"/>
                      <a:pt x="608194" y="954303"/>
                      <a:pt x="563654" y="893203"/>
                    </a:cubicBezTo>
                    <a:cubicBezTo>
                      <a:pt x="555089" y="881211"/>
                      <a:pt x="548808" y="877214"/>
                      <a:pt x="536245" y="890919"/>
                    </a:cubicBezTo>
                    <a:cubicBezTo>
                      <a:pt x="479714" y="952018"/>
                      <a:pt x="467722" y="1019399"/>
                      <a:pt x="501413" y="1095916"/>
                    </a:cubicBezTo>
                    <a:cubicBezTo>
                      <a:pt x="506552" y="1107908"/>
                      <a:pt x="516259" y="1119329"/>
                      <a:pt x="512833" y="1138172"/>
                    </a:cubicBezTo>
                    <a:cubicBezTo>
                      <a:pt x="501984" y="1126752"/>
                      <a:pt x="493419" y="1118186"/>
                      <a:pt x="485424" y="1108479"/>
                    </a:cubicBezTo>
                    <a:cubicBezTo>
                      <a:pt x="476288" y="1097630"/>
                      <a:pt x="464296" y="1093061"/>
                      <a:pt x="450020" y="1092490"/>
                    </a:cubicBezTo>
                    <a:cubicBezTo>
                      <a:pt x="399770" y="1090777"/>
                      <a:pt x="365509" y="1129036"/>
                      <a:pt x="371790" y="1179286"/>
                    </a:cubicBezTo>
                    <a:cubicBezTo>
                      <a:pt x="374074" y="1197559"/>
                      <a:pt x="380356" y="1194704"/>
                      <a:pt x="391205" y="1186138"/>
                    </a:cubicBezTo>
                    <a:cubicBezTo>
                      <a:pt x="424896" y="1160442"/>
                      <a:pt x="451734" y="1157016"/>
                      <a:pt x="479143" y="1175289"/>
                    </a:cubicBezTo>
                    <a:cubicBezTo>
                      <a:pt x="507123" y="1192991"/>
                      <a:pt x="520257" y="1229536"/>
                      <a:pt x="511691" y="1266082"/>
                    </a:cubicBezTo>
                    <a:cubicBezTo>
                      <a:pt x="508265" y="1281499"/>
                      <a:pt x="502555" y="1296346"/>
                      <a:pt x="497416" y="1312906"/>
                    </a:cubicBezTo>
                    <a:cubicBezTo>
                      <a:pt x="516259" y="1312906"/>
                      <a:pt x="532248" y="1312906"/>
                      <a:pt x="548237" y="1312906"/>
                    </a:cubicBezTo>
                    <a:cubicBezTo>
                      <a:pt x="594490" y="1312335"/>
                      <a:pt x="594490" y="1312335"/>
                      <a:pt x="583640" y="1268937"/>
                    </a:cubicBezTo>
                    <a:cubicBezTo>
                      <a:pt x="581927" y="1261514"/>
                      <a:pt x="580214" y="1254090"/>
                      <a:pt x="579643" y="1246667"/>
                    </a:cubicBezTo>
                    <a:cubicBezTo>
                      <a:pt x="576217" y="1217545"/>
                      <a:pt x="592777" y="1186709"/>
                      <a:pt x="618473" y="1173005"/>
                    </a:cubicBezTo>
                    <a:cubicBezTo>
                      <a:pt x="644740" y="1158729"/>
                      <a:pt x="673291" y="1162155"/>
                      <a:pt x="697845" y="1182712"/>
                    </a:cubicBezTo>
                    <a:cubicBezTo>
                      <a:pt x="704126" y="1187851"/>
                      <a:pt x="710408" y="1193562"/>
                      <a:pt x="717260" y="1199843"/>
                    </a:cubicBezTo>
                    <a:cubicBezTo>
                      <a:pt x="730964" y="1163868"/>
                      <a:pt x="721257" y="1127323"/>
                      <a:pt x="693848" y="1107337"/>
                    </a:cubicBezTo>
                    <a:cubicBezTo>
                      <a:pt x="663584" y="1084496"/>
                      <a:pt x="634462" y="1090206"/>
                      <a:pt x="584782" y="1129607"/>
                    </a:cubicBezTo>
                    <a:close/>
                    <a:moveTo>
                      <a:pt x="546524" y="818399"/>
                    </a:moveTo>
                    <a:cubicBezTo>
                      <a:pt x="704126" y="818399"/>
                      <a:pt x="862300" y="818399"/>
                      <a:pt x="1019903" y="818970"/>
                    </a:cubicBezTo>
                    <a:cubicBezTo>
                      <a:pt x="1038746" y="818970"/>
                      <a:pt x="1047312" y="814402"/>
                      <a:pt x="1040460" y="794987"/>
                    </a:cubicBezTo>
                    <a:cubicBezTo>
                      <a:pt x="1035891" y="781853"/>
                      <a:pt x="1023900" y="788134"/>
                      <a:pt x="1015905" y="788134"/>
                    </a:cubicBezTo>
                    <a:cubicBezTo>
                      <a:pt x="829752" y="786992"/>
                      <a:pt x="643027" y="786421"/>
                      <a:pt x="456873" y="785850"/>
                    </a:cubicBezTo>
                    <a:cubicBezTo>
                      <a:pt x="331248" y="785279"/>
                      <a:pt x="205622" y="784708"/>
                      <a:pt x="80568" y="783566"/>
                    </a:cubicBezTo>
                    <a:cubicBezTo>
                      <a:pt x="65150" y="783566"/>
                      <a:pt x="54872" y="785279"/>
                      <a:pt x="56585" y="804694"/>
                    </a:cubicBezTo>
                    <a:cubicBezTo>
                      <a:pt x="58298" y="824680"/>
                      <a:pt x="72003" y="817828"/>
                      <a:pt x="81710" y="817828"/>
                    </a:cubicBezTo>
                    <a:cubicBezTo>
                      <a:pt x="236458" y="818399"/>
                      <a:pt x="391205" y="818399"/>
                      <a:pt x="546524" y="818399"/>
                    </a:cubicBezTo>
                    <a:close/>
                    <a:moveTo>
                      <a:pt x="885141" y="250230"/>
                    </a:moveTo>
                    <a:cubicBezTo>
                      <a:pt x="876004" y="229673"/>
                      <a:pt x="868581" y="217110"/>
                      <a:pt x="846311" y="217110"/>
                    </a:cubicBezTo>
                    <a:cubicBezTo>
                      <a:pt x="655018" y="217681"/>
                      <a:pt x="463725" y="217110"/>
                      <a:pt x="272432" y="217110"/>
                    </a:cubicBezTo>
                    <a:cubicBezTo>
                      <a:pt x="261012" y="217110"/>
                      <a:pt x="249591" y="218823"/>
                      <a:pt x="238171" y="220536"/>
                    </a:cubicBezTo>
                    <a:cubicBezTo>
                      <a:pt x="226750" y="222249"/>
                      <a:pt x="215901" y="227960"/>
                      <a:pt x="217614" y="239951"/>
                    </a:cubicBezTo>
                    <a:cubicBezTo>
                      <a:pt x="219327" y="250801"/>
                      <a:pt x="231890" y="245662"/>
                      <a:pt x="239313" y="245662"/>
                    </a:cubicBezTo>
                    <a:cubicBezTo>
                      <a:pt x="326679" y="247375"/>
                      <a:pt x="414046" y="249659"/>
                      <a:pt x="501984" y="249659"/>
                    </a:cubicBezTo>
                    <a:cubicBezTo>
                      <a:pt x="628751" y="250801"/>
                      <a:pt x="755518" y="250230"/>
                      <a:pt x="885141" y="250230"/>
                    </a:cubicBezTo>
                    <a:close/>
                    <a:moveTo>
                      <a:pt x="283282" y="1361443"/>
                    </a:moveTo>
                    <a:cubicBezTo>
                      <a:pt x="303838" y="1386568"/>
                      <a:pt x="324395" y="1395704"/>
                      <a:pt x="352375" y="1395133"/>
                    </a:cubicBezTo>
                    <a:cubicBezTo>
                      <a:pt x="486566" y="1393420"/>
                      <a:pt x="620757" y="1393991"/>
                      <a:pt x="754948" y="1395133"/>
                    </a:cubicBezTo>
                    <a:cubicBezTo>
                      <a:pt x="781786" y="1395133"/>
                      <a:pt x="796061" y="1383713"/>
                      <a:pt x="808053" y="1361443"/>
                    </a:cubicBezTo>
                    <a:cubicBezTo>
                      <a:pt x="632748" y="1361443"/>
                      <a:pt x="460299" y="1361443"/>
                      <a:pt x="283282" y="1361443"/>
                    </a:cubicBezTo>
                    <a:close/>
                    <a:moveTo>
                      <a:pt x="808624" y="166289"/>
                    </a:moveTo>
                    <a:cubicBezTo>
                      <a:pt x="793206" y="142877"/>
                      <a:pt x="778359" y="132028"/>
                      <a:pt x="751522" y="132028"/>
                    </a:cubicBezTo>
                    <a:cubicBezTo>
                      <a:pt x="615617" y="133741"/>
                      <a:pt x="479714" y="133741"/>
                      <a:pt x="343810" y="132028"/>
                    </a:cubicBezTo>
                    <a:cubicBezTo>
                      <a:pt x="316401" y="132028"/>
                      <a:pt x="301554" y="144590"/>
                      <a:pt x="284423" y="166289"/>
                    </a:cubicBezTo>
                    <a:cubicBezTo>
                      <a:pt x="460299" y="166289"/>
                      <a:pt x="632177" y="166289"/>
                      <a:pt x="808624" y="166289"/>
                    </a:cubicBezTo>
                    <a:close/>
                    <a:moveTo>
                      <a:pt x="817760" y="901768"/>
                    </a:moveTo>
                    <a:cubicBezTo>
                      <a:pt x="890280" y="901768"/>
                      <a:pt x="951951" y="901768"/>
                      <a:pt x="1013622" y="901768"/>
                    </a:cubicBezTo>
                    <a:cubicBezTo>
                      <a:pt x="1026755" y="901768"/>
                      <a:pt x="1037034" y="902339"/>
                      <a:pt x="1037034" y="883496"/>
                    </a:cubicBezTo>
                    <a:cubicBezTo>
                      <a:pt x="1037034" y="864652"/>
                      <a:pt x="1026184" y="867507"/>
                      <a:pt x="1014764" y="867507"/>
                    </a:cubicBezTo>
                    <a:cubicBezTo>
                      <a:pt x="892564" y="867507"/>
                      <a:pt x="769794" y="868078"/>
                      <a:pt x="647595" y="868649"/>
                    </a:cubicBezTo>
                    <a:cubicBezTo>
                      <a:pt x="639030" y="868649"/>
                      <a:pt x="630464" y="869220"/>
                      <a:pt x="621899" y="870362"/>
                    </a:cubicBezTo>
                    <a:cubicBezTo>
                      <a:pt x="616189" y="871504"/>
                      <a:pt x="607052" y="870933"/>
                      <a:pt x="607052" y="880069"/>
                    </a:cubicBezTo>
                    <a:cubicBezTo>
                      <a:pt x="607052" y="888635"/>
                      <a:pt x="613334" y="893774"/>
                      <a:pt x="621328" y="896058"/>
                    </a:cubicBezTo>
                    <a:cubicBezTo>
                      <a:pt x="627609" y="897771"/>
                      <a:pt x="634462" y="897771"/>
                      <a:pt x="641314" y="898342"/>
                    </a:cubicBezTo>
                    <a:cubicBezTo>
                      <a:pt x="702984" y="902910"/>
                      <a:pt x="765797" y="901197"/>
                      <a:pt x="817760" y="901768"/>
                    </a:cubicBezTo>
                    <a:close/>
                    <a:moveTo>
                      <a:pt x="492847" y="872646"/>
                    </a:moveTo>
                    <a:cubicBezTo>
                      <a:pt x="481427" y="871504"/>
                      <a:pt x="471148" y="869791"/>
                      <a:pt x="461441" y="869791"/>
                    </a:cubicBezTo>
                    <a:cubicBezTo>
                      <a:pt x="335816" y="869220"/>
                      <a:pt x="210762" y="868649"/>
                      <a:pt x="85136" y="868649"/>
                    </a:cubicBezTo>
                    <a:cubicBezTo>
                      <a:pt x="76000" y="868649"/>
                      <a:pt x="61153" y="864081"/>
                      <a:pt x="60582" y="879498"/>
                    </a:cubicBezTo>
                    <a:cubicBezTo>
                      <a:pt x="59440" y="896629"/>
                      <a:pt x="73716" y="897771"/>
                      <a:pt x="86278" y="898342"/>
                    </a:cubicBezTo>
                    <a:cubicBezTo>
                      <a:pt x="210762" y="903481"/>
                      <a:pt x="335245" y="904623"/>
                      <a:pt x="459157" y="897200"/>
                    </a:cubicBezTo>
                    <a:cubicBezTo>
                      <a:pt x="474004" y="896058"/>
                      <a:pt x="486566" y="890919"/>
                      <a:pt x="492847" y="872646"/>
                    </a:cubicBezTo>
                    <a:close/>
                    <a:moveTo>
                      <a:pt x="839459" y="982283"/>
                    </a:moveTo>
                    <a:cubicBezTo>
                      <a:pt x="839459" y="981712"/>
                      <a:pt x="839459" y="981712"/>
                      <a:pt x="839459" y="981141"/>
                    </a:cubicBezTo>
                    <a:cubicBezTo>
                      <a:pt x="893707" y="981141"/>
                      <a:pt x="947954" y="980570"/>
                      <a:pt x="1002201" y="981141"/>
                    </a:cubicBezTo>
                    <a:cubicBezTo>
                      <a:pt x="1017619" y="981141"/>
                      <a:pt x="1021616" y="973146"/>
                      <a:pt x="1022758" y="960584"/>
                    </a:cubicBezTo>
                    <a:cubicBezTo>
                      <a:pt x="1024471" y="945737"/>
                      <a:pt x="1013622" y="948592"/>
                      <a:pt x="1006198" y="949163"/>
                    </a:cubicBezTo>
                    <a:cubicBezTo>
                      <a:pt x="891993" y="950305"/>
                      <a:pt x="777788" y="946308"/>
                      <a:pt x="664155" y="953731"/>
                    </a:cubicBezTo>
                    <a:cubicBezTo>
                      <a:pt x="657873" y="954303"/>
                      <a:pt x="647024" y="949734"/>
                      <a:pt x="647595" y="962868"/>
                    </a:cubicBezTo>
                    <a:cubicBezTo>
                      <a:pt x="647595" y="970862"/>
                      <a:pt x="652163" y="977715"/>
                      <a:pt x="660729" y="979428"/>
                    </a:cubicBezTo>
                    <a:cubicBezTo>
                      <a:pt x="671007" y="981141"/>
                      <a:pt x="681285" y="982854"/>
                      <a:pt x="691564" y="982854"/>
                    </a:cubicBezTo>
                    <a:cubicBezTo>
                      <a:pt x="740672" y="982283"/>
                      <a:pt x="790351" y="982283"/>
                      <a:pt x="839459" y="982283"/>
                    </a:cubicBezTo>
                    <a:close/>
                    <a:moveTo>
                      <a:pt x="261012" y="948592"/>
                    </a:moveTo>
                    <a:cubicBezTo>
                      <a:pt x="261012" y="950305"/>
                      <a:pt x="261012" y="951447"/>
                      <a:pt x="261012" y="953160"/>
                    </a:cubicBezTo>
                    <a:cubicBezTo>
                      <a:pt x="203909" y="953160"/>
                      <a:pt x="147378" y="953160"/>
                      <a:pt x="90275" y="953731"/>
                    </a:cubicBezTo>
                    <a:cubicBezTo>
                      <a:pt x="83423" y="953731"/>
                      <a:pt x="70861" y="948592"/>
                      <a:pt x="70861" y="962868"/>
                    </a:cubicBezTo>
                    <a:cubicBezTo>
                      <a:pt x="70861" y="974288"/>
                      <a:pt x="79426" y="978857"/>
                      <a:pt x="89704" y="980570"/>
                    </a:cubicBezTo>
                    <a:cubicBezTo>
                      <a:pt x="97128" y="981712"/>
                      <a:pt x="104551" y="982854"/>
                      <a:pt x="112545" y="982854"/>
                    </a:cubicBezTo>
                    <a:cubicBezTo>
                      <a:pt x="217043" y="983425"/>
                      <a:pt x="321540" y="983425"/>
                      <a:pt x="426038" y="983996"/>
                    </a:cubicBezTo>
                    <a:cubicBezTo>
                      <a:pt x="438029" y="983996"/>
                      <a:pt x="447737" y="984567"/>
                      <a:pt x="447165" y="966865"/>
                    </a:cubicBezTo>
                    <a:cubicBezTo>
                      <a:pt x="447165" y="949734"/>
                      <a:pt x="439171" y="949163"/>
                      <a:pt x="426038" y="949163"/>
                    </a:cubicBezTo>
                    <a:cubicBezTo>
                      <a:pt x="371219" y="949163"/>
                      <a:pt x="316401" y="948592"/>
                      <a:pt x="261012" y="948592"/>
                    </a:cubicBezTo>
                    <a:close/>
                    <a:moveTo>
                      <a:pt x="372361" y="301622"/>
                    </a:moveTo>
                    <a:cubicBezTo>
                      <a:pt x="382069" y="325034"/>
                      <a:pt x="398057" y="330173"/>
                      <a:pt x="415759" y="330173"/>
                    </a:cubicBezTo>
                    <a:cubicBezTo>
                      <a:pt x="507694" y="331315"/>
                      <a:pt x="599629" y="333028"/>
                      <a:pt x="691564" y="326176"/>
                    </a:cubicBezTo>
                    <a:cubicBezTo>
                      <a:pt x="709266" y="325034"/>
                      <a:pt x="721257" y="317611"/>
                      <a:pt x="726396" y="297054"/>
                    </a:cubicBezTo>
                    <a:cubicBezTo>
                      <a:pt x="607623" y="298767"/>
                      <a:pt x="491134" y="294199"/>
                      <a:pt x="372361" y="301622"/>
                    </a:cubicBezTo>
                    <a:close/>
                    <a:moveTo>
                      <a:pt x="438600" y="1042240"/>
                    </a:moveTo>
                    <a:cubicBezTo>
                      <a:pt x="433461" y="1034817"/>
                      <a:pt x="427180" y="1034246"/>
                      <a:pt x="420328" y="1034246"/>
                    </a:cubicBezTo>
                    <a:cubicBezTo>
                      <a:pt x="318114" y="1030820"/>
                      <a:pt x="215330" y="1031391"/>
                      <a:pt x="113116" y="1033675"/>
                    </a:cubicBezTo>
                    <a:cubicBezTo>
                      <a:pt x="105122" y="1033675"/>
                      <a:pt x="93702" y="1032533"/>
                      <a:pt x="94272" y="1045095"/>
                    </a:cubicBezTo>
                    <a:cubicBezTo>
                      <a:pt x="94272" y="1057087"/>
                      <a:pt x="101696" y="1062226"/>
                      <a:pt x="114830" y="1062797"/>
                    </a:cubicBezTo>
                    <a:cubicBezTo>
                      <a:pt x="205051" y="1067936"/>
                      <a:pt x="295273" y="1067936"/>
                      <a:pt x="384924" y="1060513"/>
                    </a:cubicBezTo>
                    <a:cubicBezTo>
                      <a:pt x="403768" y="1058800"/>
                      <a:pt x="424896" y="1059942"/>
                      <a:pt x="438600" y="1042240"/>
                    </a:cubicBezTo>
                    <a:close/>
                    <a:moveTo>
                      <a:pt x="656731" y="1040527"/>
                    </a:moveTo>
                    <a:cubicBezTo>
                      <a:pt x="656731" y="1043953"/>
                      <a:pt x="656731" y="1047379"/>
                      <a:pt x="656731" y="1050806"/>
                    </a:cubicBezTo>
                    <a:cubicBezTo>
                      <a:pt x="764655" y="1073076"/>
                      <a:pt x="873721" y="1061084"/>
                      <a:pt x="982215" y="1059942"/>
                    </a:cubicBezTo>
                    <a:cubicBezTo>
                      <a:pt x="983357" y="1059942"/>
                      <a:pt x="983928" y="1059371"/>
                      <a:pt x="985071" y="1059371"/>
                    </a:cubicBezTo>
                    <a:cubicBezTo>
                      <a:pt x="995919" y="1057087"/>
                      <a:pt x="1002201" y="1050806"/>
                      <a:pt x="1000488" y="1039385"/>
                    </a:cubicBezTo>
                    <a:cubicBezTo>
                      <a:pt x="998775" y="1027394"/>
                      <a:pt x="989067" y="1031391"/>
                      <a:pt x="982215" y="1031391"/>
                    </a:cubicBezTo>
                    <a:cubicBezTo>
                      <a:pt x="889138" y="1032533"/>
                      <a:pt x="796061" y="1033675"/>
                      <a:pt x="702413" y="1035388"/>
                    </a:cubicBezTo>
                    <a:cubicBezTo>
                      <a:pt x="687567" y="1035959"/>
                      <a:pt x="672149" y="1039385"/>
                      <a:pt x="656731" y="1040527"/>
                    </a:cubicBezTo>
                    <a:close/>
                    <a:moveTo>
                      <a:pt x="545382" y="710475"/>
                    </a:moveTo>
                    <a:cubicBezTo>
                      <a:pt x="502555" y="710475"/>
                      <a:pt x="460299" y="710475"/>
                      <a:pt x="417472" y="710475"/>
                    </a:cubicBezTo>
                    <a:cubicBezTo>
                      <a:pt x="411762" y="710475"/>
                      <a:pt x="402626" y="708191"/>
                      <a:pt x="401483" y="717899"/>
                    </a:cubicBezTo>
                    <a:cubicBezTo>
                      <a:pt x="400913" y="727035"/>
                      <a:pt x="407765" y="731032"/>
                      <a:pt x="415759" y="732174"/>
                    </a:cubicBezTo>
                    <a:cubicBezTo>
                      <a:pt x="424896" y="733316"/>
                      <a:pt x="434603" y="735600"/>
                      <a:pt x="443739" y="735600"/>
                    </a:cubicBezTo>
                    <a:cubicBezTo>
                      <a:pt x="491134" y="736171"/>
                      <a:pt x="538529" y="736742"/>
                      <a:pt x="585925" y="736171"/>
                    </a:cubicBezTo>
                    <a:cubicBezTo>
                      <a:pt x="615047" y="736171"/>
                      <a:pt x="644740" y="734458"/>
                      <a:pt x="673862" y="733316"/>
                    </a:cubicBezTo>
                    <a:cubicBezTo>
                      <a:pt x="682427" y="732745"/>
                      <a:pt x="693277" y="730461"/>
                      <a:pt x="692706" y="719612"/>
                    </a:cubicBezTo>
                    <a:cubicBezTo>
                      <a:pt x="692135" y="707620"/>
                      <a:pt x="680144" y="710475"/>
                      <a:pt x="672720" y="710475"/>
                    </a:cubicBezTo>
                    <a:cubicBezTo>
                      <a:pt x="630464" y="709904"/>
                      <a:pt x="587638" y="710475"/>
                      <a:pt x="545382" y="710475"/>
                    </a:cubicBezTo>
                    <a:close/>
                    <a:moveTo>
                      <a:pt x="463154" y="1279786"/>
                    </a:moveTo>
                    <a:cubicBezTo>
                      <a:pt x="388921" y="1279786"/>
                      <a:pt x="315259" y="1279786"/>
                      <a:pt x="241597" y="1280357"/>
                    </a:cubicBezTo>
                    <a:cubicBezTo>
                      <a:pt x="233603" y="1280357"/>
                      <a:pt x="219327" y="1274647"/>
                      <a:pt x="219327" y="1288923"/>
                    </a:cubicBezTo>
                    <a:cubicBezTo>
                      <a:pt x="218756" y="1299772"/>
                      <a:pt x="229605" y="1307195"/>
                      <a:pt x="240455" y="1308338"/>
                    </a:cubicBezTo>
                    <a:cubicBezTo>
                      <a:pt x="258156" y="1310622"/>
                      <a:pt x="276429" y="1312906"/>
                      <a:pt x="294131" y="1312906"/>
                    </a:cubicBezTo>
                    <a:cubicBezTo>
                      <a:pt x="337529" y="1313477"/>
                      <a:pt x="381498" y="1311764"/>
                      <a:pt x="424896" y="1314048"/>
                    </a:cubicBezTo>
                    <a:cubicBezTo>
                      <a:pt x="450592" y="1315190"/>
                      <a:pt x="460870" y="1304340"/>
                      <a:pt x="463154" y="1279786"/>
                    </a:cubicBezTo>
                    <a:close/>
                    <a:moveTo>
                      <a:pt x="881715" y="1279786"/>
                    </a:moveTo>
                    <a:cubicBezTo>
                      <a:pt x="806340" y="1279786"/>
                      <a:pt x="733820" y="1279786"/>
                      <a:pt x="660729" y="1279786"/>
                    </a:cubicBezTo>
                    <a:cubicBezTo>
                      <a:pt x="654447" y="1279786"/>
                      <a:pt x="647595" y="1281499"/>
                      <a:pt x="641314" y="1283213"/>
                    </a:cubicBezTo>
                    <a:cubicBezTo>
                      <a:pt x="627609" y="1286639"/>
                      <a:pt x="631606" y="1294062"/>
                      <a:pt x="637888" y="1301485"/>
                    </a:cubicBezTo>
                    <a:cubicBezTo>
                      <a:pt x="643598" y="1307766"/>
                      <a:pt x="651592" y="1307766"/>
                      <a:pt x="659016" y="1308338"/>
                    </a:cubicBezTo>
                    <a:cubicBezTo>
                      <a:pt x="719544" y="1315190"/>
                      <a:pt x="780073" y="1312906"/>
                      <a:pt x="840601" y="1311193"/>
                    </a:cubicBezTo>
                    <a:cubicBezTo>
                      <a:pt x="860016" y="1311193"/>
                      <a:pt x="875433" y="1303769"/>
                      <a:pt x="881715" y="1279786"/>
                    </a:cubicBezTo>
                    <a:close/>
                    <a:moveTo>
                      <a:pt x="551092" y="380423"/>
                    </a:moveTo>
                    <a:cubicBezTo>
                      <a:pt x="551092" y="380994"/>
                      <a:pt x="551092" y="381565"/>
                      <a:pt x="551092" y="382136"/>
                    </a:cubicBezTo>
                    <a:cubicBezTo>
                      <a:pt x="513975" y="382136"/>
                      <a:pt x="476859" y="381565"/>
                      <a:pt x="440313" y="382707"/>
                    </a:cubicBezTo>
                    <a:cubicBezTo>
                      <a:pt x="431748" y="382707"/>
                      <a:pt x="417472" y="377568"/>
                      <a:pt x="417472" y="395270"/>
                    </a:cubicBezTo>
                    <a:cubicBezTo>
                      <a:pt x="417472" y="411830"/>
                      <a:pt x="429464" y="411830"/>
                      <a:pt x="441455" y="411830"/>
                    </a:cubicBezTo>
                    <a:cubicBezTo>
                      <a:pt x="509978" y="411830"/>
                      <a:pt x="577930" y="411259"/>
                      <a:pt x="646453" y="411259"/>
                    </a:cubicBezTo>
                    <a:cubicBezTo>
                      <a:pt x="652734" y="411259"/>
                      <a:pt x="659586" y="409545"/>
                      <a:pt x="665868" y="408403"/>
                    </a:cubicBezTo>
                    <a:cubicBezTo>
                      <a:pt x="676146" y="406690"/>
                      <a:pt x="680144" y="398696"/>
                      <a:pt x="679572" y="389560"/>
                    </a:cubicBezTo>
                    <a:cubicBezTo>
                      <a:pt x="679001" y="377568"/>
                      <a:pt x="668723" y="381565"/>
                      <a:pt x="662442" y="380994"/>
                    </a:cubicBezTo>
                    <a:cubicBezTo>
                      <a:pt x="625325" y="379852"/>
                      <a:pt x="588208" y="380423"/>
                      <a:pt x="551092" y="380423"/>
                    </a:cubicBezTo>
                    <a:close/>
                    <a:moveTo>
                      <a:pt x="861729" y="1149022"/>
                    </a:moveTo>
                    <a:cubicBezTo>
                      <a:pt x="891993" y="1147880"/>
                      <a:pt x="921686" y="1146167"/>
                      <a:pt x="951380" y="1145025"/>
                    </a:cubicBezTo>
                    <a:cubicBezTo>
                      <a:pt x="963942" y="1144454"/>
                      <a:pt x="971937" y="1138743"/>
                      <a:pt x="971366" y="1126181"/>
                    </a:cubicBezTo>
                    <a:cubicBezTo>
                      <a:pt x="971366" y="1113618"/>
                      <a:pt x="959374" y="1115331"/>
                      <a:pt x="951951" y="1115331"/>
                    </a:cubicBezTo>
                    <a:cubicBezTo>
                      <a:pt x="893707" y="1114760"/>
                      <a:pt x="836033" y="1114760"/>
                      <a:pt x="777788" y="1115331"/>
                    </a:cubicBezTo>
                    <a:cubicBezTo>
                      <a:pt x="770365" y="1115331"/>
                      <a:pt x="759516" y="1114189"/>
                      <a:pt x="759516" y="1127323"/>
                    </a:cubicBezTo>
                    <a:cubicBezTo>
                      <a:pt x="759516" y="1138743"/>
                      <a:pt x="765797" y="1144454"/>
                      <a:pt x="777218" y="1144454"/>
                    </a:cubicBezTo>
                    <a:cubicBezTo>
                      <a:pt x="805769" y="1146167"/>
                      <a:pt x="834320" y="1147880"/>
                      <a:pt x="861729" y="1149022"/>
                    </a:cubicBezTo>
                    <a:close/>
                    <a:moveTo>
                      <a:pt x="228463" y="1112476"/>
                    </a:moveTo>
                    <a:cubicBezTo>
                      <a:pt x="228463" y="1113618"/>
                      <a:pt x="228463" y="1114189"/>
                      <a:pt x="228463" y="1115331"/>
                    </a:cubicBezTo>
                    <a:cubicBezTo>
                      <a:pt x="199912" y="1115331"/>
                      <a:pt x="171361" y="1114760"/>
                      <a:pt x="142810" y="1115331"/>
                    </a:cubicBezTo>
                    <a:cubicBezTo>
                      <a:pt x="134815" y="1115331"/>
                      <a:pt x="125108" y="1117044"/>
                      <a:pt x="125108" y="1129036"/>
                    </a:cubicBezTo>
                    <a:cubicBezTo>
                      <a:pt x="125108" y="1139885"/>
                      <a:pt x="130818" y="1144454"/>
                      <a:pt x="141097" y="1145025"/>
                    </a:cubicBezTo>
                    <a:cubicBezTo>
                      <a:pt x="198770" y="1147880"/>
                      <a:pt x="257014" y="1149593"/>
                      <a:pt x="314688" y="1144454"/>
                    </a:cubicBezTo>
                    <a:cubicBezTo>
                      <a:pt x="318685" y="1143882"/>
                      <a:pt x="322111" y="1142741"/>
                      <a:pt x="325537" y="1141598"/>
                    </a:cubicBezTo>
                    <a:cubicBezTo>
                      <a:pt x="332390" y="1139314"/>
                      <a:pt x="336387" y="1133033"/>
                      <a:pt x="336387" y="1126181"/>
                    </a:cubicBezTo>
                    <a:cubicBezTo>
                      <a:pt x="336958" y="1115902"/>
                      <a:pt x="327822" y="1117044"/>
                      <a:pt x="322111" y="1117044"/>
                    </a:cubicBezTo>
                    <a:cubicBezTo>
                      <a:pt x="291276" y="1115331"/>
                      <a:pt x="259870" y="1114189"/>
                      <a:pt x="228463" y="1112476"/>
                    </a:cubicBezTo>
                    <a:close/>
                    <a:moveTo>
                      <a:pt x="425467" y="470645"/>
                    </a:moveTo>
                    <a:cubicBezTo>
                      <a:pt x="506552" y="503764"/>
                      <a:pt x="586495" y="505478"/>
                      <a:pt x="666439" y="469503"/>
                    </a:cubicBezTo>
                    <a:cubicBezTo>
                      <a:pt x="586495" y="461509"/>
                      <a:pt x="505981" y="460938"/>
                      <a:pt x="425467" y="470645"/>
                    </a:cubicBezTo>
                    <a:close/>
                    <a:moveTo>
                      <a:pt x="672720" y="78922"/>
                    </a:moveTo>
                    <a:cubicBezTo>
                      <a:pt x="588780" y="42948"/>
                      <a:pt x="504839" y="45232"/>
                      <a:pt x="420898" y="78351"/>
                    </a:cubicBezTo>
                    <a:cubicBezTo>
                      <a:pt x="504839" y="87488"/>
                      <a:pt x="588780" y="86917"/>
                      <a:pt x="672720" y="78922"/>
                    </a:cubicBezTo>
                    <a:close/>
                    <a:moveTo>
                      <a:pt x="669865" y="1447096"/>
                    </a:moveTo>
                    <a:cubicBezTo>
                      <a:pt x="588780" y="1447096"/>
                      <a:pt x="508265" y="1447096"/>
                      <a:pt x="420898" y="1447096"/>
                    </a:cubicBezTo>
                    <a:cubicBezTo>
                      <a:pt x="491706" y="1482500"/>
                      <a:pt x="599629" y="1483071"/>
                      <a:pt x="669865" y="1447096"/>
                    </a:cubicBezTo>
                    <a:close/>
                    <a:moveTo>
                      <a:pt x="837746" y="1228394"/>
                    </a:moveTo>
                    <a:cubicBezTo>
                      <a:pt x="837746" y="1228965"/>
                      <a:pt x="837746" y="1230107"/>
                      <a:pt x="837746" y="1230678"/>
                    </a:cubicBezTo>
                    <a:cubicBezTo>
                      <a:pt x="862300" y="1228965"/>
                      <a:pt x="886854" y="1228394"/>
                      <a:pt x="911408" y="1226110"/>
                    </a:cubicBezTo>
                    <a:cubicBezTo>
                      <a:pt x="921115" y="1225539"/>
                      <a:pt x="931965" y="1221542"/>
                      <a:pt x="932536" y="1210692"/>
                    </a:cubicBezTo>
                    <a:cubicBezTo>
                      <a:pt x="933107" y="1196417"/>
                      <a:pt x="919403" y="1199272"/>
                      <a:pt x="911408" y="1198701"/>
                    </a:cubicBezTo>
                    <a:cubicBezTo>
                      <a:pt x="888567" y="1196988"/>
                      <a:pt x="865726" y="1195846"/>
                      <a:pt x="843456" y="1196417"/>
                    </a:cubicBezTo>
                    <a:cubicBezTo>
                      <a:pt x="820615" y="1196417"/>
                      <a:pt x="797774" y="1198130"/>
                      <a:pt x="775504" y="1199843"/>
                    </a:cubicBezTo>
                    <a:cubicBezTo>
                      <a:pt x="765226" y="1200414"/>
                      <a:pt x="757232" y="1206695"/>
                      <a:pt x="756661" y="1217545"/>
                    </a:cubicBezTo>
                    <a:cubicBezTo>
                      <a:pt x="756661" y="1231249"/>
                      <a:pt x="768081" y="1227823"/>
                      <a:pt x="775504" y="1227823"/>
                    </a:cubicBezTo>
                    <a:cubicBezTo>
                      <a:pt x="796061" y="1228965"/>
                      <a:pt x="816618" y="1228394"/>
                      <a:pt x="837746" y="1228394"/>
                    </a:cubicBezTo>
                    <a:close/>
                    <a:moveTo>
                      <a:pt x="951951" y="710475"/>
                    </a:moveTo>
                    <a:cubicBezTo>
                      <a:pt x="951951" y="709904"/>
                      <a:pt x="951951" y="709904"/>
                      <a:pt x="951951" y="709333"/>
                    </a:cubicBezTo>
                    <a:cubicBezTo>
                      <a:pt x="931394" y="709333"/>
                      <a:pt x="910266" y="708762"/>
                      <a:pt x="889709" y="709333"/>
                    </a:cubicBezTo>
                    <a:cubicBezTo>
                      <a:pt x="882286" y="709333"/>
                      <a:pt x="870294" y="705907"/>
                      <a:pt x="868581" y="717328"/>
                    </a:cubicBezTo>
                    <a:cubicBezTo>
                      <a:pt x="866868" y="729890"/>
                      <a:pt x="878289" y="733316"/>
                      <a:pt x="887425" y="733887"/>
                    </a:cubicBezTo>
                    <a:cubicBezTo>
                      <a:pt x="933678" y="737884"/>
                      <a:pt x="979931" y="736742"/>
                      <a:pt x="1026184" y="734458"/>
                    </a:cubicBezTo>
                    <a:cubicBezTo>
                      <a:pt x="1033608" y="733887"/>
                      <a:pt x="1042173" y="731603"/>
                      <a:pt x="1042173" y="721896"/>
                    </a:cubicBezTo>
                    <a:cubicBezTo>
                      <a:pt x="1042173" y="711617"/>
                      <a:pt x="1033036" y="710475"/>
                      <a:pt x="1025613" y="709904"/>
                    </a:cubicBezTo>
                    <a:cubicBezTo>
                      <a:pt x="1001059" y="710475"/>
                      <a:pt x="976505" y="710475"/>
                      <a:pt x="951951" y="710475"/>
                    </a:cubicBezTo>
                    <a:close/>
                    <a:moveTo>
                      <a:pt x="243881" y="1200414"/>
                    </a:moveTo>
                    <a:cubicBezTo>
                      <a:pt x="243881" y="1199843"/>
                      <a:pt x="243881" y="1198701"/>
                      <a:pt x="243881" y="1198130"/>
                    </a:cubicBezTo>
                    <a:cubicBezTo>
                      <a:pt x="222182" y="1198130"/>
                      <a:pt x="200483" y="1197559"/>
                      <a:pt x="178213" y="1198130"/>
                    </a:cubicBezTo>
                    <a:cubicBezTo>
                      <a:pt x="172503" y="1198130"/>
                      <a:pt x="162795" y="1194704"/>
                      <a:pt x="162225" y="1203840"/>
                    </a:cubicBezTo>
                    <a:cubicBezTo>
                      <a:pt x="162225" y="1208979"/>
                      <a:pt x="167364" y="1215832"/>
                      <a:pt x="171361" y="1220400"/>
                    </a:cubicBezTo>
                    <a:cubicBezTo>
                      <a:pt x="178213" y="1228394"/>
                      <a:pt x="188491" y="1227823"/>
                      <a:pt x="197628" y="1227823"/>
                    </a:cubicBezTo>
                    <a:cubicBezTo>
                      <a:pt x="236458" y="1228394"/>
                      <a:pt x="275287" y="1229536"/>
                      <a:pt x="314117" y="1229536"/>
                    </a:cubicBezTo>
                    <a:cubicBezTo>
                      <a:pt x="322111" y="1229536"/>
                      <a:pt x="335816" y="1235817"/>
                      <a:pt x="338100" y="1222684"/>
                    </a:cubicBezTo>
                    <a:cubicBezTo>
                      <a:pt x="340384" y="1207837"/>
                      <a:pt x="327822" y="1200985"/>
                      <a:pt x="314117" y="1200414"/>
                    </a:cubicBezTo>
                    <a:cubicBezTo>
                      <a:pt x="291276" y="1199843"/>
                      <a:pt x="267864" y="1200414"/>
                      <a:pt x="243881" y="1200414"/>
                    </a:cubicBezTo>
                    <a:close/>
                    <a:moveTo>
                      <a:pt x="145665" y="709904"/>
                    </a:moveTo>
                    <a:cubicBezTo>
                      <a:pt x="145665" y="709904"/>
                      <a:pt x="145665" y="709904"/>
                      <a:pt x="145665" y="709904"/>
                    </a:cubicBezTo>
                    <a:cubicBezTo>
                      <a:pt x="125108" y="709904"/>
                      <a:pt x="103980" y="708762"/>
                      <a:pt x="83423" y="710475"/>
                    </a:cubicBezTo>
                    <a:cubicBezTo>
                      <a:pt x="73716" y="711046"/>
                      <a:pt x="57156" y="707049"/>
                      <a:pt x="57727" y="724180"/>
                    </a:cubicBezTo>
                    <a:cubicBezTo>
                      <a:pt x="58298" y="738455"/>
                      <a:pt x="73145" y="735600"/>
                      <a:pt x="82852" y="736171"/>
                    </a:cubicBezTo>
                    <a:cubicBezTo>
                      <a:pt x="115971" y="736742"/>
                      <a:pt x="149091" y="736742"/>
                      <a:pt x="182210" y="736742"/>
                    </a:cubicBezTo>
                    <a:cubicBezTo>
                      <a:pt x="192489" y="736742"/>
                      <a:pt x="202767" y="735029"/>
                      <a:pt x="213045" y="733316"/>
                    </a:cubicBezTo>
                    <a:cubicBezTo>
                      <a:pt x="221040" y="732174"/>
                      <a:pt x="228463" y="727606"/>
                      <a:pt x="228463" y="719041"/>
                    </a:cubicBezTo>
                    <a:cubicBezTo>
                      <a:pt x="228463" y="708191"/>
                      <a:pt x="217614" y="710475"/>
                      <a:pt x="211332" y="709904"/>
                    </a:cubicBezTo>
                    <a:cubicBezTo>
                      <a:pt x="189063" y="709333"/>
                      <a:pt x="167364" y="709904"/>
                      <a:pt x="145665" y="709904"/>
                    </a:cubicBezTo>
                    <a:close/>
                    <a:moveTo>
                      <a:pt x="883428" y="466648"/>
                    </a:moveTo>
                    <a:cubicBezTo>
                      <a:pt x="918260" y="490631"/>
                      <a:pt x="950238" y="495199"/>
                      <a:pt x="983928" y="496341"/>
                    </a:cubicBezTo>
                    <a:cubicBezTo>
                      <a:pt x="991352" y="496912"/>
                      <a:pt x="999917" y="496341"/>
                      <a:pt x="1001059" y="486063"/>
                    </a:cubicBezTo>
                    <a:cubicBezTo>
                      <a:pt x="1002201" y="474642"/>
                      <a:pt x="995919" y="468932"/>
                      <a:pt x="985071" y="467219"/>
                    </a:cubicBezTo>
                    <a:cubicBezTo>
                      <a:pt x="953664" y="462651"/>
                      <a:pt x="922829" y="460938"/>
                      <a:pt x="883428" y="466648"/>
                    </a:cubicBezTo>
                    <a:close/>
                    <a:moveTo>
                      <a:pt x="209619" y="467219"/>
                    </a:moveTo>
                    <a:cubicBezTo>
                      <a:pt x="171361" y="460367"/>
                      <a:pt x="141097" y="462080"/>
                      <a:pt x="111403" y="464364"/>
                    </a:cubicBezTo>
                    <a:cubicBezTo>
                      <a:pt x="98270" y="464935"/>
                      <a:pt x="93702" y="475213"/>
                      <a:pt x="93130" y="485492"/>
                    </a:cubicBezTo>
                    <a:cubicBezTo>
                      <a:pt x="92559" y="500909"/>
                      <a:pt x="106264" y="496912"/>
                      <a:pt x="114258" y="496341"/>
                    </a:cubicBezTo>
                    <a:cubicBezTo>
                      <a:pt x="145665" y="494057"/>
                      <a:pt x="175358" y="487205"/>
                      <a:pt x="209619" y="467219"/>
                    </a:cubicBezTo>
                    <a:close/>
                    <a:moveTo>
                      <a:pt x="925113" y="379852"/>
                    </a:moveTo>
                    <a:cubicBezTo>
                      <a:pt x="914263" y="380423"/>
                      <a:pt x="905127" y="380423"/>
                      <a:pt x="895419" y="381565"/>
                    </a:cubicBezTo>
                    <a:cubicBezTo>
                      <a:pt x="889709" y="382136"/>
                      <a:pt x="880002" y="380994"/>
                      <a:pt x="881715" y="390702"/>
                    </a:cubicBezTo>
                    <a:cubicBezTo>
                      <a:pt x="883428" y="398125"/>
                      <a:pt x="882286" y="408974"/>
                      <a:pt x="893707" y="410687"/>
                    </a:cubicBezTo>
                    <a:cubicBezTo>
                      <a:pt x="903985" y="412401"/>
                      <a:pt x="914834" y="414685"/>
                      <a:pt x="924541" y="413543"/>
                    </a:cubicBezTo>
                    <a:cubicBezTo>
                      <a:pt x="940530" y="411259"/>
                      <a:pt x="967940" y="423821"/>
                      <a:pt x="969652" y="401551"/>
                    </a:cubicBezTo>
                    <a:cubicBezTo>
                      <a:pt x="971937" y="370716"/>
                      <a:pt x="940530" y="386134"/>
                      <a:pt x="925113" y="379852"/>
                    </a:cubicBezTo>
                    <a:close/>
                    <a:moveTo>
                      <a:pt x="261012" y="298196"/>
                    </a:moveTo>
                    <a:cubicBezTo>
                      <a:pt x="234745" y="298196"/>
                      <a:pt x="214188" y="298196"/>
                      <a:pt x="193631" y="298196"/>
                    </a:cubicBezTo>
                    <a:cubicBezTo>
                      <a:pt x="180497" y="298196"/>
                      <a:pt x="169648" y="302764"/>
                      <a:pt x="163367" y="315898"/>
                    </a:cubicBezTo>
                    <a:cubicBezTo>
                      <a:pt x="160512" y="321608"/>
                      <a:pt x="159940" y="326176"/>
                      <a:pt x="166793" y="329602"/>
                    </a:cubicBezTo>
                    <a:cubicBezTo>
                      <a:pt x="189634" y="342165"/>
                      <a:pt x="243310" y="327889"/>
                      <a:pt x="261012" y="298196"/>
                    </a:cubicBezTo>
                    <a:close/>
                    <a:moveTo>
                      <a:pt x="890280" y="331315"/>
                    </a:moveTo>
                    <a:cubicBezTo>
                      <a:pt x="897133" y="331315"/>
                      <a:pt x="903414" y="331886"/>
                      <a:pt x="910266" y="331315"/>
                    </a:cubicBezTo>
                    <a:cubicBezTo>
                      <a:pt x="919403" y="330173"/>
                      <a:pt x="931394" y="332457"/>
                      <a:pt x="932536" y="319324"/>
                    </a:cubicBezTo>
                    <a:cubicBezTo>
                      <a:pt x="933107" y="308474"/>
                      <a:pt x="923400" y="303906"/>
                      <a:pt x="913693" y="302193"/>
                    </a:cubicBezTo>
                    <a:cubicBezTo>
                      <a:pt x="893707" y="298767"/>
                      <a:pt x="874292" y="297054"/>
                      <a:pt x="854306" y="297625"/>
                    </a:cubicBezTo>
                    <a:cubicBezTo>
                      <a:pt x="839459" y="298196"/>
                      <a:pt x="838888" y="304477"/>
                      <a:pt x="845170" y="315898"/>
                    </a:cubicBezTo>
                    <a:cubicBezTo>
                      <a:pt x="855448" y="333599"/>
                      <a:pt x="873149" y="331315"/>
                      <a:pt x="890280" y="331315"/>
                    </a:cubicBezTo>
                    <a:close/>
                    <a:moveTo>
                      <a:pt x="155943" y="412972"/>
                    </a:moveTo>
                    <a:cubicBezTo>
                      <a:pt x="173645" y="411830"/>
                      <a:pt x="186208" y="411259"/>
                      <a:pt x="198199" y="409545"/>
                    </a:cubicBezTo>
                    <a:cubicBezTo>
                      <a:pt x="207906" y="407832"/>
                      <a:pt x="212475" y="400980"/>
                      <a:pt x="212475" y="391273"/>
                    </a:cubicBezTo>
                    <a:cubicBezTo>
                      <a:pt x="211904" y="379281"/>
                      <a:pt x="202767" y="380994"/>
                      <a:pt x="195915" y="381565"/>
                    </a:cubicBezTo>
                    <a:cubicBezTo>
                      <a:pt x="177642" y="382136"/>
                      <a:pt x="159940" y="382707"/>
                      <a:pt x="141667" y="384991"/>
                    </a:cubicBezTo>
                    <a:cubicBezTo>
                      <a:pt x="130247" y="386134"/>
                      <a:pt x="121111" y="395270"/>
                      <a:pt x="122824" y="406119"/>
                    </a:cubicBezTo>
                    <a:cubicBezTo>
                      <a:pt x="124537" y="417540"/>
                      <a:pt x="136528" y="412401"/>
                      <a:pt x="143952" y="413543"/>
                    </a:cubicBezTo>
                    <a:cubicBezTo>
                      <a:pt x="149662" y="413543"/>
                      <a:pt x="155372" y="412972"/>
                      <a:pt x="155943" y="412972"/>
                    </a:cubicBezTo>
                    <a:close/>
                    <a:moveTo>
                      <a:pt x="625896" y="1226681"/>
                    </a:moveTo>
                    <a:cubicBezTo>
                      <a:pt x="645311" y="1230107"/>
                      <a:pt x="663013" y="1232391"/>
                      <a:pt x="682427" y="1227252"/>
                    </a:cubicBezTo>
                    <a:cubicBezTo>
                      <a:pt x="659586" y="1196417"/>
                      <a:pt x="644740" y="1195846"/>
                      <a:pt x="625896" y="1226681"/>
                    </a:cubicBezTo>
                    <a:close/>
                    <a:moveTo>
                      <a:pt x="82281" y="627677"/>
                    </a:moveTo>
                    <a:cubicBezTo>
                      <a:pt x="70861" y="627106"/>
                      <a:pt x="60582" y="632245"/>
                      <a:pt x="61153" y="644236"/>
                    </a:cubicBezTo>
                    <a:cubicBezTo>
                      <a:pt x="61724" y="657370"/>
                      <a:pt x="74858" y="654515"/>
                      <a:pt x="83994" y="653944"/>
                    </a:cubicBezTo>
                    <a:cubicBezTo>
                      <a:pt x="92559" y="653944"/>
                      <a:pt x="105693" y="657370"/>
                      <a:pt x="105693" y="643094"/>
                    </a:cubicBezTo>
                    <a:cubicBezTo>
                      <a:pt x="105122" y="629961"/>
                      <a:pt x="94272" y="627106"/>
                      <a:pt x="82281" y="627677"/>
                    </a:cubicBezTo>
                    <a:close/>
                    <a:moveTo>
                      <a:pt x="549950" y="655657"/>
                    </a:moveTo>
                    <a:cubicBezTo>
                      <a:pt x="556231" y="650518"/>
                      <a:pt x="572791" y="659654"/>
                      <a:pt x="571649" y="642523"/>
                    </a:cubicBezTo>
                    <a:cubicBezTo>
                      <a:pt x="571078" y="629390"/>
                      <a:pt x="559657" y="627677"/>
                      <a:pt x="548237" y="627677"/>
                    </a:cubicBezTo>
                    <a:cubicBezTo>
                      <a:pt x="537958" y="627677"/>
                      <a:pt x="525967" y="626535"/>
                      <a:pt x="525967" y="641952"/>
                    </a:cubicBezTo>
                    <a:cubicBezTo>
                      <a:pt x="525967" y="658512"/>
                      <a:pt x="540243" y="652231"/>
                      <a:pt x="549950" y="655657"/>
                    </a:cubicBezTo>
                    <a:close/>
                    <a:moveTo>
                      <a:pt x="1007340" y="626535"/>
                    </a:moveTo>
                    <a:cubicBezTo>
                      <a:pt x="1002201" y="625393"/>
                      <a:pt x="993636" y="628819"/>
                      <a:pt x="991923" y="641952"/>
                    </a:cubicBezTo>
                    <a:cubicBezTo>
                      <a:pt x="990209" y="657941"/>
                      <a:pt x="1003343" y="654515"/>
                      <a:pt x="1011338" y="654515"/>
                    </a:cubicBezTo>
                    <a:cubicBezTo>
                      <a:pt x="1021616" y="654515"/>
                      <a:pt x="1035891" y="657370"/>
                      <a:pt x="1035320" y="639668"/>
                    </a:cubicBezTo>
                    <a:cubicBezTo>
                      <a:pt x="1034749" y="624822"/>
                      <a:pt x="1022758" y="628248"/>
                      <a:pt x="1007340" y="626535"/>
                    </a:cubicBezTo>
                    <a:close/>
                    <a:moveTo>
                      <a:pt x="545953" y="544307"/>
                    </a:moveTo>
                    <a:cubicBezTo>
                      <a:pt x="538529" y="546020"/>
                      <a:pt x="526538" y="542594"/>
                      <a:pt x="527109" y="555728"/>
                    </a:cubicBezTo>
                    <a:cubicBezTo>
                      <a:pt x="527680" y="566577"/>
                      <a:pt x="536816" y="571716"/>
                      <a:pt x="547095" y="571145"/>
                    </a:cubicBezTo>
                    <a:cubicBezTo>
                      <a:pt x="557373" y="571145"/>
                      <a:pt x="567652" y="567148"/>
                      <a:pt x="567652" y="555728"/>
                    </a:cubicBezTo>
                    <a:cubicBezTo>
                      <a:pt x="567652" y="541452"/>
                      <a:pt x="554518" y="546020"/>
                      <a:pt x="545953" y="544307"/>
                    </a:cubicBezTo>
                    <a:close/>
                    <a:moveTo>
                      <a:pt x="918831" y="648805"/>
                    </a:moveTo>
                    <a:cubicBezTo>
                      <a:pt x="897133" y="631674"/>
                      <a:pt x="880002" y="629961"/>
                      <a:pt x="856019" y="648805"/>
                    </a:cubicBezTo>
                    <a:cubicBezTo>
                      <a:pt x="879431" y="655086"/>
                      <a:pt x="896562" y="657370"/>
                      <a:pt x="918831" y="648805"/>
                    </a:cubicBezTo>
                    <a:close/>
                    <a:moveTo>
                      <a:pt x="389492" y="648805"/>
                    </a:moveTo>
                    <a:cubicBezTo>
                      <a:pt x="412904" y="655086"/>
                      <a:pt x="430606" y="659083"/>
                      <a:pt x="450020" y="648234"/>
                    </a:cubicBezTo>
                    <a:cubicBezTo>
                      <a:pt x="430606" y="631103"/>
                      <a:pt x="413475" y="630532"/>
                      <a:pt x="389492" y="648805"/>
                    </a:cubicBezTo>
                    <a:close/>
                    <a:moveTo>
                      <a:pt x="239313" y="650518"/>
                    </a:moveTo>
                    <a:cubicBezTo>
                      <a:pt x="218185" y="628819"/>
                      <a:pt x="201625" y="628819"/>
                      <a:pt x="181639" y="650518"/>
                    </a:cubicBezTo>
                    <a:cubicBezTo>
                      <a:pt x="201054" y="655657"/>
                      <a:pt x="217614" y="656228"/>
                      <a:pt x="239313" y="650518"/>
                    </a:cubicBezTo>
                    <a:close/>
                    <a:moveTo>
                      <a:pt x="473433" y="1229536"/>
                    </a:moveTo>
                    <a:cubicBezTo>
                      <a:pt x="459157" y="1210692"/>
                      <a:pt x="448879" y="1199272"/>
                      <a:pt x="430035" y="1206124"/>
                    </a:cubicBezTo>
                    <a:cubicBezTo>
                      <a:pt x="423183" y="1208408"/>
                      <a:pt x="414617" y="1214119"/>
                      <a:pt x="415188" y="1221542"/>
                    </a:cubicBezTo>
                    <a:cubicBezTo>
                      <a:pt x="415759" y="1232391"/>
                      <a:pt x="427180" y="1228394"/>
                      <a:pt x="433461" y="1228965"/>
                    </a:cubicBezTo>
                    <a:cubicBezTo>
                      <a:pt x="444310" y="1230107"/>
                      <a:pt x="455731" y="1229536"/>
                      <a:pt x="473433" y="1229536"/>
                    </a:cubicBezTo>
                    <a:close/>
                    <a:moveTo>
                      <a:pt x="703555" y="648805"/>
                    </a:moveTo>
                    <a:cubicBezTo>
                      <a:pt x="677859" y="627677"/>
                      <a:pt x="669294" y="628248"/>
                      <a:pt x="652734" y="649947"/>
                    </a:cubicBezTo>
                    <a:cubicBezTo>
                      <a:pt x="677288" y="656228"/>
                      <a:pt x="677859" y="656228"/>
                      <a:pt x="703555" y="648805"/>
                    </a:cubicBezTo>
                    <a:close/>
                    <a:moveTo>
                      <a:pt x="82281" y="571145"/>
                    </a:moveTo>
                    <a:cubicBezTo>
                      <a:pt x="91989" y="570003"/>
                      <a:pt x="101125" y="565435"/>
                      <a:pt x="102267" y="555157"/>
                    </a:cubicBezTo>
                    <a:cubicBezTo>
                      <a:pt x="103409" y="546591"/>
                      <a:pt x="95415" y="544878"/>
                      <a:pt x="89133" y="544878"/>
                    </a:cubicBezTo>
                    <a:cubicBezTo>
                      <a:pt x="76571" y="543736"/>
                      <a:pt x="74287" y="554015"/>
                      <a:pt x="72003" y="563151"/>
                    </a:cubicBezTo>
                    <a:cubicBezTo>
                      <a:pt x="69719" y="572287"/>
                      <a:pt x="77142" y="570574"/>
                      <a:pt x="82281" y="571145"/>
                    </a:cubicBezTo>
                    <a:close/>
                    <a:moveTo>
                      <a:pt x="1002772" y="546591"/>
                    </a:moveTo>
                    <a:cubicBezTo>
                      <a:pt x="995349" y="546020"/>
                      <a:pt x="992493" y="550017"/>
                      <a:pt x="994207" y="556870"/>
                    </a:cubicBezTo>
                    <a:cubicBezTo>
                      <a:pt x="995919" y="566006"/>
                      <a:pt x="1001630" y="571716"/>
                      <a:pt x="1011338" y="571716"/>
                    </a:cubicBezTo>
                    <a:cubicBezTo>
                      <a:pt x="1017619" y="571716"/>
                      <a:pt x="1022187" y="567719"/>
                      <a:pt x="1021045" y="561438"/>
                    </a:cubicBezTo>
                    <a:cubicBezTo>
                      <a:pt x="1018760" y="551159"/>
                      <a:pt x="1011908" y="547162"/>
                      <a:pt x="1002772" y="546591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DC1442C3-FD67-48C6-B5C5-F0C62FC8FA27}"/>
                  </a:ext>
                </a:extLst>
              </p:cNvPr>
              <p:cNvSpPr/>
              <p:nvPr/>
            </p:nvSpPr>
            <p:spPr>
              <a:xfrm>
                <a:off x="7017057" y="2713501"/>
                <a:ext cx="165054" cy="170036"/>
              </a:xfrm>
              <a:custGeom>
                <a:avLst/>
                <a:gdLst>
                  <a:gd name="connsiteX0" fmla="*/ 5 w 165054"/>
                  <a:gd name="connsiteY0" fmla="*/ 102790 h 170036"/>
                  <a:gd name="connsiteX1" fmla="*/ 101647 w 165054"/>
                  <a:gd name="connsiteY1" fmla="*/ 5 h 170036"/>
                  <a:gd name="connsiteX2" fmla="*/ 161604 w 165054"/>
                  <a:gd name="connsiteY2" fmla="*/ 86230 h 170036"/>
                  <a:gd name="connsiteX3" fmla="*/ 93653 w 165054"/>
                  <a:gd name="connsiteY3" fmla="*/ 163318 h 170036"/>
                  <a:gd name="connsiteX4" fmla="*/ 5 w 165054"/>
                  <a:gd name="connsiteY4" fmla="*/ 102790 h 17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054" h="170036">
                    <a:moveTo>
                      <a:pt x="5" y="102790"/>
                    </a:moveTo>
                    <a:cubicBezTo>
                      <a:pt x="576" y="54824"/>
                      <a:pt x="54252" y="576"/>
                      <a:pt x="101647" y="5"/>
                    </a:cubicBezTo>
                    <a:cubicBezTo>
                      <a:pt x="143903" y="-566"/>
                      <a:pt x="175880" y="43974"/>
                      <a:pt x="161604" y="86230"/>
                    </a:cubicBezTo>
                    <a:cubicBezTo>
                      <a:pt x="150184" y="121062"/>
                      <a:pt x="126201" y="147330"/>
                      <a:pt x="93653" y="163318"/>
                    </a:cubicBezTo>
                    <a:cubicBezTo>
                      <a:pt x="50826" y="185017"/>
                      <a:pt x="-566" y="151327"/>
                      <a:pt x="5" y="102790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8BA9D76A-62DD-47B1-AA16-C24FD77C19E4}"/>
                  </a:ext>
                </a:extLst>
              </p:cNvPr>
              <p:cNvSpPr/>
              <p:nvPr/>
            </p:nvSpPr>
            <p:spPr>
              <a:xfrm>
                <a:off x="9075604" y="2976748"/>
                <a:ext cx="6852" cy="6281"/>
              </a:xfrm>
              <a:custGeom>
                <a:avLst/>
                <a:gdLst>
                  <a:gd name="connsiteX0" fmla="*/ 1713 w 6852"/>
                  <a:gd name="connsiteY0" fmla="*/ 6281 h 6281"/>
                  <a:gd name="connsiteX1" fmla="*/ 0 w 6852"/>
                  <a:gd name="connsiteY1" fmla="*/ 0 h 6281"/>
                  <a:gd name="connsiteX2" fmla="*/ 6852 w 6852"/>
                  <a:gd name="connsiteY2" fmla="*/ 1142 h 6281"/>
                  <a:gd name="connsiteX3" fmla="*/ 1713 w 6852"/>
                  <a:gd name="connsiteY3" fmla="*/ 6281 h 6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2" h="6281">
                    <a:moveTo>
                      <a:pt x="1713" y="6281"/>
                    </a:moveTo>
                    <a:cubicBezTo>
                      <a:pt x="1142" y="3997"/>
                      <a:pt x="571" y="1713"/>
                      <a:pt x="0" y="0"/>
                    </a:cubicBezTo>
                    <a:cubicBezTo>
                      <a:pt x="2284" y="571"/>
                      <a:pt x="4568" y="571"/>
                      <a:pt x="6852" y="1142"/>
                    </a:cubicBezTo>
                    <a:cubicBezTo>
                      <a:pt x="5139" y="2855"/>
                      <a:pt x="3426" y="4568"/>
                      <a:pt x="1713" y="6281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8" name="Forme libre : forme 127">
                <a:extLst>
                  <a:ext uri="{FF2B5EF4-FFF2-40B4-BE49-F238E27FC236}">
                    <a16:creationId xmlns:a16="http://schemas.microsoft.com/office/drawing/2014/main" id="{48488DD5-6B6F-46A2-8C57-E07B8D26C8E8}"/>
                  </a:ext>
                </a:extLst>
              </p:cNvPr>
              <p:cNvSpPr/>
              <p:nvPr/>
            </p:nvSpPr>
            <p:spPr>
              <a:xfrm>
                <a:off x="9213791" y="2989882"/>
                <a:ext cx="7423" cy="6852"/>
              </a:xfrm>
              <a:custGeom>
                <a:avLst/>
                <a:gdLst>
                  <a:gd name="connsiteX0" fmla="*/ 5710 w 7423"/>
                  <a:gd name="connsiteY0" fmla="*/ 0 h 6852"/>
                  <a:gd name="connsiteX1" fmla="*/ 7424 w 7423"/>
                  <a:gd name="connsiteY1" fmla="*/ 6852 h 6852"/>
                  <a:gd name="connsiteX2" fmla="*/ 0 w 7423"/>
                  <a:gd name="connsiteY2" fmla="*/ 6281 h 6852"/>
                  <a:gd name="connsiteX3" fmla="*/ 5710 w 7423"/>
                  <a:gd name="connsiteY3" fmla="*/ 0 h 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3" h="6852">
                    <a:moveTo>
                      <a:pt x="5710" y="0"/>
                    </a:moveTo>
                    <a:cubicBezTo>
                      <a:pt x="6281" y="2284"/>
                      <a:pt x="6852" y="4568"/>
                      <a:pt x="7424" y="6852"/>
                    </a:cubicBezTo>
                    <a:cubicBezTo>
                      <a:pt x="5139" y="6852"/>
                      <a:pt x="2855" y="6852"/>
                      <a:pt x="0" y="6281"/>
                    </a:cubicBezTo>
                    <a:cubicBezTo>
                      <a:pt x="1713" y="3997"/>
                      <a:pt x="3426" y="1713"/>
                      <a:pt x="5710" y="0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CF8AA0FD-6E83-415B-8F3C-B076C099FE77}"/>
                  </a:ext>
                </a:extLst>
              </p:cNvPr>
              <p:cNvSpPr/>
              <p:nvPr/>
            </p:nvSpPr>
            <p:spPr>
              <a:xfrm>
                <a:off x="6655597" y="2339476"/>
                <a:ext cx="89101" cy="86805"/>
              </a:xfrm>
              <a:custGeom>
                <a:avLst/>
                <a:gdLst>
                  <a:gd name="connsiteX0" fmla="*/ 89085 w 89101"/>
                  <a:gd name="connsiteY0" fmla="*/ 50831 h 86805"/>
                  <a:gd name="connsiteX1" fmla="*/ 51398 w 89101"/>
                  <a:gd name="connsiteY1" fmla="*/ 86805 h 86805"/>
                  <a:gd name="connsiteX2" fmla="*/ 6 w 89101"/>
                  <a:gd name="connsiteY2" fmla="*/ 40552 h 86805"/>
                  <a:gd name="connsiteX3" fmla="*/ 57679 w 89101"/>
                  <a:gd name="connsiteY3" fmla="*/ 10 h 86805"/>
                  <a:gd name="connsiteX4" fmla="*/ 89085 w 89101"/>
                  <a:gd name="connsiteY4" fmla="*/ 50831 h 8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01" h="86805">
                    <a:moveTo>
                      <a:pt x="89085" y="50831"/>
                    </a:moveTo>
                    <a:cubicBezTo>
                      <a:pt x="89657" y="73101"/>
                      <a:pt x="75381" y="86805"/>
                      <a:pt x="51398" y="86805"/>
                    </a:cubicBezTo>
                    <a:cubicBezTo>
                      <a:pt x="30841" y="86805"/>
                      <a:pt x="577" y="59967"/>
                      <a:pt x="6" y="40552"/>
                    </a:cubicBezTo>
                    <a:cubicBezTo>
                      <a:pt x="-565" y="30274"/>
                      <a:pt x="41120" y="1151"/>
                      <a:pt x="57679" y="10"/>
                    </a:cubicBezTo>
                    <a:cubicBezTo>
                      <a:pt x="72526" y="-562"/>
                      <a:pt x="88515" y="24564"/>
                      <a:pt x="89085" y="50831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0" name="Forme libre : forme 129">
                <a:extLst>
                  <a:ext uri="{FF2B5EF4-FFF2-40B4-BE49-F238E27FC236}">
                    <a16:creationId xmlns:a16="http://schemas.microsoft.com/office/drawing/2014/main" id="{03D81F11-12FA-46E1-99E9-E21A82DA3E3B}"/>
                  </a:ext>
                </a:extLst>
              </p:cNvPr>
              <p:cNvSpPr/>
              <p:nvPr/>
            </p:nvSpPr>
            <p:spPr>
              <a:xfrm>
                <a:off x="6744655" y="2293221"/>
                <a:ext cx="80542" cy="72680"/>
              </a:xfrm>
              <a:custGeom>
                <a:avLst/>
                <a:gdLst>
                  <a:gd name="connsiteX0" fmla="*/ 80542 w 80542"/>
                  <a:gd name="connsiteY0" fmla="*/ 41126 h 72680"/>
                  <a:gd name="connsiteX1" fmla="*/ 46281 w 80542"/>
                  <a:gd name="connsiteY1" fmla="*/ 72532 h 72680"/>
                  <a:gd name="connsiteX2" fmla="*/ 27 w 80542"/>
                  <a:gd name="connsiteY2" fmla="*/ 35415 h 72680"/>
                  <a:gd name="connsiteX3" fmla="*/ 53133 w 80542"/>
                  <a:gd name="connsiteY3" fmla="*/ 12 h 72680"/>
                  <a:gd name="connsiteX4" fmla="*/ 80542 w 80542"/>
                  <a:gd name="connsiteY4" fmla="*/ 41126 h 7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42" h="72680">
                    <a:moveTo>
                      <a:pt x="80542" y="41126"/>
                    </a:moveTo>
                    <a:cubicBezTo>
                      <a:pt x="78258" y="58256"/>
                      <a:pt x="65695" y="69106"/>
                      <a:pt x="46281" y="72532"/>
                    </a:cubicBezTo>
                    <a:cubicBezTo>
                      <a:pt x="31434" y="74816"/>
                      <a:pt x="2312" y="50262"/>
                      <a:pt x="27" y="35415"/>
                    </a:cubicBezTo>
                    <a:cubicBezTo>
                      <a:pt x="-1114" y="25137"/>
                      <a:pt x="33718" y="1725"/>
                      <a:pt x="53133" y="12"/>
                    </a:cubicBezTo>
                    <a:cubicBezTo>
                      <a:pt x="64553" y="-559"/>
                      <a:pt x="79400" y="19427"/>
                      <a:pt x="80542" y="41126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1" name="Forme libre : forme 130">
                <a:extLst>
                  <a:ext uri="{FF2B5EF4-FFF2-40B4-BE49-F238E27FC236}">
                    <a16:creationId xmlns:a16="http://schemas.microsoft.com/office/drawing/2014/main" id="{D1198F9C-A32F-4A30-B3BA-22A723F5DCFE}"/>
                  </a:ext>
                </a:extLst>
              </p:cNvPr>
              <p:cNvSpPr/>
              <p:nvPr/>
            </p:nvSpPr>
            <p:spPr>
              <a:xfrm>
                <a:off x="6430228" y="1385103"/>
                <a:ext cx="179820" cy="139469"/>
              </a:xfrm>
              <a:custGeom>
                <a:avLst/>
                <a:gdLst>
                  <a:gd name="connsiteX0" fmla="*/ 87188 w 179820"/>
                  <a:gd name="connsiteY0" fmla="*/ 201 h 139469"/>
                  <a:gd name="connsiteX1" fmla="*/ 177409 w 179820"/>
                  <a:gd name="connsiteY1" fmla="*/ 52165 h 139469"/>
                  <a:gd name="connsiteX2" fmla="*/ 132869 w 179820"/>
                  <a:gd name="connsiteY2" fmla="*/ 133250 h 139469"/>
                  <a:gd name="connsiteX3" fmla="*/ 38650 w 179820"/>
                  <a:gd name="connsiteY3" fmla="*/ 126969 h 139469"/>
                  <a:gd name="connsiteX4" fmla="*/ 1534 w 179820"/>
                  <a:gd name="connsiteY4" fmla="*/ 55020 h 139469"/>
                  <a:gd name="connsiteX5" fmla="*/ 62063 w 179820"/>
                  <a:gd name="connsiteY5" fmla="*/ 1914 h 139469"/>
                  <a:gd name="connsiteX6" fmla="*/ 87188 w 179820"/>
                  <a:gd name="connsiteY6" fmla="*/ 201 h 13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820" h="139469">
                    <a:moveTo>
                      <a:pt x="87188" y="201"/>
                    </a:moveTo>
                    <a:cubicBezTo>
                      <a:pt x="136867" y="-2083"/>
                      <a:pt x="165989" y="15048"/>
                      <a:pt x="177409" y="52165"/>
                    </a:cubicBezTo>
                    <a:cubicBezTo>
                      <a:pt x="187117" y="84713"/>
                      <a:pt x="166560" y="122972"/>
                      <a:pt x="132869" y="133250"/>
                    </a:cubicBezTo>
                    <a:cubicBezTo>
                      <a:pt x="100892" y="142386"/>
                      <a:pt x="69486" y="142386"/>
                      <a:pt x="38650" y="126969"/>
                    </a:cubicBezTo>
                    <a:cubicBezTo>
                      <a:pt x="8386" y="112122"/>
                      <a:pt x="-4747" y="86426"/>
                      <a:pt x="1534" y="55020"/>
                    </a:cubicBezTo>
                    <a:cubicBezTo>
                      <a:pt x="8386" y="22471"/>
                      <a:pt x="27801" y="4770"/>
                      <a:pt x="62063" y="1914"/>
                    </a:cubicBezTo>
                    <a:cubicBezTo>
                      <a:pt x="70628" y="1343"/>
                      <a:pt x="79193" y="772"/>
                      <a:pt x="87188" y="201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2" name="Forme libre : forme 131">
                <a:extLst>
                  <a:ext uri="{FF2B5EF4-FFF2-40B4-BE49-F238E27FC236}">
                    <a16:creationId xmlns:a16="http://schemas.microsoft.com/office/drawing/2014/main" id="{74A7F611-8052-46DC-B707-DFBBCB0B1AD8}"/>
                  </a:ext>
                </a:extLst>
              </p:cNvPr>
              <p:cNvSpPr/>
              <p:nvPr/>
            </p:nvSpPr>
            <p:spPr>
              <a:xfrm>
                <a:off x="9287599" y="2747908"/>
                <a:ext cx="163738" cy="171131"/>
              </a:xfrm>
              <a:custGeom>
                <a:avLst/>
                <a:gdLst>
                  <a:gd name="connsiteX0" fmla="*/ 163738 w 163738"/>
                  <a:gd name="connsiteY0" fmla="*/ 101502 h 171131"/>
                  <a:gd name="connsiteX1" fmla="*/ 63809 w 163738"/>
                  <a:gd name="connsiteY1" fmla="*/ 162031 h 171131"/>
                  <a:gd name="connsiteX2" fmla="*/ 6707 w 163738"/>
                  <a:gd name="connsiteY2" fmla="*/ 92937 h 171131"/>
                  <a:gd name="connsiteX3" fmla="*/ 27835 w 163738"/>
                  <a:gd name="connsiteY3" fmla="*/ 15278 h 171131"/>
                  <a:gd name="connsiteX4" fmla="*/ 108349 w 163738"/>
                  <a:gd name="connsiteY4" fmla="*/ 16420 h 171131"/>
                  <a:gd name="connsiteX5" fmla="*/ 163738 w 163738"/>
                  <a:gd name="connsiteY5" fmla="*/ 101502 h 17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38" h="171131">
                    <a:moveTo>
                      <a:pt x="163738" y="101502"/>
                    </a:moveTo>
                    <a:cubicBezTo>
                      <a:pt x="163738" y="156321"/>
                      <a:pt x="106065" y="187727"/>
                      <a:pt x="63809" y="162031"/>
                    </a:cubicBezTo>
                    <a:cubicBezTo>
                      <a:pt x="36971" y="146042"/>
                      <a:pt x="18698" y="121488"/>
                      <a:pt x="6707" y="92937"/>
                    </a:cubicBezTo>
                    <a:cubicBezTo>
                      <a:pt x="-6998" y="60389"/>
                      <a:pt x="425" y="35835"/>
                      <a:pt x="27835" y="15278"/>
                    </a:cubicBezTo>
                    <a:cubicBezTo>
                      <a:pt x="55244" y="-5279"/>
                      <a:pt x="80940" y="-5279"/>
                      <a:pt x="108349" y="16420"/>
                    </a:cubicBezTo>
                    <a:cubicBezTo>
                      <a:pt x="138042" y="40974"/>
                      <a:pt x="162026" y="68383"/>
                      <a:pt x="163738" y="101502"/>
                    </a:cubicBezTo>
                    <a:close/>
                  </a:path>
                </a:pathLst>
              </a:custGeom>
              <a:solidFill>
                <a:srgbClr val="E20916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3" name="Forme libre : forme 132">
                <a:extLst>
                  <a:ext uri="{FF2B5EF4-FFF2-40B4-BE49-F238E27FC236}">
                    <a16:creationId xmlns:a16="http://schemas.microsoft.com/office/drawing/2014/main" id="{77AAE8A8-23B2-41E8-A445-665B7820BA05}"/>
                  </a:ext>
                </a:extLst>
              </p:cNvPr>
              <p:cNvSpPr/>
              <p:nvPr/>
            </p:nvSpPr>
            <p:spPr>
              <a:xfrm>
                <a:off x="8078583" y="3245666"/>
                <a:ext cx="78255" cy="83404"/>
              </a:xfrm>
              <a:custGeom>
                <a:avLst/>
                <a:gdLst>
                  <a:gd name="connsiteX0" fmla="*/ 38271 w 78255"/>
                  <a:gd name="connsiteY0" fmla="*/ 83405 h 83404"/>
                  <a:gd name="connsiteX1" fmla="*/ 12 w 78255"/>
                  <a:gd name="connsiteY1" fmla="*/ 46288 h 83404"/>
                  <a:gd name="connsiteX2" fmla="*/ 34273 w 78255"/>
                  <a:gd name="connsiteY2" fmla="*/ 35 h 83404"/>
                  <a:gd name="connsiteX3" fmla="*/ 78242 w 78255"/>
                  <a:gd name="connsiteY3" fmla="*/ 48001 h 83404"/>
                  <a:gd name="connsiteX4" fmla="*/ 38271 w 78255"/>
                  <a:gd name="connsiteY4" fmla="*/ 83405 h 8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55" h="83404">
                    <a:moveTo>
                      <a:pt x="38271" y="83405"/>
                    </a:moveTo>
                    <a:cubicBezTo>
                      <a:pt x="16571" y="83405"/>
                      <a:pt x="583" y="67416"/>
                      <a:pt x="12" y="46288"/>
                    </a:cubicBezTo>
                    <a:cubicBezTo>
                      <a:pt x="-559" y="25731"/>
                      <a:pt x="19427" y="-1107"/>
                      <a:pt x="34273" y="35"/>
                    </a:cubicBezTo>
                    <a:cubicBezTo>
                      <a:pt x="49691" y="1177"/>
                      <a:pt x="77671" y="30870"/>
                      <a:pt x="78242" y="48001"/>
                    </a:cubicBezTo>
                    <a:cubicBezTo>
                      <a:pt x="78813" y="66274"/>
                      <a:pt x="60540" y="83405"/>
                      <a:pt x="38271" y="83405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4" name="Forme libre : forme 133">
                <a:extLst>
                  <a:ext uri="{FF2B5EF4-FFF2-40B4-BE49-F238E27FC236}">
                    <a16:creationId xmlns:a16="http://schemas.microsoft.com/office/drawing/2014/main" id="{72934E3D-FF0A-4CF4-9C2B-BB26D9DDD4D3}"/>
                  </a:ext>
                </a:extLst>
              </p:cNvPr>
              <p:cNvSpPr/>
              <p:nvPr/>
            </p:nvSpPr>
            <p:spPr>
              <a:xfrm>
                <a:off x="8091983" y="3140598"/>
                <a:ext cx="73175" cy="79977"/>
              </a:xfrm>
              <a:custGeom>
                <a:avLst/>
                <a:gdLst>
                  <a:gd name="connsiteX0" fmla="*/ 44857 w 73175"/>
                  <a:gd name="connsiteY0" fmla="*/ 79978 h 79977"/>
                  <a:gd name="connsiteX1" fmla="*/ 317 w 73175"/>
                  <a:gd name="connsiteY1" fmla="*/ 30870 h 79977"/>
                  <a:gd name="connsiteX2" fmla="*/ 37434 w 73175"/>
                  <a:gd name="connsiteY2" fmla="*/ 35 h 79977"/>
                  <a:gd name="connsiteX3" fmla="*/ 72837 w 73175"/>
                  <a:gd name="connsiteY3" fmla="*/ 41719 h 79977"/>
                  <a:gd name="connsiteX4" fmla="*/ 44857 w 73175"/>
                  <a:gd name="connsiteY4" fmla="*/ 79978 h 7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75" h="79977">
                    <a:moveTo>
                      <a:pt x="44857" y="79978"/>
                    </a:moveTo>
                    <a:cubicBezTo>
                      <a:pt x="31153" y="78836"/>
                      <a:pt x="-3680" y="40577"/>
                      <a:pt x="317" y="30870"/>
                    </a:cubicBezTo>
                    <a:cubicBezTo>
                      <a:pt x="6599" y="14310"/>
                      <a:pt x="18590" y="1748"/>
                      <a:pt x="37434" y="35"/>
                    </a:cubicBezTo>
                    <a:cubicBezTo>
                      <a:pt x="52852" y="-1108"/>
                      <a:pt x="76264" y="26302"/>
                      <a:pt x="72837" y="41719"/>
                    </a:cubicBezTo>
                    <a:cubicBezTo>
                      <a:pt x="68840" y="58279"/>
                      <a:pt x="61988" y="74268"/>
                      <a:pt x="44857" y="79978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5" name="Forme libre : forme 134">
                <a:extLst>
                  <a:ext uri="{FF2B5EF4-FFF2-40B4-BE49-F238E27FC236}">
                    <a16:creationId xmlns:a16="http://schemas.microsoft.com/office/drawing/2014/main" id="{C28A5786-0892-44E2-8C18-6C59E852B138}"/>
                  </a:ext>
                </a:extLst>
              </p:cNvPr>
              <p:cNvSpPr/>
              <p:nvPr/>
            </p:nvSpPr>
            <p:spPr>
              <a:xfrm>
                <a:off x="6757245" y="483657"/>
                <a:ext cx="86891" cy="69283"/>
              </a:xfrm>
              <a:custGeom>
                <a:avLst/>
                <a:gdLst>
                  <a:gd name="connsiteX0" fmla="*/ 0 w 86891"/>
                  <a:gd name="connsiteY0" fmla="*/ 0 h 69283"/>
                  <a:gd name="connsiteX1" fmla="*/ 75946 w 86891"/>
                  <a:gd name="connsiteY1" fmla="*/ 18844 h 69283"/>
                  <a:gd name="connsiteX2" fmla="*/ 86225 w 86891"/>
                  <a:gd name="connsiteY2" fmla="*/ 32548 h 69283"/>
                  <a:gd name="connsiteX3" fmla="*/ 62813 w 86891"/>
                  <a:gd name="connsiteY3" fmla="*/ 66810 h 69283"/>
                  <a:gd name="connsiteX4" fmla="*/ 47395 w 86891"/>
                  <a:gd name="connsiteY4" fmla="*/ 60529 h 69283"/>
                  <a:gd name="connsiteX5" fmla="*/ 0 w 86891"/>
                  <a:gd name="connsiteY5" fmla="*/ 0 h 6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891" h="69283">
                    <a:moveTo>
                      <a:pt x="0" y="0"/>
                    </a:moveTo>
                    <a:cubicBezTo>
                      <a:pt x="31978" y="2855"/>
                      <a:pt x="53676" y="11420"/>
                      <a:pt x="75946" y="18844"/>
                    </a:cubicBezTo>
                    <a:cubicBezTo>
                      <a:pt x="82228" y="21128"/>
                      <a:pt x="89080" y="23983"/>
                      <a:pt x="86225" y="32548"/>
                    </a:cubicBezTo>
                    <a:cubicBezTo>
                      <a:pt x="82228" y="46253"/>
                      <a:pt x="73091" y="57673"/>
                      <a:pt x="62813" y="66810"/>
                    </a:cubicBezTo>
                    <a:cubicBezTo>
                      <a:pt x="54819" y="73662"/>
                      <a:pt x="50821" y="64526"/>
                      <a:pt x="47395" y="60529"/>
                    </a:cubicBezTo>
                    <a:cubicBezTo>
                      <a:pt x="32548" y="41685"/>
                      <a:pt x="18273" y="23412"/>
                      <a:pt x="0" y="0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6" name="Forme libre : forme 135">
                <a:extLst>
                  <a:ext uri="{FF2B5EF4-FFF2-40B4-BE49-F238E27FC236}">
                    <a16:creationId xmlns:a16="http://schemas.microsoft.com/office/drawing/2014/main" id="{18B45F2B-007E-438B-924C-EAF6F1ECBE18}"/>
                  </a:ext>
                </a:extLst>
              </p:cNvPr>
              <p:cNvSpPr/>
              <p:nvPr/>
            </p:nvSpPr>
            <p:spPr>
              <a:xfrm>
                <a:off x="6569575" y="1867602"/>
                <a:ext cx="87170" cy="77888"/>
              </a:xfrm>
              <a:custGeom>
                <a:avLst/>
                <a:gdLst>
                  <a:gd name="connsiteX0" fmla="*/ 87170 w 87170"/>
                  <a:gd name="connsiteY0" fmla="*/ 31053 h 77888"/>
                  <a:gd name="connsiteX1" fmla="*/ 42631 w 87170"/>
                  <a:gd name="connsiteY1" fmla="*/ 77877 h 77888"/>
                  <a:gd name="connsiteX2" fmla="*/ 946 w 87170"/>
                  <a:gd name="connsiteY2" fmla="*/ 25913 h 77888"/>
                  <a:gd name="connsiteX3" fmla="*/ 62616 w 87170"/>
                  <a:gd name="connsiteY3" fmla="*/ 788 h 77888"/>
                  <a:gd name="connsiteX4" fmla="*/ 87170 w 87170"/>
                  <a:gd name="connsiteY4" fmla="*/ 31053 h 7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70" h="77888">
                    <a:moveTo>
                      <a:pt x="87170" y="31053"/>
                    </a:moveTo>
                    <a:cubicBezTo>
                      <a:pt x="86599" y="59033"/>
                      <a:pt x="67755" y="78448"/>
                      <a:pt x="42631" y="77877"/>
                    </a:cubicBezTo>
                    <a:cubicBezTo>
                      <a:pt x="20931" y="77306"/>
                      <a:pt x="-5336" y="49326"/>
                      <a:pt x="946" y="25913"/>
                    </a:cubicBezTo>
                    <a:cubicBezTo>
                      <a:pt x="8940" y="-4351"/>
                      <a:pt x="40917" y="5357"/>
                      <a:pt x="62616" y="788"/>
                    </a:cubicBezTo>
                    <a:cubicBezTo>
                      <a:pt x="86028" y="-4351"/>
                      <a:pt x="85457" y="16777"/>
                      <a:pt x="87170" y="31053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7" name="Forme libre : forme 136">
                <a:extLst>
                  <a:ext uri="{FF2B5EF4-FFF2-40B4-BE49-F238E27FC236}">
                    <a16:creationId xmlns:a16="http://schemas.microsoft.com/office/drawing/2014/main" id="{DD4141C9-1544-44E3-8A10-D078B4AD6EF3}"/>
                  </a:ext>
                </a:extLst>
              </p:cNvPr>
              <p:cNvSpPr/>
              <p:nvPr/>
            </p:nvSpPr>
            <p:spPr>
              <a:xfrm>
                <a:off x="8400071" y="3221718"/>
                <a:ext cx="86235" cy="101650"/>
              </a:xfrm>
              <a:custGeom>
                <a:avLst/>
                <a:gdLst>
                  <a:gd name="connsiteX0" fmla="*/ 86236 w 86235"/>
                  <a:gd name="connsiteY0" fmla="*/ 54247 h 101650"/>
                  <a:gd name="connsiteX1" fmla="*/ 46835 w 86235"/>
                  <a:gd name="connsiteY1" fmla="*/ 101642 h 101650"/>
                  <a:gd name="connsiteX2" fmla="*/ 11 w 86235"/>
                  <a:gd name="connsiteY2" fmla="*/ 39972 h 101650"/>
                  <a:gd name="connsiteX3" fmla="*/ 42838 w 86235"/>
                  <a:gd name="connsiteY3" fmla="*/ 0 h 101650"/>
                  <a:gd name="connsiteX4" fmla="*/ 86236 w 86235"/>
                  <a:gd name="connsiteY4" fmla="*/ 54247 h 10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35" h="101650">
                    <a:moveTo>
                      <a:pt x="86236" y="54247"/>
                    </a:moveTo>
                    <a:cubicBezTo>
                      <a:pt x="86236" y="79943"/>
                      <a:pt x="68534" y="101071"/>
                      <a:pt x="46835" y="101642"/>
                    </a:cubicBezTo>
                    <a:cubicBezTo>
                      <a:pt x="22852" y="102213"/>
                      <a:pt x="582" y="73091"/>
                      <a:pt x="11" y="39972"/>
                    </a:cubicBezTo>
                    <a:cubicBezTo>
                      <a:pt x="-560" y="19415"/>
                      <a:pt x="20568" y="0"/>
                      <a:pt x="42838" y="0"/>
                    </a:cubicBezTo>
                    <a:cubicBezTo>
                      <a:pt x="65679" y="0"/>
                      <a:pt x="86236" y="25125"/>
                      <a:pt x="86236" y="54247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8" name="Forme libre : forme 137">
                <a:extLst>
                  <a:ext uri="{FF2B5EF4-FFF2-40B4-BE49-F238E27FC236}">
                    <a16:creationId xmlns:a16="http://schemas.microsoft.com/office/drawing/2014/main" id="{F1B0A886-77BB-4001-BC1B-BCC4DFE7452D}"/>
                  </a:ext>
                </a:extLst>
              </p:cNvPr>
              <p:cNvSpPr/>
              <p:nvPr/>
            </p:nvSpPr>
            <p:spPr>
              <a:xfrm>
                <a:off x="8401418" y="3207442"/>
                <a:ext cx="7799" cy="10288"/>
              </a:xfrm>
              <a:custGeom>
                <a:avLst/>
                <a:gdLst>
                  <a:gd name="connsiteX0" fmla="*/ 7800 w 7799"/>
                  <a:gd name="connsiteY0" fmla="*/ 5710 h 10288"/>
                  <a:gd name="connsiteX1" fmla="*/ 377 w 7799"/>
                  <a:gd name="connsiteY1" fmla="*/ 9136 h 10288"/>
                  <a:gd name="connsiteX2" fmla="*/ 2090 w 7799"/>
                  <a:gd name="connsiteY2" fmla="*/ 0 h 10288"/>
                  <a:gd name="connsiteX3" fmla="*/ 7800 w 7799"/>
                  <a:gd name="connsiteY3" fmla="*/ 5710 h 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99" h="10288">
                    <a:moveTo>
                      <a:pt x="7800" y="5710"/>
                    </a:moveTo>
                    <a:cubicBezTo>
                      <a:pt x="5516" y="7423"/>
                      <a:pt x="3803" y="12563"/>
                      <a:pt x="377" y="9136"/>
                    </a:cubicBezTo>
                    <a:cubicBezTo>
                      <a:pt x="-765" y="7994"/>
                      <a:pt x="948" y="2855"/>
                      <a:pt x="2090" y="0"/>
                    </a:cubicBezTo>
                    <a:cubicBezTo>
                      <a:pt x="3803" y="1142"/>
                      <a:pt x="5516" y="3426"/>
                      <a:pt x="7800" y="5710"/>
                    </a:cubicBezTo>
                    <a:close/>
                  </a:path>
                </a:pathLst>
              </a:custGeom>
              <a:solidFill>
                <a:srgbClr val="E2081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9" name="Forme libre : forme 138">
                <a:extLst>
                  <a:ext uri="{FF2B5EF4-FFF2-40B4-BE49-F238E27FC236}">
                    <a16:creationId xmlns:a16="http://schemas.microsoft.com/office/drawing/2014/main" id="{6C64BC0E-8E1C-4B8E-BF94-729F18AC103D}"/>
                  </a:ext>
                </a:extLst>
              </p:cNvPr>
              <p:cNvSpPr/>
              <p:nvPr/>
            </p:nvSpPr>
            <p:spPr>
              <a:xfrm>
                <a:off x="8294178" y="1113088"/>
                <a:ext cx="356583" cy="430152"/>
              </a:xfrm>
              <a:custGeom>
                <a:avLst/>
                <a:gdLst>
                  <a:gd name="connsiteX0" fmla="*/ 212115 w 356583"/>
                  <a:gd name="connsiteY0" fmla="*/ 259082 h 430152"/>
                  <a:gd name="connsiteX1" fmla="*/ 225819 w 356583"/>
                  <a:gd name="connsiteY1" fmla="*/ 241952 h 430152"/>
                  <a:gd name="connsiteX2" fmla="*/ 304621 w 356583"/>
                  <a:gd name="connsiteY2" fmla="*/ 214542 h 430152"/>
                  <a:gd name="connsiteX3" fmla="*/ 356584 w 356583"/>
                  <a:gd name="connsiteY3" fmla="*/ 289918 h 430152"/>
                  <a:gd name="connsiteX4" fmla="*/ 348019 w 356583"/>
                  <a:gd name="connsiteY4" fmla="*/ 312758 h 430152"/>
                  <a:gd name="connsiteX5" fmla="*/ 329745 w 356583"/>
                  <a:gd name="connsiteY5" fmla="*/ 301909 h 430152"/>
                  <a:gd name="connsiteX6" fmla="*/ 246947 w 356583"/>
                  <a:gd name="connsiteY6" fmla="*/ 295057 h 430152"/>
                  <a:gd name="connsiteX7" fmla="*/ 212686 w 356583"/>
                  <a:gd name="connsiteY7" fmla="*/ 381281 h 430152"/>
                  <a:gd name="connsiteX8" fmla="*/ 223535 w 356583"/>
                  <a:gd name="connsiteY8" fmla="*/ 425250 h 430152"/>
                  <a:gd name="connsiteX9" fmla="*/ 201836 w 356583"/>
                  <a:gd name="connsiteY9" fmla="*/ 428676 h 430152"/>
                  <a:gd name="connsiteX10" fmla="*/ 140737 w 356583"/>
                  <a:gd name="connsiteY10" fmla="*/ 424679 h 430152"/>
                  <a:gd name="connsiteX11" fmla="*/ 143592 w 356583"/>
                  <a:gd name="connsiteY11" fmla="*/ 369861 h 430152"/>
                  <a:gd name="connsiteX12" fmla="*/ 101336 w 356583"/>
                  <a:gd name="connsiteY12" fmla="*/ 289918 h 430152"/>
                  <a:gd name="connsiteX13" fmla="*/ 9401 w 356583"/>
                  <a:gd name="connsiteY13" fmla="*/ 315614 h 430152"/>
                  <a:gd name="connsiteX14" fmla="*/ 28245 w 356583"/>
                  <a:gd name="connsiteY14" fmla="*/ 228818 h 430152"/>
                  <a:gd name="connsiteX15" fmla="*/ 139595 w 356583"/>
                  <a:gd name="connsiteY15" fmla="*/ 248233 h 430152"/>
                  <a:gd name="connsiteX16" fmla="*/ 124748 w 356583"/>
                  <a:gd name="connsiteY16" fmla="*/ 197412 h 430152"/>
                  <a:gd name="connsiteX17" fmla="*/ 165291 w 356583"/>
                  <a:gd name="connsiteY17" fmla="*/ 7261 h 430152"/>
                  <a:gd name="connsiteX18" fmla="*/ 189274 w 356583"/>
                  <a:gd name="connsiteY18" fmla="*/ 10687 h 430152"/>
                  <a:gd name="connsiteX19" fmla="*/ 230388 w 356583"/>
                  <a:gd name="connsiteY19" fmla="*/ 199696 h 430152"/>
                  <a:gd name="connsiteX20" fmla="*/ 212115 w 356583"/>
                  <a:gd name="connsiteY20" fmla="*/ 259082 h 430152"/>
                  <a:gd name="connsiteX21" fmla="*/ 181279 w 356583"/>
                  <a:gd name="connsiteY21" fmla="*/ 228247 h 430152"/>
                  <a:gd name="connsiteX22" fmla="*/ 181279 w 356583"/>
                  <a:gd name="connsiteY22" fmla="*/ 46090 h 430152"/>
                  <a:gd name="connsiteX23" fmla="*/ 181279 w 356583"/>
                  <a:gd name="connsiteY23" fmla="*/ 228247 h 43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6583" h="430152">
                    <a:moveTo>
                      <a:pt x="212115" y="259082"/>
                    </a:moveTo>
                    <a:cubicBezTo>
                      <a:pt x="220109" y="248804"/>
                      <a:pt x="222964" y="245378"/>
                      <a:pt x="225819" y="241952"/>
                    </a:cubicBezTo>
                    <a:cubicBezTo>
                      <a:pt x="249231" y="211687"/>
                      <a:pt x="273785" y="203122"/>
                      <a:pt x="304621" y="214542"/>
                    </a:cubicBezTo>
                    <a:cubicBezTo>
                      <a:pt x="333172" y="224821"/>
                      <a:pt x="356584" y="259653"/>
                      <a:pt x="356584" y="289918"/>
                    </a:cubicBezTo>
                    <a:cubicBezTo>
                      <a:pt x="356584" y="298483"/>
                      <a:pt x="356013" y="308761"/>
                      <a:pt x="348019" y="312758"/>
                    </a:cubicBezTo>
                    <a:cubicBezTo>
                      <a:pt x="340024" y="316756"/>
                      <a:pt x="335456" y="306477"/>
                      <a:pt x="329745" y="301909"/>
                    </a:cubicBezTo>
                    <a:cubicBezTo>
                      <a:pt x="297197" y="277355"/>
                      <a:pt x="275498" y="275642"/>
                      <a:pt x="246947" y="295057"/>
                    </a:cubicBezTo>
                    <a:cubicBezTo>
                      <a:pt x="217254" y="315043"/>
                      <a:pt x="204120" y="347020"/>
                      <a:pt x="212686" y="381281"/>
                    </a:cubicBezTo>
                    <a:cubicBezTo>
                      <a:pt x="216112" y="396128"/>
                      <a:pt x="220109" y="410404"/>
                      <a:pt x="223535" y="425250"/>
                    </a:cubicBezTo>
                    <a:cubicBezTo>
                      <a:pt x="216683" y="431532"/>
                      <a:pt x="208689" y="428676"/>
                      <a:pt x="201836" y="428676"/>
                    </a:cubicBezTo>
                    <a:cubicBezTo>
                      <a:pt x="180708" y="428105"/>
                      <a:pt x="155012" y="434387"/>
                      <a:pt x="140737" y="424679"/>
                    </a:cubicBezTo>
                    <a:cubicBezTo>
                      <a:pt x="124748" y="413830"/>
                      <a:pt x="143021" y="389276"/>
                      <a:pt x="143592" y="369861"/>
                    </a:cubicBezTo>
                    <a:cubicBezTo>
                      <a:pt x="144163" y="330460"/>
                      <a:pt x="131029" y="303051"/>
                      <a:pt x="101336" y="289918"/>
                    </a:cubicBezTo>
                    <a:cubicBezTo>
                      <a:pt x="71072" y="276784"/>
                      <a:pt x="37381" y="285920"/>
                      <a:pt x="9401" y="315614"/>
                    </a:cubicBezTo>
                    <a:cubicBezTo>
                      <a:pt x="-7730" y="285349"/>
                      <a:pt x="-1448" y="255085"/>
                      <a:pt x="28245" y="228818"/>
                    </a:cubicBezTo>
                    <a:cubicBezTo>
                      <a:pt x="61364" y="199125"/>
                      <a:pt x="74498" y="201409"/>
                      <a:pt x="139595" y="248233"/>
                    </a:cubicBezTo>
                    <a:cubicBezTo>
                      <a:pt x="141308" y="228818"/>
                      <a:pt x="131029" y="213400"/>
                      <a:pt x="124748" y="197412"/>
                    </a:cubicBezTo>
                    <a:cubicBezTo>
                      <a:pt x="95626" y="124892"/>
                      <a:pt x="120180" y="63792"/>
                      <a:pt x="165291" y="7261"/>
                    </a:cubicBezTo>
                    <a:cubicBezTo>
                      <a:pt x="176711" y="-7586"/>
                      <a:pt x="182422" y="3834"/>
                      <a:pt x="189274" y="10687"/>
                    </a:cubicBezTo>
                    <a:cubicBezTo>
                      <a:pt x="239524" y="58653"/>
                      <a:pt x="256084" y="134028"/>
                      <a:pt x="230388" y="199696"/>
                    </a:cubicBezTo>
                    <a:cubicBezTo>
                      <a:pt x="224106" y="216255"/>
                      <a:pt x="213828" y="231102"/>
                      <a:pt x="212115" y="259082"/>
                    </a:cubicBezTo>
                    <a:close/>
                    <a:moveTo>
                      <a:pt x="181279" y="228247"/>
                    </a:moveTo>
                    <a:cubicBezTo>
                      <a:pt x="220109" y="159153"/>
                      <a:pt x="218396" y="84349"/>
                      <a:pt x="181279" y="46090"/>
                    </a:cubicBezTo>
                    <a:cubicBezTo>
                      <a:pt x="181279" y="104335"/>
                      <a:pt x="181279" y="163150"/>
                      <a:pt x="181279" y="228247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0" name="Forme libre : forme 139">
                <a:extLst>
                  <a:ext uri="{FF2B5EF4-FFF2-40B4-BE49-F238E27FC236}">
                    <a16:creationId xmlns:a16="http://schemas.microsoft.com/office/drawing/2014/main" id="{A8A465B7-8F3A-4CCA-BC56-D1800BD52380}"/>
                  </a:ext>
                </a:extLst>
              </p:cNvPr>
              <p:cNvSpPr/>
              <p:nvPr/>
            </p:nvSpPr>
            <p:spPr>
              <a:xfrm>
                <a:off x="8062548" y="1686547"/>
                <a:ext cx="352267" cy="430810"/>
              </a:xfrm>
              <a:custGeom>
                <a:avLst/>
                <a:gdLst>
                  <a:gd name="connsiteX0" fmla="*/ 213051 w 352267"/>
                  <a:gd name="connsiteY0" fmla="*/ 248082 h 430810"/>
                  <a:gd name="connsiteX1" fmla="*/ 322687 w 352267"/>
                  <a:gd name="connsiteY1" fmla="*/ 225241 h 430810"/>
                  <a:gd name="connsiteX2" fmla="*/ 346099 w 352267"/>
                  <a:gd name="connsiteY2" fmla="*/ 317747 h 430810"/>
                  <a:gd name="connsiteX3" fmla="*/ 326684 w 352267"/>
                  <a:gd name="connsiteY3" fmla="*/ 300617 h 430810"/>
                  <a:gd name="connsiteX4" fmla="*/ 247312 w 352267"/>
                  <a:gd name="connsiteY4" fmla="*/ 290909 h 430810"/>
                  <a:gd name="connsiteX5" fmla="*/ 208483 w 352267"/>
                  <a:gd name="connsiteY5" fmla="*/ 364571 h 430810"/>
                  <a:gd name="connsiteX6" fmla="*/ 212479 w 352267"/>
                  <a:gd name="connsiteY6" fmla="*/ 386841 h 430810"/>
                  <a:gd name="connsiteX7" fmla="*/ 177076 w 352267"/>
                  <a:gd name="connsiteY7" fmla="*/ 430810 h 430810"/>
                  <a:gd name="connsiteX8" fmla="*/ 126255 w 352267"/>
                  <a:gd name="connsiteY8" fmla="*/ 430810 h 430810"/>
                  <a:gd name="connsiteX9" fmla="*/ 140531 w 352267"/>
                  <a:gd name="connsiteY9" fmla="*/ 383986 h 430810"/>
                  <a:gd name="connsiteX10" fmla="*/ 107982 w 352267"/>
                  <a:gd name="connsiteY10" fmla="*/ 293193 h 430810"/>
                  <a:gd name="connsiteX11" fmla="*/ 20045 w 352267"/>
                  <a:gd name="connsiteY11" fmla="*/ 304043 h 430810"/>
                  <a:gd name="connsiteX12" fmla="*/ 630 w 352267"/>
                  <a:gd name="connsiteY12" fmla="*/ 297190 h 430810"/>
                  <a:gd name="connsiteX13" fmla="*/ 78860 w 352267"/>
                  <a:gd name="connsiteY13" fmla="*/ 210395 h 430810"/>
                  <a:gd name="connsiteX14" fmla="*/ 114264 w 352267"/>
                  <a:gd name="connsiteY14" fmla="*/ 226383 h 430810"/>
                  <a:gd name="connsiteX15" fmla="*/ 141673 w 352267"/>
                  <a:gd name="connsiteY15" fmla="*/ 256077 h 430810"/>
                  <a:gd name="connsiteX16" fmla="*/ 130252 w 352267"/>
                  <a:gd name="connsiteY16" fmla="*/ 213821 h 430810"/>
                  <a:gd name="connsiteX17" fmla="*/ 165085 w 352267"/>
                  <a:gd name="connsiteY17" fmla="*/ 8823 h 430810"/>
                  <a:gd name="connsiteX18" fmla="*/ 192494 w 352267"/>
                  <a:gd name="connsiteY18" fmla="*/ 11107 h 430810"/>
                  <a:gd name="connsiteX19" fmla="*/ 223329 w 352267"/>
                  <a:gd name="connsiteY19" fmla="*/ 210395 h 430810"/>
                  <a:gd name="connsiteX20" fmla="*/ 213051 w 352267"/>
                  <a:gd name="connsiteY20" fmla="*/ 248082 h 430810"/>
                  <a:gd name="connsiteX21" fmla="*/ 179360 w 352267"/>
                  <a:gd name="connsiteY21" fmla="*/ 44798 h 430810"/>
                  <a:gd name="connsiteX22" fmla="*/ 179360 w 352267"/>
                  <a:gd name="connsiteY22" fmla="*/ 218389 h 430810"/>
                  <a:gd name="connsiteX23" fmla="*/ 179360 w 352267"/>
                  <a:gd name="connsiteY23" fmla="*/ 44798 h 4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2267" h="430810">
                    <a:moveTo>
                      <a:pt x="213051" y="248082"/>
                    </a:moveTo>
                    <a:cubicBezTo>
                      <a:pt x="262730" y="208682"/>
                      <a:pt x="291852" y="202971"/>
                      <a:pt x="322687" y="225241"/>
                    </a:cubicBezTo>
                    <a:cubicBezTo>
                      <a:pt x="350097" y="245227"/>
                      <a:pt x="359804" y="281773"/>
                      <a:pt x="346099" y="317747"/>
                    </a:cubicBezTo>
                    <a:cubicBezTo>
                      <a:pt x="339247" y="312037"/>
                      <a:pt x="333537" y="306327"/>
                      <a:pt x="326684" y="300617"/>
                    </a:cubicBezTo>
                    <a:cubicBezTo>
                      <a:pt x="301559" y="280060"/>
                      <a:pt x="273579" y="276634"/>
                      <a:pt x="247312" y="290909"/>
                    </a:cubicBezTo>
                    <a:cubicBezTo>
                      <a:pt x="221616" y="305185"/>
                      <a:pt x="205056" y="335449"/>
                      <a:pt x="208483" y="364571"/>
                    </a:cubicBezTo>
                    <a:cubicBezTo>
                      <a:pt x="209053" y="371995"/>
                      <a:pt x="210766" y="379418"/>
                      <a:pt x="212479" y="386841"/>
                    </a:cubicBezTo>
                    <a:cubicBezTo>
                      <a:pt x="222758" y="430239"/>
                      <a:pt x="223329" y="430239"/>
                      <a:pt x="177076" y="430810"/>
                    </a:cubicBezTo>
                    <a:cubicBezTo>
                      <a:pt x="161087" y="430810"/>
                      <a:pt x="145099" y="430810"/>
                      <a:pt x="126255" y="430810"/>
                    </a:cubicBezTo>
                    <a:cubicBezTo>
                      <a:pt x="131394" y="414250"/>
                      <a:pt x="137105" y="399404"/>
                      <a:pt x="140531" y="383986"/>
                    </a:cubicBezTo>
                    <a:cubicBezTo>
                      <a:pt x="149096" y="347441"/>
                      <a:pt x="135962" y="311466"/>
                      <a:pt x="107982" y="293193"/>
                    </a:cubicBezTo>
                    <a:cubicBezTo>
                      <a:pt x="80573" y="275492"/>
                      <a:pt x="53735" y="278347"/>
                      <a:pt x="20045" y="304043"/>
                    </a:cubicBezTo>
                    <a:cubicBezTo>
                      <a:pt x="9195" y="312608"/>
                      <a:pt x="2343" y="315463"/>
                      <a:pt x="630" y="297190"/>
                    </a:cubicBezTo>
                    <a:cubicBezTo>
                      <a:pt x="-5081" y="247511"/>
                      <a:pt x="28610" y="209253"/>
                      <a:pt x="78860" y="210395"/>
                    </a:cubicBezTo>
                    <a:cubicBezTo>
                      <a:pt x="92564" y="210966"/>
                      <a:pt x="104556" y="215534"/>
                      <a:pt x="114264" y="226383"/>
                    </a:cubicBezTo>
                    <a:cubicBezTo>
                      <a:pt x="122258" y="235520"/>
                      <a:pt x="130823" y="244085"/>
                      <a:pt x="141673" y="256077"/>
                    </a:cubicBezTo>
                    <a:cubicBezTo>
                      <a:pt x="145099" y="237233"/>
                      <a:pt x="135391" y="225812"/>
                      <a:pt x="130252" y="213821"/>
                    </a:cubicBezTo>
                    <a:cubicBezTo>
                      <a:pt x="96562" y="137304"/>
                      <a:pt x="108553" y="69923"/>
                      <a:pt x="165085" y="8823"/>
                    </a:cubicBezTo>
                    <a:cubicBezTo>
                      <a:pt x="177647" y="-4881"/>
                      <a:pt x="183928" y="-1455"/>
                      <a:pt x="192494" y="11107"/>
                    </a:cubicBezTo>
                    <a:cubicBezTo>
                      <a:pt x="236463" y="72207"/>
                      <a:pt x="259304" y="136733"/>
                      <a:pt x="223329" y="210395"/>
                    </a:cubicBezTo>
                    <a:cubicBezTo>
                      <a:pt x="217619" y="222386"/>
                      <a:pt x="208483" y="233807"/>
                      <a:pt x="213051" y="248082"/>
                    </a:cubicBezTo>
                    <a:close/>
                    <a:moveTo>
                      <a:pt x="179360" y="44798"/>
                    </a:moveTo>
                    <a:cubicBezTo>
                      <a:pt x="179360" y="102471"/>
                      <a:pt x="179360" y="159003"/>
                      <a:pt x="179360" y="218389"/>
                    </a:cubicBezTo>
                    <a:cubicBezTo>
                      <a:pt x="216477" y="168710"/>
                      <a:pt x="215906" y="90480"/>
                      <a:pt x="179360" y="44798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1" name="Forme libre : forme 140">
                <a:extLst>
                  <a:ext uri="{FF2B5EF4-FFF2-40B4-BE49-F238E27FC236}">
                    <a16:creationId xmlns:a16="http://schemas.microsoft.com/office/drawing/2014/main" id="{233283C9-1F9E-4E63-A2F4-85C2602E8AD2}"/>
                  </a:ext>
                </a:extLst>
              </p:cNvPr>
              <p:cNvSpPr/>
              <p:nvPr/>
            </p:nvSpPr>
            <p:spPr>
              <a:xfrm>
                <a:off x="7828476" y="1114123"/>
                <a:ext cx="356114" cy="426615"/>
              </a:xfrm>
              <a:custGeom>
                <a:avLst/>
                <a:gdLst>
                  <a:gd name="connsiteX0" fmla="*/ 140482 w 356114"/>
                  <a:gd name="connsiteY0" fmla="*/ 242059 h 426615"/>
                  <a:gd name="connsiteX1" fmla="*/ 127349 w 356114"/>
                  <a:gd name="connsiteY1" fmla="*/ 204371 h 426615"/>
                  <a:gd name="connsiteX2" fmla="*/ 154187 w 356114"/>
                  <a:gd name="connsiteY2" fmla="*/ 19359 h 426615"/>
                  <a:gd name="connsiteX3" fmla="*/ 196443 w 356114"/>
                  <a:gd name="connsiteY3" fmla="*/ 17075 h 426615"/>
                  <a:gd name="connsiteX4" fmla="*/ 226707 w 356114"/>
                  <a:gd name="connsiteY4" fmla="*/ 207226 h 426615"/>
                  <a:gd name="connsiteX5" fmla="*/ 213002 w 356114"/>
                  <a:gd name="connsiteY5" fmla="*/ 252337 h 426615"/>
                  <a:gd name="connsiteX6" fmla="*/ 225565 w 356114"/>
                  <a:gd name="connsiteY6" fmla="*/ 240346 h 426615"/>
                  <a:gd name="connsiteX7" fmla="*/ 307221 w 356114"/>
                  <a:gd name="connsiteY7" fmla="*/ 214078 h 426615"/>
                  <a:gd name="connsiteX8" fmla="*/ 355758 w 356114"/>
                  <a:gd name="connsiteY8" fmla="*/ 294022 h 426615"/>
                  <a:gd name="connsiteX9" fmla="*/ 347764 w 356114"/>
                  <a:gd name="connsiteY9" fmla="*/ 311153 h 426615"/>
                  <a:gd name="connsiteX10" fmla="*/ 333488 w 356114"/>
                  <a:gd name="connsiteY10" fmla="*/ 303729 h 426615"/>
                  <a:gd name="connsiteX11" fmla="*/ 246693 w 356114"/>
                  <a:gd name="connsiteY11" fmla="*/ 292880 h 426615"/>
                  <a:gd name="connsiteX12" fmla="*/ 214145 w 356114"/>
                  <a:gd name="connsiteY12" fmla="*/ 387670 h 426615"/>
                  <a:gd name="connsiteX13" fmla="*/ 183880 w 356114"/>
                  <a:gd name="connsiteY13" fmla="*/ 426499 h 426615"/>
                  <a:gd name="connsiteX14" fmla="*/ 142195 w 356114"/>
                  <a:gd name="connsiteY14" fmla="*/ 377962 h 426615"/>
                  <a:gd name="connsiteX15" fmla="*/ 103937 w 356114"/>
                  <a:gd name="connsiteY15" fmla="*/ 287741 h 426615"/>
                  <a:gd name="connsiteX16" fmla="*/ 10289 w 356114"/>
                  <a:gd name="connsiteY16" fmla="*/ 313437 h 426615"/>
                  <a:gd name="connsiteX17" fmla="*/ 27420 w 356114"/>
                  <a:gd name="connsiteY17" fmla="*/ 227212 h 426615"/>
                  <a:gd name="connsiteX18" fmla="*/ 109076 w 356114"/>
                  <a:gd name="connsiteY18" fmla="*/ 220931 h 426615"/>
                  <a:gd name="connsiteX19" fmla="*/ 137056 w 356114"/>
                  <a:gd name="connsiteY19" fmla="*/ 244914 h 426615"/>
                  <a:gd name="connsiteX20" fmla="*/ 141624 w 356114"/>
                  <a:gd name="connsiteY20" fmla="*/ 247769 h 426615"/>
                  <a:gd name="connsiteX21" fmla="*/ 140482 w 356114"/>
                  <a:gd name="connsiteY21" fmla="*/ 242059 h 426615"/>
                  <a:gd name="connsiteX22" fmla="*/ 182167 w 356114"/>
                  <a:gd name="connsiteY22" fmla="*/ 39345 h 426615"/>
                  <a:gd name="connsiteX23" fmla="*/ 182167 w 356114"/>
                  <a:gd name="connsiteY23" fmla="*/ 226641 h 426615"/>
                  <a:gd name="connsiteX24" fmla="*/ 182167 w 356114"/>
                  <a:gd name="connsiteY24" fmla="*/ 39345 h 42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6114" h="426615">
                    <a:moveTo>
                      <a:pt x="140482" y="242059"/>
                    </a:moveTo>
                    <a:cubicBezTo>
                      <a:pt x="135914" y="229496"/>
                      <a:pt x="132488" y="216363"/>
                      <a:pt x="127349" y="204371"/>
                    </a:cubicBezTo>
                    <a:cubicBezTo>
                      <a:pt x="97085" y="136990"/>
                      <a:pt x="115357" y="76462"/>
                      <a:pt x="154187" y="19359"/>
                    </a:cubicBezTo>
                    <a:cubicBezTo>
                      <a:pt x="171318" y="-5766"/>
                      <a:pt x="178741" y="-6337"/>
                      <a:pt x="196443" y="17075"/>
                    </a:cubicBezTo>
                    <a:cubicBezTo>
                      <a:pt x="240412" y="74749"/>
                      <a:pt x="262682" y="136419"/>
                      <a:pt x="226707" y="207226"/>
                    </a:cubicBezTo>
                    <a:cubicBezTo>
                      <a:pt x="219855" y="220931"/>
                      <a:pt x="210147" y="235206"/>
                      <a:pt x="213002" y="252337"/>
                    </a:cubicBezTo>
                    <a:cubicBezTo>
                      <a:pt x="220426" y="250624"/>
                      <a:pt x="222139" y="244914"/>
                      <a:pt x="225565" y="240346"/>
                    </a:cubicBezTo>
                    <a:cubicBezTo>
                      <a:pt x="249548" y="208939"/>
                      <a:pt x="274673" y="200945"/>
                      <a:pt x="307221" y="214078"/>
                    </a:cubicBezTo>
                    <a:cubicBezTo>
                      <a:pt x="337486" y="226641"/>
                      <a:pt x="359184" y="262616"/>
                      <a:pt x="355758" y="294022"/>
                    </a:cubicBezTo>
                    <a:cubicBezTo>
                      <a:pt x="355187" y="300874"/>
                      <a:pt x="354616" y="308297"/>
                      <a:pt x="347764" y="311153"/>
                    </a:cubicBezTo>
                    <a:cubicBezTo>
                      <a:pt x="341483" y="314008"/>
                      <a:pt x="338057" y="307155"/>
                      <a:pt x="333488" y="303729"/>
                    </a:cubicBezTo>
                    <a:cubicBezTo>
                      <a:pt x="294088" y="274036"/>
                      <a:pt x="276957" y="271752"/>
                      <a:pt x="246693" y="292880"/>
                    </a:cubicBezTo>
                    <a:cubicBezTo>
                      <a:pt x="215286" y="314579"/>
                      <a:pt x="203866" y="347698"/>
                      <a:pt x="214145" y="387670"/>
                    </a:cubicBezTo>
                    <a:cubicBezTo>
                      <a:pt x="224423" y="427070"/>
                      <a:pt x="224423" y="427070"/>
                      <a:pt x="183880" y="426499"/>
                    </a:cubicBezTo>
                    <a:cubicBezTo>
                      <a:pt x="134772" y="426499"/>
                      <a:pt x="134772" y="426499"/>
                      <a:pt x="142195" y="377962"/>
                    </a:cubicBezTo>
                    <a:cubicBezTo>
                      <a:pt x="148477" y="335707"/>
                      <a:pt x="134201" y="302016"/>
                      <a:pt x="103937" y="287741"/>
                    </a:cubicBezTo>
                    <a:cubicBezTo>
                      <a:pt x="73102" y="273465"/>
                      <a:pt x="36556" y="283172"/>
                      <a:pt x="10289" y="313437"/>
                    </a:cubicBezTo>
                    <a:cubicBezTo>
                      <a:pt x="-7984" y="284885"/>
                      <a:pt x="-1703" y="253479"/>
                      <a:pt x="27420" y="227212"/>
                    </a:cubicBezTo>
                    <a:cubicBezTo>
                      <a:pt x="55971" y="201516"/>
                      <a:pt x="81096" y="199232"/>
                      <a:pt x="109076" y="220931"/>
                    </a:cubicBezTo>
                    <a:cubicBezTo>
                      <a:pt x="118783" y="228354"/>
                      <a:pt x="127920" y="236919"/>
                      <a:pt x="137056" y="244914"/>
                    </a:cubicBezTo>
                    <a:cubicBezTo>
                      <a:pt x="138198" y="247198"/>
                      <a:pt x="139340" y="250053"/>
                      <a:pt x="141624" y="247769"/>
                    </a:cubicBezTo>
                    <a:cubicBezTo>
                      <a:pt x="142195" y="247769"/>
                      <a:pt x="141053" y="244343"/>
                      <a:pt x="140482" y="242059"/>
                    </a:cubicBezTo>
                    <a:close/>
                    <a:moveTo>
                      <a:pt x="182167" y="39345"/>
                    </a:moveTo>
                    <a:cubicBezTo>
                      <a:pt x="182167" y="104442"/>
                      <a:pt x="182167" y="161544"/>
                      <a:pt x="182167" y="226641"/>
                    </a:cubicBezTo>
                    <a:cubicBezTo>
                      <a:pt x="215858" y="161544"/>
                      <a:pt x="216428" y="103871"/>
                      <a:pt x="182167" y="39345"/>
                    </a:cubicBezTo>
                    <a:close/>
                  </a:path>
                </a:pathLst>
              </a:custGeom>
              <a:solidFill>
                <a:srgbClr val="FDF8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2" name="Forme libre : forme 141">
                <a:extLst>
                  <a:ext uri="{FF2B5EF4-FFF2-40B4-BE49-F238E27FC236}">
                    <a16:creationId xmlns:a16="http://schemas.microsoft.com/office/drawing/2014/main" id="{EB22085D-6449-4B77-9107-2FF2EEF4F5FE}"/>
                  </a:ext>
                </a:extLst>
              </p:cNvPr>
              <p:cNvSpPr/>
              <p:nvPr/>
            </p:nvSpPr>
            <p:spPr>
              <a:xfrm>
                <a:off x="7747215" y="1589160"/>
                <a:ext cx="986404" cy="35403"/>
              </a:xfrm>
              <a:custGeom>
                <a:avLst/>
                <a:gdLst>
                  <a:gd name="connsiteX0" fmla="*/ 490125 w 986404"/>
                  <a:gd name="connsiteY0" fmla="*/ 34261 h 35403"/>
                  <a:gd name="connsiteX1" fmla="*/ 25311 w 986404"/>
                  <a:gd name="connsiteY1" fmla="*/ 34261 h 35403"/>
                  <a:gd name="connsiteX2" fmla="*/ 186 w 986404"/>
                  <a:gd name="connsiteY2" fmla="*/ 21128 h 35403"/>
                  <a:gd name="connsiteX3" fmla="*/ 24169 w 986404"/>
                  <a:gd name="connsiteY3" fmla="*/ 0 h 35403"/>
                  <a:gd name="connsiteX4" fmla="*/ 400474 w 986404"/>
                  <a:gd name="connsiteY4" fmla="*/ 2284 h 35403"/>
                  <a:gd name="connsiteX5" fmla="*/ 959506 w 986404"/>
                  <a:gd name="connsiteY5" fmla="*/ 4568 h 35403"/>
                  <a:gd name="connsiteX6" fmla="*/ 984061 w 986404"/>
                  <a:gd name="connsiteY6" fmla="*/ 11420 h 35403"/>
                  <a:gd name="connsiteX7" fmla="*/ 963504 w 986404"/>
                  <a:gd name="connsiteY7" fmla="*/ 35404 h 35403"/>
                  <a:gd name="connsiteX8" fmla="*/ 490125 w 986404"/>
                  <a:gd name="connsiteY8" fmla="*/ 34261 h 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6404" h="35403">
                    <a:moveTo>
                      <a:pt x="490125" y="34261"/>
                    </a:moveTo>
                    <a:cubicBezTo>
                      <a:pt x="335377" y="34261"/>
                      <a:pt x="180059" y="34261"/>
                      <a:pt x="25311" y="34261"/>
                    </a:cubicBezTo>
                    <a:cubicBezTo>
                      <a:pt x="15604" y="34261"/>
                      <a:pt x="1899" y="41114"/>
                      <a:pt x="186" y="21128"/>
                    </a:cubicBezTo>
                    <a:cubicBezTo>
                      <a:pt x="-1527" y="1713"/>
                      <a:pt x="8751" y="0"/>
                      <a:pt x="24169" y="0"/>
                    </a:cubicBezTo>
                    <a:cubicBezTo>
                      <a:pt x="149795" y="1142"/>
                      <a:pt x="275420" y="1713"/>
                      <a:pt x="400474" y="2284"/>
                    </a:cubicBezTo>
                    <a:cubicBezTo>
                      <a:pt x="586628" y="2855"/>
                      <a:pt x="773353" y="3426"/>
                      <a:pt x="959506" y="4568"/>
                    </a:cubicBezTo>
                    <a:cubicBezTo>
                      <a:pt x="968072" y="4568"/>
                      <a:pt x="979492" y="-1713"/>
                      <a:pt x="984061" y="11420"/>
                    </a:cubicBezTo>
                    <a:cubicBezTo>
                      <a:pt x="990913" y="30835"/>
                      <a:pt x="982347" y="35404"/>
                      <a:pt x="963504" y="35404"/>
                    </a:cubicBezTo>
                    <a:cubicBezTo>
                      <a:pt x="805330" y="34261"/>
                      <a:pt x="647727" y="34261"/>
                      <a:pt x="490125" y="34261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3" name="Forme libre : forme 142">
                <a:extLst>
                  <a:ext uri="{FF2B5EF4-FFF2-40B4-BE49-F238E27FC236}">
                    <a16:creationId xmlns:a16="http://schemas.microsoft.com/office/drawing/2014/main" id="{A371B9AB-EF60-4C62-B7CD-4FC0F57C289E}"/>
                  </a:ext>
                </a:extLst>
              </p:cNvPr>
              <p:cNvSpPr/>
              <p:nvPr/>
            </p:nvSpPr>
            <p:spPr>
              <a:xfrm>
                <a:off x="7908822" y="1022704"/>
                <a:ext cx="667135" cy="32802"/>
              </a:xfrm>
              <a:custGeom>
                <a:avLst/>
                <a:gdLst>
                  <a:gd name="connsiteX0" fmla="*/ 667136 w 667135"/>
                  <a:gd name="connsiteY0" fmla="*/ 32548 h 32802"/>
                  <a:gd name="connsiteX1" fmla="*/ 284549 w 667135"/>
                  <a:gd name="connsiteY1" fmla="*/ 32548 h 32802"/>
                  <a:gd name="connsiteX2" fmla="*/ 21878 w 667135"/>
                  <a:gd name="connsiteY2" fmla="*/ 28551 h 32802"/>
                  <a:gd name="connsiteX3" fmla="*/ 179 w 667135"/>
                  <a:gd name="connsiteY3" fmla="*/ 22841 h 32802"/>
                  <a:gd name="connsiteX4" fmla="*/ 20736 w 667135"/>
                  <a:gd name="connsiteY4" fmla="*/ 3426 h 32802"/>
                  <a:gd name="connsiteX5" fmla="*/ 54997 w 667135"/>
                  <a:gd name="connsiteY5" fmla="*/ 0 h 32802"/>
                  <a:gd name="connsiteX6" fmla="*/ 628877 w 667135"/>
                  <a:gd name="connsiteY6" fmla="*/ 0 h 32802"/>
                  <a:gd name="connsiteX7" fmla="*/ 667136 w 667135"/>
                  <a:gd name="connsiteY7" fmla="*/ 32548 h 3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135" h="32802">
                    <a:moveTo>
                      <a:pt x="667136" y="32548"/>
                    </a:moveTo>
                    <a:cubicBezTo>
                      <a:pt x="537513" y="32548"/>
                      <a:pt x="411317" y="33119"/>
                      <a:pt x="284549" y="32548"/>
                    </a:cubicBezTo>
                    <a:cubicBezTo>
                      <a:pt x="197183" y="31977"/>
                      <a:pt x="109245" y="30264"/>
                      <a:pt x="21878" y="28551"/>
                    </a:cubicBezTo>
                    <a:cubicBezTo>
                      <a:pt x="14455" y="28551"/>
                      <a:pt x="1892" y="33690"/>
                      <a:pt x="179" y="22841"/>
                    </a:cubicBezTo>
                    <a:cubicBezTo>
                      <a:pt x="-1534" y="10849"/>
                      <a:pt x="9315" y="5139"/>
                      <a:pt x="20736" y="3426"/>
                    </a:cubicBezTo>
                    <a:cubicBezTo>
                      <a:pt x="32156" y="1713"/>
                      <a:pt x="43577" y="0"/>
                      <a:pt x="54997" y="0"/>
                    </a:cubicBezTo>
                    <a:cubicBezTo>
                      <a:pt x="246290" y="0"/>
                      <a:pt x="437584" y="571"/>
                      <a:pt x="628877" y="0"/>
                    </a:cubicBezTo>
                    <a:cubicBezTo>
                      <a:pt x="650576" y="0"/>
                      <a:pt x="657999" y="11991"/>
                      <a:pt x="667136" y="32548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4" name="Forme libre : forme 143">
                <a:extLst>
                  <a:ext uri="{FF2B5EF4-FFF2-40B4-BE49-F238E27FC236}">
                    <a16:creationId xmlns:a16="http://schemas.microsoft.com/office/drawing/2014/main" id="{EA6CB093-F689-4BBC-BCD8-DC2391BB3143}"/>
                  </a:ext>
                </a:extLst>
              </p:cNvPr>
              <p:cNvSpPr/>
              <p:nvPr/>
            </p:nvSpPr>
            <p:spPr>
              <a:xfrm>
                <a:off x="7974098" y="2166465"/>
                <a:ext cx="524770" cy="33715"/>
              </a:xfrm>
              <a:custGeom>
                <a:avLst/>
                <a:gdLst>
                  <a:gd name="connsiteX0" fmla="*/ 0 w 524770"/>
                  <a:gd name="connsiteY0" fmla="*/ 0 h 33715"/>
                  <a:gd name="connsiteX1" fmla="*/ 524771 w 524770"/>
                  <a:gd name="connsiteY1" fmla="*/ 0 h 33715"/>
                  <a:gd name="connsiteX2" fmla="*/ 471666 w 524770"/>
                  <a:gd name="connsiteY2" fmla="*/ 33690 h 33715"/>
                  <a:gd name="connsiteX3" fmla="*/ 69094 w 524770"/>
                  <a:gd name="connsiteY3" fmla="*/ 33690 h 33715"/>
                  <a:gd name="connsiteX4" fmla="*/ 0 w 524770"/>
                  <a:gd name="connsiteY4" fmla="*/ 0 h 3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770" h="33715">
                    <a:moveTo>
                      <a:pt x="0" y="0"/>
                    </a:moveTo>
                    <a:cubicBezTo>
                      <a:pt x="177017" y="0"/>
                      <a:pt x="349467" y="0"/>
                      <a:pt x="524771" y="0"/>
                    </a:cubicBezTo>
                    <a:cubicBezTo>
                      <a:pt x="512208" y="22270"/>
                      <a:pt x="498504" y="34261"/>
                      <a:pt x="471666" y="33690"/>
                    </a:cubicBezTo>
                    <a:cubicBezTo>
                      <a:pt x="337475" y="32548"/>
                      <a:pt x="203284" y="32548"/>
                      <a:pt x="69094" y="33690"/>
                    </a:cubicBezTo>
                    <a:cubicBezTo>
                      <a:pt x="40543" y="34261"/>
                      <a:pt x="19986" y="25125"/>
                      <a:pt x="0" y="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5" name="Forme libre : forme 144">
                <a:extLst>
                  <a:ext uri="{FF2B5EF4-FFF2-40B4-BE49-F238E27FC236}">
                    <a16:creationId xmlns:a16="http://schemas.microsoft.com/office/drawing/2014/main" id="{D5B62A2A-7A11-416F-923E-0C684F651EDF}"/>
                  </a:ext>
                </a:extLst>
              </p:cNvPr>
              <p:cNvSpPr/>
              <p:nvPr/>
            </p:nvSpPr>
            <p:spPr>
              <a:xfrm>
                <a:off x="7975240" y="937030"/>
                <a:ext cx="524200" cy="34281"/>
              </a:xfrm>
              <a:custGeom>
                <a:avLst/>
                <a:gdLst>
                  <a:gd name="connsiteX0" fmla="*/ 524200 w 524200"/>
                  <a:gd name="connsiteY0" fmla="*/ 34282 h 34281"/>
                  <a:gd name="connsiteX1" fmla="*/ 0 w 524200"/>
                  <a:gd name="connsiteY1" fmla="*/ 34282 h 34281"/>
                  <a:gd name="connsiteX2" fmla="*/ 59387 w 524200"/>
                  <a:gd name="connsiteY2" fmla="*/ 20 h 34281"/>
                  <a:gd name="connsiteX3" fmla="*/ 467098 w 524200"/>
                  <a:gd name="connsiteY3" fmla="*/ 20 h 34281"/>
                  <a:gd name="connsiteX4" fmla="*/ 524200 w 524200"/>
                  <a:gd name="connsiteY4" fmla="*/ 34282 h 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200" h="34281">
                    <a:moveTo>
                      <a:pt x="524200" y="34282"/>
                    </a:moveTo>
                    <a:cubicBezTo>
                      <a:pt x="347754" y="34282"/>
                      <a:pt x="175876" y="34282"/>
                      <a:pt x="0" y="34282"/>
                    </a:cubicBezTo>
                    <a:cubicBezTo>
                      <a:pt x="17131" y="13154"/>
                      <a:pt x="31978" y="20"/>
                      <a:pt x="59387" y="20"/>
                    </a:cubicBezTo>
                    <a:cubicBezTo>
                      <a:pt x="195290" y="1162"/>
                      <a:pt x="331194" y="1733"/>
                      <a:pt x="467098" y="20"/>
                    </a:cubicBezTo>
                    <a:cubicBezTo>
                      <a:pt x="493936" y="-551"/>
                      <a:pt x="508783" y="10870"/>
                      <a:pt x="524200" y="34282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6" name="Forme libre : forme 145">
                <a:extLst>
                  <a:ext uri="{FF2B5EF4-FFF2-40B4-BE49-F238E27FC236}">
                    <a16:creationId xmlns:a16="http://schemas.microsoft.com/office/drawing/2014/main" id="{1BB058D7-E187-4F30-AD81-E806F1757BCD}"/>
                  </a:ext>
                </a:extLst>
              </p:cNvPr>
              <p:cNvSpPr/>
              <p:nvPr/>
            </p:nvSpPr>
            <p:spPr>
              <a:xfrm>
                <a:off x="8297298" y="1671233"/>
                <a:ext cx="429981" cy="35557"/>
              </a:xfrm>
              <a:custGeom>
                <a:avLst/>
                <a:gdLst>
                  <a:gd name="connsiteX0" fmla="*/ 211279 w 429981"/>
                  <a:gd name="connsiteY0" fmla="*/ 35558 h 35557"/>
                  <a:gd name="connsiteX1" fmla="*/ 34261 w 429981"/>
                  <a:gd name="connsiteY1" fmla="*/ 30990 h 35557"/>
                  <a:gd name="connsiteX2" fmla="*/ 14276 w 429981"/>
                  <a:gd name="connsiteY2" fmla="*/ 28706 h 35557"/>
                  <a:gd name="connsiteX3" fmla="*/ 0 w 429981"/>
                  <a:gd name="connsiteY3" fmla="*/ 12717 h 35557"/>
                  <a:gd name="connsiteX4" fmla="*/ 14846 w 429981"/>
                  <a:gd name="connsiteY4" fmla="*/ 3010 h 35557"/>
                  <a:gd name="connsiteX5" fmla="*/ 40543 w 429981"/>
                  <a:gd name="connsiteY5" fmla="*/ 1296 h 35557"/>
                  <a:gd name="connsiteX6" fmla="*/ 407711 w 429981"/>
                  <a:gd name="connsiteY6" fmla="*/ 154 h 35557"/>
                  <a:gd name="connsiteX7" fmla="*/ 429981 w 429981"/>
                  <a:gd name="connsiteY7" fmla="*/ 16143 h 35557"/>
                  <a:gd name="connsiteX8" fmla="*/ 406569 w 429981"/>
                  <a:gd name="connsiteY8" fmla="*/ 34416 h 35557"/>
                  <a:gd name="connsiteX9" fmla="*/ 211279 w 429981"/>
                  <a:gd name="connsiteY9" fmla="*/ 35558 h 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981" h="35557">
                    <a:moveTo>
                      <a:pt x="211279" y="35558"/>
                    </a:moveTo>
                    <a:cubicBezTo>
                      <a:pt x="159316" y="34987"/>
                      <a:pt x="97074" y="36700"/>
                      <a:pt x="34261" y="30990"/>
                    </a:cubicBezTo>
                    <a:cubicBezTo>
                      <a:pt x="27409" y="30419"/>
                      <a:pt x="20557" y="30419"/>
                      <a:pt x="14276" y="28706"/>
                    </a:cubicBezTo>
                    <a:cubicBezTo>
                      <a:pt x="6852" y="26421"/>
                      <a:pt x="0" y="21282"/>
                      <a:pt x="0" y="12717"/>
                    </a:cubicBezTo>
                    <a:cubicBezTo>
                      <a:pt x="0" y="3580"/>
                      <a:pt x="9136" y="4151"/>
                      <a:pt x="14846" y="3010"/>
                    </a:cubicBezTo>
                    <a:cubicBezTo>
                      <a:pt x="23412" y="1296"/>
                      <a:pt x="31977" y="1296"/>
                      <a:pt x="40543" y="1296"/>
                    </a:cubicBezTo>
                    <a:cubicBezTo>
                      <a:pt x="162742" y="725"/>
                      <a:pt x="285512" y="725"/>
                      <a:pt x="407711" y="154"/>
                    </a:cubicBezTo>
                    <a:cubicBezTo>
                      <a:pt x="419132" y="154"/>
                      <a:pt x="429981" y="-2701"/>
                      <a:pt x="429981" y="16143"/>
                    </a:cubicBezTo>
                    <a:cubicBezTo>
                      <a:pt x="429981" y="34987"/>
                      <a:pt x="420274" y="34987"/>
                      <a:pt x="406569" y="34416"/>
                    </a:cubicBezTo>
                    <a:cubicBezTo>
                      <a:pt x="345470" y="35558"/>
                      <a:pt x="283799" y="35558"/>
                      <a:pt x="211279" y="35558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7" name="Forme libre : forme 146">
                <a:extLst>
                  <a:ext uri="{FF2B5EF4-FFF2-40B4-BE49-F238E27FC236}">
                    <a16:creationId xmlns:a16="http://schemas.microsoft.com/office/drawing/2014/main" id="{4EA4910A-2F11-46C6-9177-3584EF2E63F2}"/>
                  </a:ext>
                </a:extLst>
              </p:cNvPr>
              <p:cNvSpPr/>
              <p:nvPr/>
            </p:nvSpPr>
            <p:spPr>
              <a:xfrm>
                <a:off x="7751334" y="1672884"/>
                <a:ext cx="432329" cy="34620"/>
              </a:xfrm>
              <a:custGeom>
                <a:avLst/>
                <a:gdLst>
                  <a:gd name="connsiteX0" fmla="*/ 432329 w 432329"/>
                  <a:gd name="connsiteY0" fmla="*/ 4784 h 34620"/>
                  <a:gd name="connsiteX1" fmla="*/ 398639 w 432329"/>
                  <a:gd name="connsiteY1" fmla="*/ 29338 h 34620"/>
                  <a:gd name="connsiteX2" fmla="*/ 25760 w 432329"/>
                  <a:gd name="connsiteY2" fmla="*/ 30480 h 34620"/>
                  <a:gd name="connsiteX3" fmla="*/ 64 w 432329"/>
                  <a:gd name="connsiteY3" fmla="*/ 11636 h 34620"/>
                  <a:gd name="connsiteX4" fmla="*/ 24618 w 432329"/>
                  <a:gd name="connsiteY4" fmla="*/ 787 h 34620"/>
                  <a:gd name="connsiteX5" fmla="*/ 400923 w 432329"/>
                  <a:gd name="connsiteY5" fmla="*/ 1929 h 34620"/>
                  <a:gd name="connsiteX6" fmla="*/ 432329 w 432329"/>
                  <a:gd name="connsiteY6" fmla="*/ 4784 h 3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329" h="34620">
                    <a:moveTo>
                      <a:pt x="432329" y="4784"/>
                    </a:moveTo>
                    <a:cubicBezTo>
                      <a:pt x="426048" y="23628"/>
                      <a:pt x="414057" y="28767"/>
                      <a:pt x="398639" y="29338"/>
                    </a:cubicBezTo>
                    <a:cubicBezTo>
                      <a:pt x="274156" y="36761"/>
                      <a:pt x="150244" y="35619"/>
                      <a:pt x="25760" y="30480"/>
                    </a:cubicBezTo>
                    <a:cubicBezTo>
                      <a:pt x="13198" y="29909"/>
                      <a:pt x="-1078" y="29338"/>
                      <a:pt x="64" y="11636"/>
                    </a:cubicBezTo>
                    <a:cubicBezTo>
                      <a:pt x="1206" y="-4352"/>
                      <a:pt x="15482" y="787"/>
                      <a:pt x="24618" y="787"/>
                    </a:cubicBezTo>
                    <a:cubicBezTo>
                      <a:pt x="150244" y="787"/>
                      <a:pt x="275298" y="1358"/>
                      <a:pt x="400923" y="1929"/>
                    </a:cubicBezTo>
                    <a:cubicBezTo>
                      <a:pt x="410631" y="1929"/>
                      <a:pt x="420909" y="3642"/>
                      <a:pt x="432329" y="4784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8" name="Forme libre : forme 147">
                <a:extLst>
                  <a:ext uri="{FF2B5EF4-FFF2-40B4-BE49-F238E27FC236}">
                    <a16:creationId xmlns:a16="http://schemas.microsoft.com/office/drawing/2014/main" id="{323D98AA-7E81-4EAF-BFA0-F2B93139438B}"/>
                  </a:ext>
                </a:extLst>
              </p:cNvPr>
              <p:cNvSpPr/>
              <p:nvPr/>
            </p:nvSpPr>
            <p:spPr>
              <a:xfrm>
                <a:off x="8337819" y="1753382"/>
                <a:ext cx="375373" cy="33923"/>
              </a:xfrm>
              <a:custGeom>
                <a:avLst/>
                <a:gdLst>
                  <a:gd name="connsiteX0" fmla="*/ 192457 w 375373"/>
                  <a:gd name="connsiteY0" fmla="*/ 33923 h 33923"/>
                  <a:gd name="connsiteX1" fmla="*/ 43991 w 375373"/>
                  <a:gd name="connsiteY1" fmla="*/ 33923 h 33923"/>
                  <a:gd name="connsiteX2" fmla="*/ 13155 w 375373"/>
                  <a:gd name="connsiteY2" fmla="*/ 30497 h 33923"/>
                  <a:gd name="connsiteX3" fmla="*/ 22 w 375373"/>
                  <a:gd name="connsiteY3" fmla="*/ 13938 h 33923"/>
                  <a:gd name="connsiteX4" fmla="*/ 16582 w 375373"/>
                  <a:gd name="connsiteY4" fmla="*/ 4801 h 33923"/>
                  <a:gd name="connsiteX5" fmla="*/ 358625 w 375373"/>
                  <a:gd name="connsiteY5" fmla="*/ 233 h 33923"/>
                  <a:gd name="connsiteX6" fmla="*/ 375185 w 375373"/>
                  <a:gd name="connsiteY6" fmla="*/ 11654 h 33923"/>
                  <a:gd name="connsiteX7" fmla="*/ 354628 w 375373"/>
                  <a:gd name="connsiteY7" fmla="*/ 32210 h 33923"/>
                  <a:gd name="connsiteX8" fmla="*/ 191886 w 375373"/>
                  <a:gd name="connsiteY8" fmla="*/ 32210 h 33923"/>
                  <a:gd name="connsiteX9" fmla="*/ 192457 w 375373"/>
                  <a:gd name="connsiteY9" fmla="*/ 33923 h 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373" h="33923">
                    <a:moveTo>
                      <a:pt x="192457" y="33923"/>
                    </a:moveTo>
                    <a:cubicBezTo>
                      <a:pt x="142778" y="33923"/>
                      <a:pt x="93670" y="33923"/>
                      <a:pt x="43991" y="33923"/>
                    </a:cubicBezTo>
                    <a:cubicBezTo>
                      <a:pt x="33712" y="33923"/>
                      <a:pt x="23434" y="32210"/>
                      <a:pt x="13155" y="30497"/>
                    </a:cubicBezTo>
                    <a:cubicBezTo>
                      <a:pt x="4590" y="28784"/>
                      <a:pt x="22" y="22503"/>
                      <a:pt x="22" y="13938"/>
                    </a:cubicBezTo>
                    <a:cubicBezTo>
                      <a:pt x="-549" y="804"/>
                      <a:pt x="10300" y="5372"/>
                      <a:pt x="16582" y="4801"/>
                    </a:cubicBezTo>
                    <a:cubicBezTo>
                      <a:pt x="130786" y="-2622"/>
                      <a:pt x="244420" y="1375"/>
                      <a:pt x="358625" y="233"/>
                    </a:cubicBezTo>
                    <a:cubicBezTo>
                      <a:pt x="366620" y="233"/>
                      <a:pt x="376898" y="-2622"/>
                      <a:pt x="375185" y="11654"/>
                    </a:cubicBezTo>
                    <a:cubicBezTo>
                      <a:pt x="374042" y="24787"/>
                      <a:pt x="370046" y="32781"/>
                      <a:pt x="354628" y="32210"/>
                    </a:cubicBezTo>
                    <a:cubicBezTo>
                      <a:pt x="300380" y="31639"/>
                      <a:pt x="246133" y="32210"/>
                      <a:pt x="191886" y="32210"/>
                    </a:cubicBezTo>
                    <a:cubicBezTo>
                      <a:pt x="192457" y="32781"/>
                      <a:pt x="192457" y="33352"/>
                      <a:pt x="192457" y="3392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9" name="Forme libre : forme 148">
                <a:extLst>
                  <a:ext uri="{FF2B5EF4-FFF2-40B4-BE49-F238E27FC236}">
                    <a16:creationId xmlns:a16="http://schemas.microsoft.com/office/drawing/2014/main" id="{4BE416E8-A639-42F0-BEE2-C1FFBBFE77AB}"/>
                  </a:ext>
                </a:extLst>
              </p:cNvPr>
              <p:cNvSpPr/>
              <p:nvPr/>
            </p:nvSpPr>
            <p:spPr>
              <a:xfrm>
                <a:off x="7761677" y="1753615"/>
                <a:ext cx="376304" cy="34834"/>
              </a:xfrm>
              <a:custGeom>
                <a:avLst/>
                <a:gdLst>
                  <a:gd name="connsiteX0" fmla="*/ 190151 w 376304"/>
                  <a:gd name="connsiteY0" fmla="*/ 0 h 34834"/>
                  <a:gd name="connsiteX1" fmla="*/ 355177 w 376304"/>
                  <a:gd name="connsiteY1" fmla="*/ 0 h 34834"/>
                  <a:gd name="connsiteX2" fmla="*/ 376305 w 376304"/>
                  <a:gd name="connsiteY2" fmla="*/ 17702 h 34834"/>
                  <a:gd name="connsiteX3" fmla="*/ 355177 w 376304"/>
                  <a:gd name="connsiteY3" fmla="*/ 34833 h 34834"/>
                  <a:gd name="connsiteX4" fmla="*/ 41685 w 376304"/>
                  <a:gd name="connsiteY4" fmla="*/ 33690 h 34834"/>
                  <a:gd name="connsiteX5" fmla="*/ 18844 w 376304"/>
                  <a:gd name="connsiteY5" fmla="*/ 31406 h 34834"/>
                  <a:gd name="connsiteX6" fmla="*/ 0 w 376304"/>
                  <a:gd name="connsiteY6" fmla="*/ 13705 h 34834"/>
                  <a:gd name="connsiteX7" fmla="*/ 19415 w 376304"/>
                  <a:gd name="connsiteY7" fmla="*/ 4568 h 34834"/>
                  <a:gd name="connsiteX8" fmla="*/ 190151 w 376304"/>
                  <a:gd name="connsiteY8" fmla="*/ 3997 h 34834"/>
                  <a:gd name="connsiteX9" fmla="*/ 190151 w 376304"/>
                  <a:gd name="connsiteY9" fmla="*/ 0 h 3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304" h="34834">
                    <a:moveTo>
                      <a:pt x="190151" y="0"/>
                    </a:moveTo>
                    <a:cubicBezTo>
                      <a:pt x="244969" y="0"/>
                      <a:pt x="300359" y="0"/>
                      <a:pt x="355177" y="0"/>
                    </a:cubicBezTo>
                    <a:cubicBezTo>
                      <a:pt x="368311" y="0"/>
                      <a:pt x="375734" y="1142"/>
                      <a:pt x="376305" y="17702"/>
                    </a:cubicBezTo>
                    <a:cubicBezTo>
                      <a:pt x="376305" y="35403"/>
                      <a:pt x="367168" y="34833"/>
                      <a:pt x="355177" y="34833"/>
                    </a:cubicBezTo>
                    <a:cubicBezTo>
                      <a:pt x="250679" y="34261"/>
                      <a:pt x="146182" y="34261"/>
                      <a:pt x="41685" y="33690"/>
                    </a:cubicBezTo>
                    <a:cubicBezTo>
                      <a:pt x="34261" y="33690"/>
                      <a:pt x="26267" y="32548"/>
                      <a:pt x="18844" y="31406"/>
                    </a:cubicBezTo>
                    <a:cubicBezTo>
                      <a:pt x="8565" y="30264"/>
                      <a:pt x="0" y="25125"/>
                      <a:pt x="0" y="13705"/>
                    </a:cubicBezTo>
                    <a:cubicBezTo>
                      <a:pt x="0" y="-571"/>
                      <a:pt x="12563" y="4568"/>
                      <a:pt x="19415" y="4568"/>
                    </a:cubicBezTo>
                    <a:cubicBezTo>
                      <a:pt x="76517" y="3997"/>
                      <a:pt x="133049" y="3997"/>
                      <a:pt x="190151" y="3997"/>
                    </a:cubicBezTo>
                    <a:cubicBezTo>
                      <a:pt x="190151" y="2855"/>
                      <a:pt x="190151" y="1713"/>
                      <a:pt x="190151" y="0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0" name="Forme libre : forme 149">
                <a:extLst>
                  <a:ext uri="{FF2B5EF4-FFF2-40B4-BE49-F238E27FC236}">
                    <a16:creationId xmlns:a16="http://schemas.microsoft.com/office/drawing/2014/main" id="{75338BEE-13B6-4803-BAF7-04BC87908B77}"/>
                  </a:ext>
                </a:extLst>
              </p:cNvPr>
              <p:cNvSpPr/>
              <p:nvPr/>
            </p:nvSpPr>
            <p:spPr>
              <a:xfrm>
                <a:off x="8063178" y="1102076"/>
                <a:ext cx="354034" cy="34183"/>
              </a:xfrm>
              <a:custGeom>
                <a:avLst/>
                <a:gdLst>
                  <a:gd name="connsiteX0" fmla="*/ 0 w 354034"/>
                  <a:gd name="connsiteY0" fmla="*/ 4568 h 34183"/>
                  <a:gd name="connsiteX1" fmla="*/ 354035 w 354034"/>
                  <a:gd name="connsiteY1" fmla="*/ 0 h 34183"/>
                  <a:gd name="connsiteX2" fmla="*/ 319203 w 354034"/>
                  <a:gd name="connsiteY2" fmla="*/ 29122 h 34183"/>
                  <a:gd name="connsiteX3" fmla="*/ 43398 w 354034"/>
                  <a:gd name="connsiteY3" fmla="*/ 33119 h 34183"/>
                  <a:gd name="connsiteX4" fmla="*/ 0 w 354034"/>
                  <a:gd name="connsiteY4" fmla="*/ 4568 h 3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034" h="34183">
                    <a:moveTo>
                      <a:pt x="0" y="4568"/>
                    </a:moveTo>
                    <a:cubicBezTo>
                      <a:pt x="119344" y="-2855"/>
                      <a:pt x="235262" y="1713"/>
                      <a:pt x="354035" y="0"/>
                    </a:cubicBezTo>
                    <a:cubicBezTo>
                      <a:pt x="349467" y="20557"/>
                      <a:pt x="337475" y="27980"/>
                      <a:pt x="319203" y="29122"/>
                    </a:cubicBezTo>
                    <a:cubicBezTo>
                      <a:pt x="227268" y="35975"/>
                      <a:pt x="135333" y="34261"/>
                      <a:pt x="43398" y="33119"/>
                    </a:cubicBezTo>
                    <a:cubicBezTo>
                      <a:pt x="25696" y="33119"/>
                      <a:pt x="9707" y="27980"/>
                      <a:pt x="0" y="4568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1" name="Forme libre : forme 150">
                <a:extLst>
                  <a:ext uri="{FF2B5EF4-FFF2-40B4-BE49-F238E27FC236}">
                    <a16:creationId xmlns:a16="http://schemas.microsoft.com/office/drawing/2014/main" id="{C08ED38A-B7B8-4E5D-A9EA-E47D2F60831F}"/>
                  </a:ext>
                </a:extLst>
              </p:cNvPr>
              <p:cNvSpPr/>
              <p:nvPr/>
            </p:nvSpPr>
            <p:spPr>
              <a:xfrm>
                <a:off x="7785089" y="1836622"/>
                <a:ext cx="344327" cy="34805"/>
              </a:xfrm>
              <a:custGeom>
                <a:avLst/>
                <a:gdLst>
                  <a:gd name="connsiteX0" fmla="*/ 344328 w 344327"/>
                  <a:gd name="connsiteY0" fmla="*/ 10640 h 34805"/>
                  <a:gd name="connsiteX1" fmla="*/ 290651 w 344327"/>
                  <a:gd name="connsiteY1" fmla="*/ 28913 h 34805"/>
                  <a:gd name="connsiteX2" fmla="*/ 20557 w 344327"/>
                  <a:gd name="connsiteY2" fmla="*/ 31197 h 34805"/>
                  <a:gd name="connsiteX3" fmla="*/ 0 w 344327"/>
                  <a:gd name="connsiteY3" fmla="*/ 13495 h 34805"/>
                  <a:gd name="connsiteX4" fmla="*/ 18844 w 344327"/>
                  <a:gd name="connsiteY4" fmla="*/ 2075 h 34805"/>
                  <a:gd name="connsiteX5" fmla="*/ 326055 w 344327"/>
                  <a:gd name="connsiteY5" fmla="*/ 2646 h 34805"/>
                  <a:gd name="connsiteX6" fmla="*/ 344328 w 344327"/>
                  <a:gd name="connsiteY6" fmla="*/ 10640 h 3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327" h="34805">
                    <a:moveTo>
                      <a:pt x="344328" y="10640"/>
                    </a:moveTo>
                    <a:cubicBezTo>
                      <a:pt x="330623" y="28342"/>
                      <a:pt x="308924" y="27200"/>
                      <a:pt x="290651" y="28913"/>
                    </a:cubicBezTo>
                    <a:cubicBezTo>
                      <a:pt x="200430" y="36336"/>
                      <a:pt x="110779" y="36336"/>
                      <a:pt x="20557" y="31197"/>
                    </a:cubicBezTo>
                    <a:cubicBezTo>
                      <a:pt x="7423" y="30626"/>
                      <a:pt x="571" y="25487"/>
                      <a:pt x="0" y="13495"/>
                    </a:cubicBezTo>
                    <a:cubicBezTo>
                      <a:pt x="0" y="933"/>
                      <a:pt x="10850" y="2646"/>
                      <a:pt x="18844" y="2075"/>
                    </a:cubicBezTo>
                    <a:cubicBezTo>
                      <a:pt x="121057" y="-780"/>
                      <a:pt x="223842" y="-780"/>
                      <a:pt x="326055" y="2646"/>
                    </a:cubicBezTo>
                    <a:cubicBezTo>
                      <a:pt x="332907" y="2646"/>
                      <a:pt x="339759" y="3217"/>
                      <a:pt x="344328" y="10640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2" name="Forme libre : forme 151">
                <a:extLst>
                  <a:ext uri="{FF2B5EF4-FFF2-40B4-BE49-F238E27FC236}">
                    <a16:creationId xmlns:a16="http://schemas.microsoft.com/office/drawing/2014/main" id="{C3EE1827-B4D5-4AF5-B06E-A3210961EDAC}"/>
                  </a:ext>
                </a:extLst>
              </p:cNvPr>
              <p:cNvSpPr/>
              <p:nvPr/>
            </p:nvSpPr>
            <p:spPr>
              <a:xfrm>
                <a:off x="8347548" y="1835774"/>
                <a:ext cx="344626" cy="33433"/>
              </a:xfrm>
              <a:custGeom>
                <a:avLst/>
                <a:gdLst>
                  <a:gd name="connsiteX0" fmla="*/ 0 w 344626"/>
                  <a:gd name="connsiteY0" fmla="*/ 9776 h 33433"/>
                  <a:gd name="connsiteX1" fmla="*/ 46253 w 344626"/>
                  <a:gd name="connsiteY1" fmla="*/ 4637 h 33433"/>
                  <a:gd name="connsiteX2" fmla="*/ 326055 w 344626"/>
                  <a:gd name="connsiteY2" fmla="*/ 640 h 33433"/>
                  <a:gd name="connsiteX3" fmla="*/ 344328 w 344626"/>
                  <a:gd name="connsiteY3" fmla="*/ 8634 h 33433"/>
                  <a:gd name="connsiteX4" fmla="*/ 328910 w 344626"/>
                  <a:gd name="connsiteY4" fmla="*/ 28620 h 33433"/>
                  <a:gd name="connsiteX5" fmla="*/ 326055 w 344626"/>
                  <a:gd name="connsiteY5" fmla="*/ 29191 h 33433"/>
                  <a:gd name="connsiteX6" fmla="*/ 571 w 344626"/>
                  <a:gd name="connsiteY6" fmla="*/ 20054 h 33433"/>
                  <a:gd name="connsiteX7" fmla="*/ 0 w 344626"/>
                  <a:gd name="connsiteY7" fmla="*/ 9776 h 3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626" h="33433">
                    <a:moveTo>
                      <a:pt x="0" y="9776"/>
                    </a:moveTo>
                    <a:cubicBezTo>
                      <a:pt x="15418" y="8063"/>
                      <a:pt x="30835" y="5208"/>
                      <a:pt x="46253" y="4637"/>
                    </a:cubicBezTo>
                    <a:cubicBezTo>
                      <a:pt x="139330" y="2924"/>
                      <a:pt x="232407" y="1782"/>
                      <a:pt x="326055" y="640"/>
                    </a:cubicBezTo>
                    <a:cubicBezTo>
                      <a:pt x="332907" y="640"/>
                      <a:pt x="342615" y="-3358"/>
                      <a:pt x="344328" y="8634"/>
                    </a:cubicBezTo>
                    <a:cubicBezTo>
                      <a:pt x="346041" y="20054"/>
                      <a:pt x="340331" y="26336"/>
                      <a:pt x="328910" y="28620"/>
                    </a:cubicBezTo>
                    <a:cubicBezTo>
                      <a:pt x="327768" y="28620"/>
                      <a:pt x="327197" y="29191"/>
                      <a:pt x="326055" y="29191"/>
                    </a:cubicBezTo>
                    <a:cubicBezTo>
                      <a:pt x="217560" y="30333"/>
                      <a:pt x="108495" y="42324"/>
                      <a:pt x="571" y="20054"/>
                    </a:cubicBezTo>
                    <a:cubicBezTo>
                      <a:pt x="571" y="16628"/>
                      <a:pt x="571" y="13202"/>
                      <a:pt x="0" y="9776"/>
                    </a:cubicBezTo>
                    <a:close/>
                  </a:path>
                </a:pathLst>
              </a:custGeom>
              <a:solidFill>
                <a:srgbClr val="FDF9F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3" name="Forme libre : forme 152">
                <a:extLst>
                  <a:ext uri="{FF2B5EF4-FFF2-40B4-BE49-F238E27FC236}">
                    <a16:creationId xmlns:a16="http://schemas.microsoft.com/office/drawing/2014/main" id="{D3CA601B-D6B4-4284-9BC0-6E1BD8D19A78}"/>
                  </a:ext>
                </a:extLst>
              </p:cNvPr>
              <p:cNvSpPr/>
              <p:nvPr/>
            </p:nvSpPr>
            <p:spPr>
              <a:xfrm>
                <a:off x="8092746" y="1515355"/>
                <a:ext cx="291368" cy="26646"/>
              </a:xfrm>
              <a:custGeom>
                <a:avLst/>
                <a:gdLst>
                  <a:gd name="connsiteX0" fmla="*/ 143452 w 291368"/>
                  <a:gd name="connsiteY0" fmla="*/ 143 h 26646"/>
                  <a:gd name="connsiteX1" fmla="*/ 271361 w 291368"/>
                  <a:gd name="connsiteY1" fmla="*/ 714 h 26646"/>
                  <a:gd name="connsiteX2" fmla="*/ 291347 w 291368"/>
                  <a:gd name="connsiteY2" fmla="*/ 9850 h 26646"/>
                  <a:gd name="connsiteX3" fmla="*/ 272503 w 291368"/>
                  <a:gd name="connsiteY3" fmla="*/ 23555 h 26646"/>
                  <a:gd name="connsiteX4" fmla="*/ 184566 w 291368"/>
                  <a:gd name="connsiteY4" fmla="*/ 26410 h 26646"/>
                  <a:gd name="connsiteX5" fmla="*/ 42380 w 291368"/>
                  <a:gd name="connsiteY5" fmla="*/ 25839 h 26646"/>
                  <a:gd name="connsiteX6" fmla="*/ 14400 w 291368"/>
                  <a:gd name="connsiteY6" fmla="*/ 22413 h 26646"/>
                  <a:gd name="connsiteX7" fmla="*/ 125 w 291368"/>
                  <a:gd name="connsiteY7" fmla="*/ 8137 h 26646"/>
                  <a:gd name="connsiteX8" fmla="*/ 16113 w 291368"/>
                  <a:gd name="connsiteY8" fmla="*/ 714 h 26646"/>
                  <a:gd name="connsiteX9" fmla="*/ 143452 w 291368"/>
                  <a:gd name="connsiteY9" fmla="*/ 143 h 26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368" h="26646">
                    <a:moveTo>
                      <a:pt x="143452" y="143"/>
                    </a:moveTo>
                    <a:cubicBezTo>
                      <a:pt x="186279" y="143"/>
                      <a:pt x="228534" y="-428"/>
                      <a:pt x="271361" y="714"/>
                    </a:cubicBezTo>
                    <a:cubicBezTo>
                      <a:pt x="278214" y="714"/>
                      <a:pt x="290776" y="-2141"/>
                      <a:pt x="291347" y="9850"/>
                    </a:cubicBezTo>
                    <a:cubicBezTo>
                      <a:pt x="291918" y="20129"/>
                      <a:pt x="281069" y="22984"/>
                      <a:pt x="272503" y="23555"/>
                    </a:cubicBezTo>
                    <a:cubicBezTo>
                      <a:pt x="243381" y="25268"/>
                      <a:pt x="213688" y="26410"/>
                      <a:pt x="184566" y="26410"/>
                    </a:cubicBezTo>
                    <a:cubicBezTo>
                      <a:pt x="137171" y="26981"/>
                      <a:pt x="89776" y="26410"/>
                      <a:pt x="42380" y="25839"/>
                    </a:cubicBezTo>
                    <a:cubicBezTo>
                      <a:pt x="33244" y="25839"/>
                      <a:pt x="23537" y="24126"/>
                      <a:pt x="14400" y="22413"/>
                    </a:cubicBezTo>
                    <a:cubicBezTo>
                      <a:pt x="5835" y="21271"/>
                      <a:pt x="-1017" y="17273"/>
                      <a:pt x="125" y="8137"/>
                    </a:cubicBezTo>
                    <a:cubicBezTo>
                      <a:pt x="696" y="-999"/>
                      <a:pt x="9832" y="714"/>
                      <a:pt x="16113" y="714"/>
                    </a:cubicBezTo>
                    <a:cubicBezTo>
                      <a:pt x="57798" y="143"/>
                      <a:pt x="100625" y="143"/>
                      <a:pt x="143452" y="14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4" name="Forme libre : forme 153">
                <a:extLst>
                  <a:ext uri="{FF2B5EF4-FFF2-40B4-BE49-F238E27FC236}">
                    <a16:creationId xmlns:a16="http://schemas.microsoft.com/office/drawing/2014/main" id="{DAE7C05F-F768-44BF-9E9C-FCB28F4E1004}"/>
                  </a:ext>
                </a:extLst>
              </p:cNvPr>
              <p:cNvSpPr/>
              <p:nvPr/>
            </p:nvSpPr>
            <p:spPr>
              <a:xfrm>
                <a:off x="7910122" y="2083914"/>
                <a:ext cx="243848" cy="34759"/>
              </a:xfrm>
              <a:custGeom>
                <a:avLst/>
                <a:gdLst>
                  <a:gd name="connsiteX0" fmla="*/ 243849 w 243848"/>
                  <a:gd name="connsiteY0" fmla="*/ 894 h 34759"/>
                  <a:gd name="connsiteX1" fmla="*/ 205590 w 243848"/>
                  <a:gd name="connsiteY1" fmla="*/ 34585 h 34759"/>
                  <a:gd name="connsiteX2" fmla="*/ 74826 w 243848"/>
                  <a:gd name="connsiteY2" fmla="*/ 33443 h 34759"/>
                  <a:gd name="connsiteX3" fmla="*/ 21150 w 243848"/>
                  <a:gd name="connsiteY3" fmla="*/ 28875 h 34759"/>
                  <a:gd name="connsiteX4" fmla="*/ 22 w 243848"/>
                  <a:gd name="connsiteY4" fmla="*/ 9460 h 34759"/>
                  <a:gd name="connsiteX5" fmla="*/ 22291 w 243848"/>
                  <a:gd name="connsiteY5" fmla="*/ 894 h 34759"/>
                  <a:gd name="connsiteX6" fmla="*/ 243849 w 243848"/>
                  <a:gd name="connsiteY6" fmla="*/ 894 h 3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848" h="34759">
                    <a:moveTo>
                      <a:pt x="243849" y="894"/>
                    </a:moveTo>
                    <a:cubicBezTo>
                      <a:pt x="241565" y="25448"/>
                      <a:pt x="231286" y="36298"/>
                      <a:pt x="205590" y="34585"/>
                    </a:cubicBezTo>
                    <a:cubicBezTo>
                      <a:pt x="162192" y="32301"/>
                      <a:pt x="118224" y="34014"/>
                      <a:pt x="74826" y="33443"/>
                    </a:cubicBezTo>
                    <a:cubicBezTo>
                      <a:pt x="57124" y="32872"/>
                      <a:pt x="38851" y="31159"/>
                      <a:pt x="21150" y="28875"/>
                    </a:cubicBezTo>
                    <a:cubicBezTo>
                      <a:pt x="10300" y="27162"/>
                      <a:pt x="-550" y="20309"/>
                      <a:pt x="22" y="9460"/>
                    </a:cubicBezTo>
                    <a:cubicBezTo>
                      <a:pt x="592" y="-4816"/>
                      <a:pt x="14868" y="1466"/>
                      <a:pt x="22291" y="894"/>
                    </a:cubicBezTo>
                    <a:cubicBezTo>
                      <a:pt x="95954" y="323"/>
                      <a:pt x="169616" y="894"/>
                      <a:pt x="243849" y="894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5" name="Forme libre : forme 154">
                <a:extLst>
                  <a:ext uri="{FF2B5EF4-FFF2-40B4-BE49-F238E27FC236}">
                    <a16:creationId xmlns:a16="http://schemas.microsoft.com/office/drawing/2014/main" id="{118BC9A0-D46B-438E-9473-A42335509A02}"/>
                  </a:ext>
                </a:extLst>
              </p:cNvPr>
              <p:cNvSpPr/>
              <p:nvPr/>
            </p:nvSpPr>
            <p:spPr>
              <a:xfrm>
                <a:off x="8322708" y="2084809"/>
                <a:ext cx="249822" cy="33547"/>
              </a:xfrm>
              <a:custGeom>
                <a:avLst/>
                <a:gdLst>
                  <a:gd name="connsiteX0" fmla="*/ 249823 w 249822"/>
                  <a:gd name="connsiteY0" fmla="*/ 0 h 33547"/>
                  <a:gd name="connsiteX1" fmla="*/ 208709 w 249822"/>
                  <a:gd name="connsiteY1" fmla="*/ 31977 h 33547"/>
                  <a:gd name="connsiteX2" fmla="*/ 27124 w 249822"/>
                  <a:gd name="connsiteY2" fmla="*/ 29122 h 33547"/>
                  <a:gd name="connsiteX3" fmla="*/ 5996 w 249822"/>
                  <a:gd name="connsiteY3" fmla="*/ 22270 h 33547"/>
                  <a:gd name="connsiteX4" fmla="*/ 9422 w 249822"/>
                  <a:gd name="connsiteY4" fmla="*/ 3997 h 33547"/>
                  <a:gd name="connsiteX5" fmla="*/ 28837 w 249822"/>
                  <a:gd name="connsiteY5" fmla="*/ 571 h 33547"/>
                  <a:gd name="connsiteX6" fmla="*/ 249823 w 249822"/>
                  <a:gd name="connsiteY6" fmla="*/ 0 h 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822" h="33547">
                    <a:moveTo>
                      <a:pt x="249823" y="0"/>
                    </a:moveTo>
                    <a:cubicBezTo>
                      <a:pt x="243542" y="23983"/>
                      <a:pt x="228124" y="31406"/>
                      <a:pt x="208709" y="31977"/>
                    </a:cubicBezTo>
                    <a:cubicBezTo>
                      <a:pt x="148181" y="33119"/>
                      <a:pt x="87652" y="35974"/>
                      <a:pt x="27124" y="29122"/>
                    </a:cubicBezTo>
                    <a:cubicBezTo>
                      <a:pt x="19700" y="27980"/>
                      <a:pt x="11706" y="28551"/>
                      <a:pt x="5996" y="22270"/>
                    </a:cubicBezTo>
                    <a:cubicBezTo>
                      <a:pt x="-857" y="14847"/>
                      <a:pt x="-4283" y="7423"/>
                      <a:pt x="9422" y="3997"/>
                    </a:cubicBezTo>
                    <a:cubicBezTo>
                      <a:pt x="15703" y="2284"/>
                      <a:pt x="22556" y="571"/>
                      <a:pt x="28837" y="571"/>
                    </a:cubicBezTo>
                    <a:cubicBezTo>
                      <a:pt x="101928" y="0"/>
                      <a:pt x="174448" y="0"/>
                      <a:pt x="249823" y="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6" name="Forme libre : forme 155">
                <a:extLst>
                  <a:ext uri="{FF2B5EF4-FFF2-40B4-BE49-F238E27FC236}">
                    <a16:creationId xmlns:a16="http://schemas.microsoft.com/office/drawing/2014/main" id="{7F6EFFC6-9807-439D-B0C2-15839AD195EE}"/>
                  </a:ext>
                </a:extLst>
              </p:cNvPr>
              <p:cNvSpPr/>
              <p:nvPr/>
            </p:nvSpPr>
            <p:spPr>
              <a:xfrm>
                <a:off x="8108289" y="1184841"/>
                <a:ext cx="262153" cy="31439"/>
              </a:xfrm>
              <a:custGeom>
                <a:avLst/>
                <a:gdLst>
                  <a:gd name="connsiteX0" fmla="*/ 133619 w 262153"/>
                  <a:gd name="connsiteY0" fmla="*/ 605 h 31439"/>
                  <a:gd name="connsiteX1" fmla="*/ 244969 w 262153"/>
                  <a:gd name="connsiteY1" fmla="*/ 605 h 31439"/>
                  <a:gd name="connsiteX2" fmla="*/ 262100 w 262153"/>
                  <a:gd name="connsiteY2" fmla="*/ 9170 h 31439"/>
                  <a:gd name="connsiteX3" fmla="*/ 248396 w 262153"/>
                  <a:gd name="connsiteY3" fmla="*/ 28014 h 31439"/>
                  <a:gd name="connsiteX4" fmla="*/ 228981 w 262153"/>
                  <a:gd name="connsiteY4" fmla="*/ 30869 h 31439"/>
                  <a:gd name="connsiteX5" fmla="*/ 23983 w 262153"/>
                  <a:gd name="connsiteY5" fmla="*/ 31440 h 31439"/>
                  <a:gd name="connsiteX6" fmla="*/ 0 w 262153"/>
                  <a:gd name="connsiteY6" fmla="*/ 14880 h 31439"/>
                  <a:gd name="connsiteX7" fmla="*/ 22841 w 262153"/>
                  <a:gd name="connsiteY7" fmla="*/ 2318 h 31439"/>
                  <a:gd name="connsiteX8" fmla="*/ 133619 w 262153"/>
                  <a:gd name="connsiteY8" fmla="*/ 1747 h 31439"/>
                  <a:gd name="connsiteX9" fmla="*/ 133619 w 262153"/>
                  <a:gd name="connsiteY9" fmla="*/ 605 h 31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2153" h="31439">
                    <a:moveTo>
                      <a:pt x="133619" y="605"/>
                    </a:moveTo>
                    <a:cubicBezTo>
                      <a:pt x="170736" y="605"/>
                      <a:pt x="207853" y="605"/>
                      <a:pt x="244969" y="605"/>
                    </a:cubicBezTo>
                    <a:cubicBezTo>
                      <a:pt x="251822" y="605"/>
                      <a:pt x="262100" y="-3393"/>
                      <a:pt x="262100" y="9170"/>
                    </a:cubicBezTo>
                    <a:cubicBezTo>
                      <a:pt x="262671" y="18306"/>
                      <a:pt x="258674" y="26301"/>
                      <a:pt x="248396" y="28014"/>
                    </a:cubicBezTo>
                    <a:cubicBezTo>
                      <a:pt x="242114" y="29156"/>
                      <a:pt x="235262" y="30869"/>
                      <a:pt x="228981" y="30869"/>
                    </a:cubicBezTo>
                    <a:cubicBezTo>
                      <a:pt x="160458" y="31440"/>
                      <a:pt x="92506" y="31440"/>
                      <a:pt x="23983" y="31440"/>
                    </a:cubicBezTo>
                    <a:cubicBezTo>
                      <a:pt x="11991" y="31440"/>
                      <a:pt x="0" y="31440"/>
                      <a:pt x="0" y="14880"/>
                    </a:cubicBezTo>
                    <a:cubicBezTo>
                      <a:pt x="0" y="-2822"/>
                      <a:pt x="14276" y="2889"/>
                      <a:pt x="22841" y="2318"/>
                    </a:cubicBezTo>
                    <a:cubicBezTo>
                      <a:pt x="59958" y="1747"/>
                      <a:pt x="97074" y="1747"/>
                      <a:pt x="133619" y="1747"/>
                    </a:cubicBezTo>
                    <a:cubicBezTo>
                      <a:pt x="133619" y="1747"/>
                      <a:pt x="133619" y="1176"/>
                      <a:pt x="133619" y="605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7" name="Forme libre : forme 156">
                <a:extLst>
                  <a:ext uri="{FF2B5EF4-FFF2-40B4-BE49-F238E27FC236}">
                    <a16:creationId xmlns:a16="http://schemas.microsoft.com/office/drawing/2014/main" id="{ADCD0E44-5840-4A70-AAC2-029EB67EBFA7}"/>
                  </a:ext>
                </a:extLst>
              </p:cNvPr>
              <p:cNvSpPr/>
              <p:nvPr/>
            </p:nvSpPr>
            <p:spPr>
              <a:xfrm>
                <a:off x="8450332" y="1920496"/>
                <a:ext cx="211850" cy="33547"/>
              </a:xfrm>
              <a:custGeom>
                <a:avLst/>
                <a:gdLst>
                  <a:gd name="connsiteX0" fmla="*/ 102213 w 211850"/>
                  <a:gd name="connsiteY0" fmla="*/ 33548 h 33547"/>
                  <a:gd name="connsiteX1" fmla="*/ 17702 w 211850"/>
                  <a:gd name="connsiteY1" fmla="*/ 29551 h 33547"/>
                  <a:gd name="connsiteX2" fmla="*/ 0 w 211850"/>
                  <a:gd name="connsiteY2" fmla="*/ 12420 h 33547"/>
                  <a:gd name="connsiteX3" fmla="*/ 18273 w 211850"/>
                  <a:gd name="connsiteY3" fmla="*/ 428 h 33547"/>
                  <a:gd name="connsiteX4" fmla="*/ 192435 w 211850"/>
                  <a:gd name="connsiteY4" fmla="*/ 428 h 33547"/>
                  <a:gd name="connsiteX5" fmla="*/ 211850 w 211850"/>
                  <a:gd name="connsiteY5" fmla="*/ 11278 h 33547"/>
                  <a:gd name="connsiteX6" fmla="*/ 191864 w 211850"/>
                  <a:gd name="connsiteY6" fmla="*/ 30122 h 33547"/>
                  <a:gd name="connsiteX7" fmla="*/ 102213 w 211850"/>
                  <a:gd name="connsiteY7" fmla="*/ 33548 h 3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850" h="33547">
                    <a:moveTo>
                      <a:pt x="102213" y="33548"/>
                    </a:moveTo>
                    <a:cubicBezTo>
                      <a:pt x="74804" y="32406"/>
                      <a:pt x="46253" y="30693"/>
                      <a:pt x="17702" y="29551"/>
                    </a:cubicBezTo>
                    <a:cubicBezTo>
                      <a:pt x="6281" y="28980"/>
                      <a:pt x="0" y="23840"/>
                      <a:pt x="0" y="12420"/>
                    </a:cubicBezTo>
                    <a:cubicBezTo>
                      <a:pt x="0" y="-714"/>
                      <a:pt x="10850" y="428"/>
                      <a:pt x="18273" y="428"/>
                    </a:cubicBezTo>
                    <a:cubicBezTo>
                      <a:pt x="76517" y="-143"/>
                      <a:pt x="134191" y="-143"/>
                      <a:pt x="192435" y="428"/>
                    </a:cubicBezTo>
                    <a:cubicBezTo>
                      <a:pt x="199859" y="428"/>
                      <a:pt x="211279" y="-1285"/>
                      <a:pt x="211850" y="11278"/>
                    </a:cubicBezTo>
                    <a:cubicBezTo>
                      <a:pt x="211850" y="23840"/>
                      <a:pt x="204427" y="29551"/>
                      <a:pt x="191864" y="30122"/>
                    </a:cubicBezTo>
                    <a:cubicBezTo>
                      <a:pt x="162171" y="30693"/>
                      <a:pt x="133049" y="32406"/>
                      <a:pt x="102213" y="33548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8" name="Forme libre : forme 157">
                <a:extLst>
                  <a:ext uri="{FF2B5EF4-FFF2-40B4-BE49-F238E27FC236}">
                    <a16:creationId xmlns:a16="http://schemas.microsoft.com/office/drawing/2014/main" id="{5DA7141B-16F4-4EC2-A331-CEDF67AA33E2}"/>
                  </a:ext>
                </a:extLst>
              </p:cNvPr>
              <p:cNvSpPr/>
              <p:nvPr/>
            </p:nvSpPr>
            <p:spPr>
              <a:xfrm>
                <a:off x="7815924" y="1917499"/>
                <a:ext cx="211304" cy="35846"/>
              </a:xfrm>
              <a:custGeom>
                <a:avLst/>
                <a:gdLst>
                  <a:gd name="connsiteX0" fmla="*/ 103355 w 211304"/>
                  <a:gd name="connsiteY0" fmla="*/ 0 h 35846"/>
                  <a:gd name="connsiteX1" fmla="*/ 197003 w 211304"/>
                  <a:gd name="connsiteY1" fmla="*/ 5139 h 35846"/>
                  <a:gd name="connsiteX2" fmla="*/ 211279 w 211304"/>
                  <a:gd name="connsiteY2" fmla="*/ 14276 h 35846"/>
                  <a:gd name="connsiteX3" fmla="*/ 200429 w 211304"/>
                  <a:gd name="connsiteY3" fmla="*/ 29693 h 35846"/>
                  <a:gd name="connsiteX4" fmla="*/ 189580 w 211304"/>
                  <a:gd name="connsiteY4" fmla="*/ 32548 h 35846"/>
                  <a:gd name="connsiteX5" fmla="*/ 15989 w 211304"/>
                  <a:gd name="connsiteY5" fmla="*/ 33120 h 35846"/>
                  <a:gd name="connsiteX6" fmla="*/ 0 w 211304"/>
                  <a:gd name="connsiteY6" fmla="*/ 17131 h 35846"/>
                  <a:gd name="connsiteX7" fmla="*/ 17702 w 211304"/>
                  <a:gd name="connsiteY7" fmla="*/ 3426 h 35846"/>
                  <a:gd name="connsiteX8" fmla="*/ 103355 w 211304"/>
                  <a:gd name="connsiteY8" fmla="*/ 3426 h 35846"/>
                  <a:gd name="connsiteX9" fmla="*/ 103355 w 211304"/>
                  <a:gd name="connsiteY9" fmla="*/ 0 h 3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304" h="35846">
                    <a:moveTo>
                      <a:pt x="103355" y="0"/>
                    </a:moveTo>
                    <a:cubicBezTo>
                      <a:pt x="134762" y="1713"/>
                      <a:pt x="166168" y="2855"/>
                      <a:pt x="197003" y="5139"/>
                    </a:cubicBezTo>
                    <a:cubicBezTo>
                      <a:pt x="202714" y="5710"/>
                      <a:pt x="211850" y="4568"/>
                      <a:pt x="211279" y="14276"/>
                    </a:cubicBezTo>
                    <a:cubicBezTo>
                      <a:pt x="210708" y="21128"/>
                      <a:pt x="207282" y="26838"/>
                      <a:pt x="200429" y="29693"/>
                    </a:cubicBezTo>
                    <a:cubicBezTo>
                      <a:pt x="197003" y="30835"/>
                      <a:pt x="193006" y="32548"/>
                      <a:pt x="189580" y="32548"/>
                    </a:cubicBezTo>
                    <a:cubicBezTo>
                      <a:pt x="131906" y="37688"/>
                      <a:pt x="73662" y="35975"/>
                      <a:pt x="15989" y="33120"/>
                    </a:cubicBezTo>
                    <a:cubicBezTo>
                      <a:pt x="6281" y="32548"/>
                      <a:pt x="0" y="27980"/>
                      <a:pt x="0" y="17131"/>
                    </a:cubicBezTo>
                    <a:cubicBezTo>
                      <a:pt x="0" y="4568"/>
                      <a:pt x="9707" y="3426"/>
                      <a:pt x="17702" y="3426"/>
                    </a:cubicBezTo>
                    <a:cubicBezTo>
                      <a:pt x="46253" y="2855"/>
                      <a:pt x="74804" y="3426"/>
                      <a:pt x="103355" y="3426"/>
                    </a:cubicBezTo>
                    <a:cubicBezTo>
                      <a:pt x="103355" y="1713"/>
                      <a:pt x="103355" y="571"/>
                      <a:pt x="103355" y="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9" name="Forme libre : forme 158">
                <a:extLst>
                  <a:ext uri="{FF2B5EF4-FFF2-40B4-BE49-F238E27FC236}">
                    <a16:creationId xmlns:a16="http://schemas.microsoft.com/office/drawing/2014/main" id="{5882AA68-2524-4963-A530-80AD0B1AAC3B}"/>
                  </a:ext>
                </a:extLst>
              </p:cNvPr>
              <p:cNvSpPr/>
              <p:nvPr/>
            </p:nvSpPr>
            <p:spPr>
              <a:xfrm>
                <a:off x="8116283" y="1268672"/>
                <a:ext cx="240972" cy="32334"/>
              </a:xfrm>
              <a:custGeom>
                <a:avLst/>
                <a:gdLst>
                  <a:gd name="connsiteX0" fmla="*/ 0 w 240972"/>
                  <a:gd name="connsiteY0" fmla="*/ 6995 h 32334"/>
                  <a:gd name="connsiteX1" fmla="*/ 240972 w 240972"/>
                  <a:gd name="connsiteY1" fmla="*/ 5853 h 32334"/>
                  <a:gd name="connsiteX2" fmla="*/ 0 w 240972"/>
                  <a:gd name="connsiteY2" fmla="*/ 6995 h 3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972" h="32334">
                    <a:moveTo>
                      <a:pt x="0" y="6995"/>
                    </a:moveTo>
                    <a:cubicBezTo>
                      <a:pt x="79943" y="-2712"/>
                      <a:pt x="160458" y="-1570"/>
                      <a:pt x="240972" y="5853"/>
                    </a:cubicBezTo>
                    <a:cubicBezTo>
                      <a:pt x="161600" y="41828"/>
                      <a:pt x="81086" y="40114"/>
                      <a:pt x="0" y="6995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0" name="Forme libre : forme 159">
                <a:extLst>
                  <a:ext uri="{FF2B5EF4-FFF2-40B4-BE49-F238E27FC236}">
                    <a16:creationId xmlns:a16="http://schemas.microsoft.com/office/drawing/2014/main" id="{5558B42B-B02A-4FE5-A0D8-03B4E07EDCD5}"/>
                  </a:ext>
                </a:extLst>
              </p:cNvPr>
              <p:cNvSpPr/>
              <p:nvPr/>
            </p:nvSpPr>
            <p:spPr>
              <a:xfrm>
                <a:off x="8111715" y="857528"/>
                <a:ext cx="251821" cy="32771"/>
              </a:xfrm>
              <a:custGeom>
                <a:avLst/>
                <a:gdLst>
                  <a:gd name="connsiteX0" fmla="*/ 251822 w 251821"/>
                  <a:gd name="connsiteY0" fmla="*/ 26417 h 32771"/>
                  <a:gd name="connsiteX1" fmla="*/ 0 w 251821"/>
                  <a:gd name="connsiteY1" fmla="*/ 25846 h 32771"/>
                  <a:gd name="connsiteX2" fmla="*/ 251822 w 251821"/>
                  <a:gd name="connsiteY2" fmla="*/ 26417 h 3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1821" h="32771">
                    <a:moveTo>
                      <a:pt x="251822" y="26417"/>
                    </a:moveTo>
                    <a:cubicBezTo>
                      <a:pt x="167881" y="34411"/>
                      <a:pt x="83941" y="35553"/>
                      <a:pt x="0" y="25846"/>
                    </a:cubicBezTo>
                    <a:cubicBezTo>
                      <a:pt x="83369" y="-7274"/>
                      <a:pt x="167881" y="-10129"/>
                      <a:pt x="251822" y="26417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1" name="Forme libre : forme 160">
                <a:extLst>
                  <a:ext uri="{FF2B5EF4-FFF2-40B4-BE49-F238E27FC236}">
                    <a16:creationId xmlns:a16="http://schemas.microsoft.com/office/drawing/2014/main" id="{02F1A877-9CA8-42AE-A605-1D61DEC37145}"/>
                  </a:ext>
                </a:extLst>
              </p:cNvPr>
              <p:cNvSpPr/>
              <p:nvPr/>
            </p:nvSpPr>
            <p:spPr>
              <a:xfrm>
                <a:off x="8111715" y="2252119"/>
                <a:ext cx="248966" cy="26767"/>
              </a:xfrm>
              <a:custGeom>
                <a:avLst/>
                <a:gdLst>
                  <a:gd name="connsiteX0" fmla="*/ 248966 w 248966"/>
                  <a:gd name="connsiteY0" fmla="*/ 0 h 26767"/>
                  <a:gd name="connsiteX1" fmla="*/ 0 w 248966"/>
                  <a:gd name="connsiteY1" fmla="*/ 0 h 26767"/>
                  <a:gd name="connsiteX2" fmla="*/ 248966 w 248966"/>
                  <a:gd name="connsiteY2" fmla="*/ 0 h 2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8966" h="26767">
                    <a:moveTo>
                      <a:pt x="248966" y="0"/>
                    </a:moveTo>
                    <a:cubicBezTo>
                      <a:pt x="178160" y="35975"/>
                      <a:pt x="70236" y="35404"/>
                      <a:pt x="0" y="0"/>
                    </a:cubicBezTo>
                    <a:cubicBezTo>
                      <a:pt x="87367" y="0"/>
                      <a:pt x="168452" y="0"/>
                      <a:pt x="248966" y="0"/>
                    </a:cubicBezTo>
                    <a:close/>
                  </a:path>
                </a:pathLst>
              </a:custGeom>
              <a:solidFill>
                <a:srgbClr val="FDF6F7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2" name="Forme libre : forme 161">
                <a:extLst>
                  <a:ext uri="{FF2B5EF4-FFF2-40B4-BE49-F238E27FC236}">
                    <a16:creationId xmlns:a16="http://schemas.microsoft.com/office/drawing/2014/main" id="{E867416A-6E1A-410C-A60F-E17388BB29B7}"/>
                  </a:ext>
                </a:extLst>
              </p:cNvPr>
              <p:cNvSpPr/>
              <p:nvPr/>
            </p:nvSpPr>
            <p:spPr>
              <a:xfrm>
                <a:off x="8447457" y="2002010"/>
                <a:ext cx="175913" cy="34261"/>
              </a:xfrm>
              <a:custGeom>
                <a:avLst/>
                <a:gdLst>
                  <a:gd name="connsiteX0" fmla="*/ 81105 w 175913"/>
                  <a:gd name="connsiteY0" fmla="*/ 31406 h 34261"/>
                  <a:gd name="connsiteX1" fmla="*/ 18863 w 175913"/>
                  <a:gd name="connsiteY1" fmla="*/ 31406 h 34261"/>
                  <a:gd name="connsiteX2" fmla="*/ 20 w 175913"/>
                  <a:gd name="connsiteY2" fmla="*/ 21128 h 34261"/>
                  <a:gd name="connsiteX3" fmla="*/ 18863 w 175913"/>
                  <a:gd name="connsiteY3" fmla="*/ 3426 h 34261"/>
                  <a:gd name="connsiteX4" fmla="*/ 86815 w 175913"/>
                  <a:gd name="connsiteY4" fmla="*/ 0 h 34261"/>
                  <a:gd name="connsiteX5" fmla="*/ 154767 w 175913"/>
                  <a:gd name="connsiteY5" fmla="*/ 2284 h 34261"/>
                  <a:gd name="connsiteX6" fmla="*/ 175895 w 175913"/>
                  <a:gd name="connsiteY6" fmla="*/ 14276 h 34261"/>
                  <a:gd name="connsiteX7" fmla="*/ 154767 w 175913"/>
                  <a:gd name="connsiteY7" fmla="*/ 29693 h 34261"/>
                  <a:gd name="connsiteX8" fmla="*/ 81105 w 175913"/>
                  <a:gd name="connsiteY8" fmla="*/ 34261 h 34261"/>
                  <a:gd name="connsiteX9" fmla="*/ 81105 w 175913"/>
                  <a:gd name="connsiteY9" fmla="*/ 31406 h 3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913" h="34261">
                    <a:moveTo>
                      <a:pt x="81105" y="31406"/>
                    </a:moveTo>
                    <a:cubicBezTo>
                      <a:pt x="60548" y="31406"/>
                      <a:pt x="39420" y="31977"/>
                      <a:pt x="18863" y="31406"/>
                    </a:cubicBezTo>
                    <a:cubicBezTo>
                      <a:pt x="11440" y="31406"/>
                      <a:pt x="-551" y="34261"/>
                      <a:pt x="20" y="21128"/>
                    </a:cubicBezTo>
                    <a:cubicBezTo>
                      <a:pt x="20" y="10278"/>
                      <a:pt x="8014" y="3997"/>
                      <a:pt x="18863" y="3426"/>
                    </a:cubicBezTo>
                    <a:cubicBezTo>
                      <a:pt x="41704" y="1713"/>
                      <a:pt x="63974" y="0"/>
                      <a:pt x="86815" y="0"/>
                    </a:cubicBezTo>
                    <a:cubicBezTo>
                      <a:pt x="109656" y="0"/>
                      <a:pt x="132497" y="1142"/>
                      <a:pt x="154767" y="2284"/>
                    </a:cubicBezTo>
                    <a:cubicBezTo>
                      <a:pt x="163333" y="2855"/>
                      <a:pt x="176466" y="-571"/>
                      <a:pt x="175895" y="14276"/>
                    </a:cubicBezTo>
                    <a:cubicBezTo>
                      <a:pt x="175324" y="25696"/>
                      <a:pt x="164475" y="29122"/>
                      <a:pt x="154767" y="29693"/>
                    </a:cubicBezTo>
                    <a:cubicBezTo>
                      <a:pt x="130213" y="31977"/>
                      <a:pt x="105659" y="33119"/>
                      <a:pt x="81105" y="34261"/>
                    </a:cubicBezTo>
                    <a:cubicBezTo>
                      <a:pt x="81105" y="33119"/>
                      <a:pt x="81105" y="31977"/>
                      <a:pt x="81105" y="31406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3" name="Forme libre : forme 162">
                <a:extLst>
                  <a:ext uri="{FF2B5EF4-FFF2-40B4-BE49-F238E27FC236}">
                    <a16:creationId xmlns:a16="http://schemas.microsoft.com/office/drawing/2014/main" id="{40D13660-3F5A-4556-AA91-F9199D1B9EB6}"/>
                  </a:ext>
                </a:extLst>
              </p:cNvPr>
              <p:cNvSpPr/>
              <p:nvPr/>
            </p:nvSpPr>
            <p:spPr>
              <a:xfrm>
                <a:off x="8559226" y="1514445"/>
                <a:ext cx="173763" cy="27462"/>
              </a:xfrm>
              <a:custGeom>
                <a:avLst/>
                <a:gdLst>
                  <a:gd name="connsiteX0" fmla="*/ 83542 w 173763"/>
                  <a:gd name="connsiteY0" fmla="*/ 1053 h 27462"/>
                  <a:gd name="connsiteX1" fmla="*/ 157204 w 173763"/>
                  <a:gd name="connsiteY1" fmla="*/ 1053 h 27462"/>
                  <a:gd name="connsiteX2" fmla="*/ 173764 w 173763"/>
                  <a:gd name="connsiteY2" fmla="*/ 13044 h 27462"/>
                  <a:gd name="connsiteX3" fmla="*/ 157775 w 173763"/>
                  <a:gd name="connsiteY3" fmla="*/ 25607 h 27462"/>
                  <a:gd name="connsiteX4" fmla="*/ 19016 w 173763"/>
                  <a:gd name="connsiteY4" fmla="*/ 25036 h 27462"/>
                  <a:gd name="connsiteX5" fmla="*/ 172 w 173763"/>
                  <a:gd name="connsiteY5" fmla="*/ 8476 h 27462"/>
                  <a:gd name="connsiteX6" fmla="*/ 21300 w 173763"/>
                  <a:gd name="connsiteY6" fmla="*/ 482 h 27462"/>
                  <a:gd name="connsiteX7" fmla="*/ 83542 w 173763"/>
                  <a:gd name="connsiteY7" fmla="*/ 482 h 27462"/>
                  <a:gd name="connsiteX8" fmla="*/ 83542 w 173763"/>
                  <a:gd name="connsiteY8" fmla="*/ 1053 h 2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763" h="27462">
                    <a:moveTo>
                      <a:pt x="83542" y="1053"/>
                    </a:moveTo>
                    <a:cubicBezTo>
                      <a:pt x="108096" y="1053"/>
                      <a:pt x="132650" y="482"/>
                      <a:pt x="157204" y="1053"/>
                    </a:cubicBezTo>
                    <a:cubicBezTo>
                      <a:pt x="164627" y="1053"/>
                      <a:pt x="173764" y="2766"/>
                      <a:pt x="173764" y="13044"/>
                    </a:cubicBezTo>
                    <a:cubicBezTo>
                      <a:pt x="173764" y="22752"/>
                      <a:pt x="165198" y="25036"/>
                      <a:pt x="157775" y="25607"/>
                    </a:cubicBezTo>
                    <a:cubicBezTo>
                      <a:pt x="111522" y="27891"/>
                      <a:pt x="65269" y="28462"/>
                      <a:pt x="19016" y="25036"/>
                    </a:cubicBezTo>
                    <a:cubicBezTo>
                      <a:pt x="9879" y="24465"/>
                      <a:pt x="-1541" y="20468"/>
                      <a:pt x="172" y="8476"/>
                    </a:cubicBezTo>
                    <a:cubicBezTo>
                      <a:pt x="1885" y="-2944"/>
                      <a:pt x="13877" y="482"/>
                      <a:pt x="21300" y="482"/>
                    </a:cubicBezTo>
                    <a:cubicBezTo>
                      <a:pt x="41857" y="-89"/>
                      <a:pt x="62985" y="482"/>
                      <a:pt x="83542" y="482"/>
                    </a:cubicBezTo>
                    <a:cubicBezTo>
                      <a:pt x="83542" y="482"/>
                      <a:pt x="83542" y="1053"/>
                      <a:pt x="83542" y="105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4" name="Forme libre : forme 163">
                <a:extLst>
                  <a:ext uri="{FF2B5EF4-FFF2-40B4-BE49-F238E27FC236}">
                    <a16:creationId xmlns:a16="http://schemas.microsoft.com/office/drawing/2014/main" id="{58E86047-D2B9-4E43-ADAE-B9A5128AB670}"/>
                  </a:ext>
                </a:extLst>
              </p:cNvPr>
              <p:cNvSpPr/>
              <p:nvPr/>
            </p:nvSpPr>
            <p:spPr>
              <a:xfrm>
                <a:off x="7853572" y="2002908"/>
                <a:ext cx="176072" cy="33722"/>
              </a:xfrm>
              <a:custGeom>
                <a:avLst/>
                <a:gdLst>
                  <a:gd name="connsiteX0" fmla="*/ 81125 w 176072"/>
                  <a:gd name="connsiteY0" fmla="*/ 2528 h 33722"/>
                  <a:gd name="connsiteX1" fmla="*/ 151932 w 176072"/>
                  <a:gd name="connsiteY1" fmla="*/ 3099 h 33722"/>
                  <a:gd name="connsiteX2" fmla="*/ 175915 w 176072"/>
                  <a:gd name="connsiteY2" fmla="*/ 25369 h 33722"/>
                  <a:gd name="connsiteX3" fmla="*/ 151932 w 176072"/>
                  <a:gd name="connsiteY3" fmla="*/ 32222 h 33722"/>
                  <a:gd name="connsiteX4" fmla="*/ 35443 w 176072"/>
                  <a:gd name="connsiteY4" fmla="*/ 30509 h 33722"/>
                  <a:gd name="connsiteX5" fmla="*/ 9176 w 176072"/>
                  <a:gd name="connsiteY5" fmla="*/ 23085 h 33722"/>
                  <a:gd name="connsiteX6" fmla="*/ 40 w 176072"/>
                  <a:gd name="connsiteY6" fmla="*/ 6525 h 33722"/>
                  <a:gd name="connsiteX7" fmla="*/ 16028 w 176072"/>
                  <a:gd name="connsiteY7" fmla="*/ 815 h 33722"/>
                  <a:gd name="connsiteX8" fmla="*/ 81696 w 176072"/>
                  <a:gd name="connsiteY8" fmla="*/ 815 h 33722"/>
                  <a:gd name="connsiteX9" fmla="*/ 81125 w 176072"/>
                  <a:gd name="connsiteY9" fmla="*/ 2528 h 3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072" h="33722">
                    <a:moveTo>
                      <a:pt x="81125" y="2528"/>
                    </a:moveTo>
                    <a:cubicBezTo>
                      <a:pt x="104537" y="2528"/>
                      <a:pt x="128520" y="1957"/>
                      <a:pt x="151932" y="3099"/>
                    </a:cubicBezTo>
                    <a:cubicBezTo>
                      <a:pt x="165066" y="3670"/>
                      <a:pt x="177628" y="10523"/>
                      <a:pt x="175915" y="25369"/>
                    </a:cubicBezTo>
                    <a:cubicBezTo>
                      <a:pt x="174202" y="38503"/>
                      <a:pt x="160498" y="32222"/>
                      <a:pt x="151932" y="32222"/>
                    </a:cubicBezTo>
                    <a:cubicBezTo>
                      <a:pt x="113102" y="32222"/>
                      <a:pt x="74273" y="31650"/>
                      <a:pt x="35443" y="30509"/>
                    </a:cubicBezTo>
                    <a:cubicBezTo>
                      <a:pt x="25736" y="30509"/>
                      <a:pt x="16028" y="30509"/>
                      <a:pt x="9176" y="23085"/>
                    </a:cubicBezTo>
                    <a:cubicBezTo>
                      <a:pt x="5179" y="18517"/>
                      <a:pt x="-531" y="11665"/>
                      <a:pt x="40" y="6525"/>
                    </a:cubicBezTo>
                    <a:cubicBezTo>
                      <a:pt x="611" y="-3182"/>
                      <a:pt x="10318" y="815"/>
                      <a:pt x="16028" y="815"/>
                    </a:cubicBezTo>
                    <a:cubicBezTo>
                      <a:pt x="37728" y="244"/>
                      <a:pt x="59426" y="815"/>
                      <a:pt x="81696" y="815"/>
                    </a:cubicBezTo>
                    <a:cubicBezTo>
                      <a:pt x="81125" y="815"/>
                      <a:pt x="81125" y="1957"/>
                      <a:pt x="81125" y="2528"/>
                    </a:cubicBezTo>
                    <a:close/>
                  </a:path>
                </a:pathLst>
              </a:custGeom>
              <a:solidFill>
                <a:srgbClr val="FEFBFB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5" name="Forme libre : forme 164">
                <a:extLst>
                  <a:ext uri="{FF2B5EF4-FFF2-40B4-BE49-F238E27FC236}">
                    <a16:creationId xmlns:a16="http://schemas.microsoft.com/office/drawing/2014/main" id="{17B4C482-6DF8-4AC8-B23E-2CF01F8CD891}"/>
                  </a:ext>
                </a:extLst>
              </p:cNvPr>
              <p:cNvSpPr/>
              <p:nvPr/>
            </p:nvSpPr>
            <p:spPr>
              <a:xfrm>
                <a:off x="7747918" y="1514554"/>
                <a:ext cx="170790" cy="27447"/>
              </a:xfrm>
              <a:custGeom>
                <a:avLst/>
                <a:gdLst>
                  <a:gd name="connsiteX0" fmla="*/ 88563 w 170790"/>
                  <a:gd name="connsiteY0" fmla="*/ 373 h 27447"/>
                  <a:gd name="connsiteX1" fmla="*/ 153660 w 170790"/>
                  <a:gd name="connsiteY1" fmla="*/ 373 h 27447"/>
                  <a:gd name="connsiteX2" fmla="*/ 170791 w 170790"/>
                  <a:gd name="connsiteY2" fmla="*/ 9509 h 27447"/>
                  <a:gd name="connsiteX3" fmla="*/ 155373 w 170790"/>
                  <a:gd name="connsiteY3" fmla="*/ 23785 h 27447"/>
                  <a:gd name="connsiteX4" fmla="*/ 124538 w 170790"/>
                  <a:gd name="connsiteY4" fmla="*/ 27211 h 27447"/>
                  <a:gd name="connsiteX5" fmla="*/ 25180 w 170790"/>
                  <a:gd name="connsiteY5" fmla="*/ 26640 h 27447"/>
                  <a:gd name="connsiteX6" fmla="*/ 54 w 170790"/>
                  <a:gd name="connsiteY6" fmla="*/ 14648 h 27447"/>
                  <a:gd name="connsiteX7" fmla="*/ 25750 w 170790"/>
                  <a:gd name="connsiteY7" fmla="*/ 944 h 27447"/>
                  <a:gd name="connsiteX8" fmla="*/ 88563 w 170790"/>
                  <a:gd name="connsiteY8" fmla="*/ 373 h 27447"/>
                  <a:gd name="connsiteX9" fmla="*/ 88563 w 170790"/>
                  <a:gd name="connsiteY9" fmla="*/ 373 h 2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90" h="27447">
                    <a:moveTo>
                      <a:pt x="88563" y="373"/>
                    </a:moveTo>
                    <a:cubicBezTo>
                      <a:pt x="110262" y="373"/>
                      <a:pt x="131961" y="-198"/>
                      <a:pt x="153660" y="373"/>
                    </a:cubicBezTo>
                    <a:cubicBezTo>
                      <a:pt x="160512" y="373"/>
                      <a:pt x="170791" y="-1340"/>
                      <a:pt x="170791" y="9509"/>
                    </a:cubicBezTo>
                    <a:cubicBezTo>
                      <a:pt x="170791" y="18075"/>
                      <a:pt x="163367" y="22072"/>
                      <a:pt x="155373" y="23785"/>
                    </a:cubicBezTo>
                    <a:cubicBezTo>
                      <a:pt x="145095" y="25498"/>
                      <a:pt x="134816" y="27211"/>
                      <a:pt x="124538" y="27211"/>
                    </a:cubicBezTo>
                    <a:cubicBezTo>
                      <a:pt x="91418" y="27782"/>
                      <a:pt x="58299" y="27211"/>
                      <a:pt x="25180" y="26640"/>
                    </a:cubicBezTo>
                    <a:cubicBezTo>
                      <a:pt x="15472" y="26640"/>
                      <a:pt x="1196" y="28924"/>
                      <a:pt x="54" y="14648"/>
                    </a:cubicBezTo>
                    <a:cubicBezTo>
                      <a:pt x="-1088" y="-2482"/>
                      <a:pt x="16043" y="1515"/>
                      <a:pt x="25750" y="944"/>
                    </a:cubicBezTo>
                    <a:cubicBezTo>
                      <a:pt x="46878" y="-769"/>
                      <a:pt x="68006" y="373"/>
                      <a:pt x="88563" y="373"/>
                    </a:cubicBezTo>
                    <a:cubicBezTo>
                      <a:pt x="88563" y="373"/>
                      <a:pt x="88563" y="373"/>
                      <a:pt x="88563" y="37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6" name="Forme libre : forme 165">
                <a:extLst>
                  <a:ext uri="{FF2B5EF4-FFF2-40B4-BE49-F238E27FC236}">
                    <a16:creationId xmlns:a16="http://schemas.microsoft.com/office/drawing/2014/main" id="{5B766E34-E6FF-4BEA-A7EE-8DBBD3B38A76}"/>
                  </a:ext>
                </a:extLst>
              </p:cNvPr>
              <p:cNvSpPr/>
              <p:nvPr/>
            </p:nvSpPr>
            <p:spPr>
              <a:xfrm>
                <a:off x="8574244" y="1268477"/>
                <a:ext cx="117203" cy="33079"/>
              </a:xfrm>
              <a:custGeom>
                <a:avLst/>
                <a:gdLst>
                  <a:gd name="connsiteX0" fmla="*/ 0 w 117203"/>
                  <a:gd name="connsiteY0" fmla="*/ 3193 h 33079"/>
                  <a:gd name="connsiteX1" fmla="*/ 101071 w 117203"/>
                  <a:gd name="connsiteY1" fmla="*/ 3764 h 33079"/>
                  <a:gd name="connsiteX2" fmla="*/ 117060 w 117203"/>
                  <a:gd name="connsiteY2" fmla="*/ 22608 h 33079"/>
                  <a:gd name="connsiteX3" fmla="*/ 99929 w 117203"/>
                  <a:gd name="connsiteY3" fmla="*/ 32886 h 33079"/>
                  <a:gd name="connsiteX4" fmla="*/ 0 w 117203"/>
                  <a:gd name="connsiteY4" fmla="*/ 3193 h 3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03" h="33079">
                    <a:moveTo>
                      <a:pt x="0" y="3193"/>
                    </a:moveTo>
                    <a:cubicBezTo>
                      <a:pt x="39401" y="-1946"/>
                      <a:pt x="70236" y="-233"/>
                      <a:pt x="101071" y="3764"/>
                    </a:cubicBezTo>
                    <a:cubicBezTo>
                      <a:pt x="112491" y="5477"/>
                      <a:pt x="118202" y="11187"/>
                      <a:pt x="117060" y="22608"/>
                    </a:cubicBezTo>
                    <a:cubicBezTo>
                      <a:pt x="115918" y="33457"/>
                      <a:pt x="107924" y="33457"/>
                      <a:pt x="99929" y="32886"/>
                    </a:cubicBezTo>
                    <a:cubicBezTo>
                      <a:pt x="67381" y="31173"/>
                      <a:pt x="34832" y="26605"/>
                      <a:pt x="0" y="319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7" name="Forme libre : forme 166">
                <a:extLst>
                  <a:ext uri="{FF2B5EF4-FFF2-40B4-BE49-F238E27FC236}">
                    <a16:creationId xmlns:a16="http://schemas.microsoft.com/office/drawing/2014/main" id="{68D8565F-7DE7-4B84-97E4-0BD9274C442D}"/>
                  </a:ext>
                </a:extLst>
              </p:cNvPr>
              <p:cNvSpPr/>
              <p:nvPr/>
            </p:nvSpPr>
            <p:spPr>
              <a:xfrm>
                <a:off x="7783947" y="1267374"/>
                <a:ext cx="116489" cy="34873"/>
              </a:xfrm>
              <a:custGeom>
                <a:avLst/>
                <a:gdLst>
                  <a:gd name="connsiteX0" fmla="*/ 116489 w 116489"/>
                  <a:gd name="connsiteY0" fmla="*/ 4867 h 34873"/>
                  <a:gd name="connsiteX1" fmla="*/ 21128 w 116489"/>
                  <a:gd name="connsiteY1" fmla="*/ 33990 h 34873"/>
                  <a:gd name="connsiteX2" fmla="*/ 0 w 116489"/>
                  <a:gd name="connsiteY2" fmla="*/ 23140 h 34873"/>
                  <a:gd name="connsiteX3" fmla="*/ 18273 w 116489"/>
                  <a:gd name="connsiteY3" fmla="*/ 2012 h 34873"/>
                  <a:gd name="connsiteX4" fmla="*/ 116489 w 116489"/>
                  <a:gd name="connsiteY4" fmla="*/ 4867 h 34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489" h="34873">
                    <a:moveTo>
                      <a:pt x="116489" y="4867"/>
                    </a:moveTo>
                    <a:cubicBezTo>
                      <a:pt x="82228" y="24853"/>
                      <a:pt x="51963" y="31705"/>
                      <a:pt x="21128" y="33990"/>
                    </a:cubicBezTo>
                    <a:cubicBezTo>
                      <a:pt x="13134" y="34561"/>
                      <a:pt x="0" y="38558"/>
                      <a:pt x="0" y="23140"/>
                    </a:cubicBezTo>
                    <a:cubicBezTo>
                      <a:pt x="571" y="12291"/>
                      <a:pt x="4568" y="2583"/>
                      <a:pt x="18273" y="2012"/>
                    </a:cubicBezTo>
                    <a:cubicBezTo>
                      <a:pt x="48537" y="-272"/>
                      <a:pt x="78230" y="-1985"/>
                      <a:pt x="116489" y="4867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8" name="Forme libre : forme 167">
                <a:extLst>
                  <a:ext uri="{FF2B5EF4-FFF2-40B4-BE49-F238E27FC236}">
                    <a16:creationId xmlns:a16="http://schemas.microsoft.com/office/drawing/2014/main" id="{F77AAE82-0140-4F5F-9E93-9CBF972081F5}"/>
                  </a:ext>
                </a:extLst>
              </p:cNvPr>
              <p:cNvSpPr/>
              <p:nvPr/>
            </p:nvSpPr>
            <p:spPr>
              <a:xfrm>
                <a:off x="8572331" y="1184875"/>
                <a:ext cx="88255" cy="35190"/>
              </a:xfrm>
              <a:custGeom>
                <a:avLst/>
                <a:gdLst>
                  <a:gd name="connsiteX0" fmla="*/ 43598 w 88255"/>
                  <a:gd name="connsiteY0" fmla="*/ 0 h 35190"/>
                  <a:gd name="connsiteX1" fmla="*/ 88138 w 88255"/>
                  <a:gd name="connsiteY1" fmla="*/ 21699 h 35190"/>
                  <a:gd name="connsiteX2" fmla="*/ 43027 w 88255"/>
                  <a:gd name="connsiteY2" fmla="*/ 33690 h 35190"/>
                  <a:gd name="connsiteX3" fmla="*/ 12192 w 88255"/>
                  <a:gd name="connsiteY3" fmla="*/ 30835 h 35190"/>
                  <a:gd name="connsiteX4" fmla="*/ 200 w 88255"/>
                  <a:gd name="connsiteY4" fmla="*/ 10849 h 35190"/>
                  <a:gd name="connsiteX5" fmla="*/ 13904 w 88255"/>
                  <a:gd name="connsiteY5" fmla="*/ 1713 h 35190"/>
                  <a:gd name="connsiteX6" fmla="*/ 43598 w 88255"/>
                  <a:gd name="connsiteY6" fmla="*/ 0 h 3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255" h="35190">
                    <a:moveTo>
                      <a:pt x="43598" y="0"/>
                    </a:moveTo>
                    <a:cubicBezTo>
                      <a:pt x="59015" y="6281"/>
                      <a:pt x="90422" y="-9136"/>
                      <a:pt x="88138" y="21699"/>
                    </a:cubicBezTo>
                    <a:cubicBezTo>
                      <a:pt x="86425" y="43969"/>
                      <a:pt x="59015" y="31406"/>
                      <a:pt x="43027" y="33690"/>
                    </a:cubicBezTo>
                    <a:cubicBezTo>
                      <a:pt x="32748" y="34833"/>
                      <a:pt x="22470" y="32548"/>
                      <a:pt x="12192" y="30835"/>
                    </a:cubicBezTo>
                    <a:cubicBezTo>
                      <a:pt x="771" y="29122"/>
                      <a:pt x="1913" y="18273"/>
                      <a:pt x="200" y="10849"/>
                    </a:cubicBezTo>
                    <a:cubicBezTo>
                      <a:pt x="-1513" y="571"/>
                      <a:pt x="8194" y="2284"/>
                      <a:pt x="13904" y="1713"/>
                    </a:cubicBezTo>
                    <a:cubicBezTo>
                      <a:pt x="23612" y="571"/>
                      <a:pt x="33319" y="571"/>
                      <a:pt x="43598" y="0"/>
                    </a:cubicBezTo>
                    <a:close/>
                  </a:path>
                </a:pathLst>
              </a:custGeom>
              <a:solidFill>
                <a:srgbClr val="FDF4F4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9" name="Forme libre : forme 168">
                <a:extLst>
                  <a:ext uri="{FF2B5EF4-FFF2-40B4-BE49-F238E27FC236}">
                    <a16:creationId xmlns:a16="http://schemas.microsoft.com/office/drawing/2014/main" id="{DD70394B-4AF8-4A9D-A924-6B4FDE2AC5A7}"/>
                  </a:ext>
                </a:extLst>
              </p:cNvPr>
              <p:cNvSpPr/>
              <p:nvPr/>
            </p:nvSpPr>
            <p:spPr>
              <a:xfrm>
                <a:off x="7852175" y="1103218"/>
                <a:ext cx="99653" cy="35975"/>
              </a:xfrm>
              <a:custGeom>
                <a:avLst/>
                <a:gdLst>
                  <a:gd name="connsiteX0" fmla="*/ 99653 w 99653"/>
                  <a:gd name="connsiteY0" fmla="*/ 0 h 35975"/>
                  <a:gd name="connsiteX1" fmla="*/ 5434 w 99653"/>
                  <a:gd name="connsiteY1" fmla="*/ 31406 h 35975"/>
                  <a:gd name="connsiteX2" fmla="*/ 2008 w 99653"/>
                  <a:gd name="connsiteY2" fmla="*/ 17702 h 35975"/>
                  <a:gd name="connsiteX3" fmla="*/ 32272 w 99653"/>
                  <a:gd name="connsiteY3" fmla="*/ 0 h 35975"/>
                  <a:gd name="connsiteX4" fmla="*/ 99653 w 99653"/>
                  <a:gd name="connsiteY4" fmla="*/ 0 h 3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53" h="35975">
                    <a:moveTo>
                      <a:pt x="99653" y="0"/>
                    </a:moveTo>
                    <a:cubicBezTo>
                      <a:pt x="81380" y="29693"/>
                      <a:pt x="28275" y="43969"/>
                      <a:pt x="5434" y="31406"/>
                    </a:cubicBezTo>
                    <a:cubicBezTo>
                      <a:pt x="-1418" y="27409"/>
                      <a:pt x="-847" y="22841"/>
                      <a:pt x="2008" y="17702"/>
                    </a:cubicBezTo>
                    <a:cubicBezTo>
                      <a:pt x="8289" y="5139"/>
                      <a:pt x="19139" y="571"/>
                      <a:pt x="32272" y="0"/>
                    </a:cubicBezTo>
                    <a:cubicBezTo>
                      <a:pt x="52829" y="0"/>
                      <a:pt x="73386" y="0"/>
                      <a:pt x="99653" y="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0" name="Forme libre : forme 169">
                <a:extLst>
                  <a:ext uri="{FF2B5EF4-FFF2-40B4-BE49-F238E27FC236}">
                    <a16:creationId xmlns:a16="http://schemas.microsoft.com/office/drawing/2014/main" id="{D00D6828-C9C2-47E0-A7CC-95B4C3D83107}"/>
                  </a:ext>
                </a:extLst>
              </p:cNvPr>
              <p:cNvSpPr/>
              <p:nvPr/>
            </p:nvSpPr>
            <p:spPr>
              <a:xfrm>
                <a:off x="8531630" y="1101968"/>
                <a:ext cx="91243" cy="34512"/>
              </a:xfrm>
              <a:custGeom>
                <a:avLst/>
                <a:gdLst>
                  <a:gd name="connsiteX0" fmla="*/ 49467 w 91243"/>
                  <a:gd name="connsiteY0" fmla="*/ 34370 h 34512"/>
                  <a:gd name="connsiteX1" fmla="*/ 3785 w 91243"/>
                  <a:gd name="connsiteY1" fmla="*/ 18381 h 34512"/>
                  <a:gd name="connsiteX2" fmla="*/ 12922 w 91243"/>
                  <a:gd name="connsiteY2" fmla="*/ 108 h 34512"/>
                  <a:gd name="connsiteX3" fmla="*/ 72308 w 91243"/>
                  <a:gd name="connsiteY3" fmla="*/ 4676 h 34512"/>
                  <a:gd name="connsiteX4" fmla="*/ 91152 w 91243"/>
                  <a:gd name="connsiteY4" fmla="*/ 21807 h 34512"/>
                  <a:gd name="connsiteX5" fmla="*/ 68882 w 91243"/>
                  <a:gd name="connsiteY5" fmla="*/ 33799 h 34512"/>
                  <a:gd name="connsiteX6" fmla="*/ 49467 w 91243"/>
                  <a:gd name="connsiteY6" fmla="*/ 34370 h 3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243" h="34512">
                    <a:moveTo>
                      <a:pt x="49467" y="34370"/>
                    </a:moveTo>
                    <a:cubicBezTo>
                      <a:pt x="32336" y="34370"/>
                      <a:pt x="14634" y="36654"/>
                      <a:pt x="3785" y="18381"/>
                    </a:cubicBezTo>
                    <a:cubicBezTo>
                      <a:pt x="-2496" y="7532"/>
                      <a:pt x="-1925" y="679"/>
                      <a:pt x="12922" y="108"/>
                    </a:cubicBezTo>
                    <a:cubicBezTo>
                      <a:pt x="32908" y="-463"/>
                      <a:pt x="52893" y="1250"/>
                      <a:pt x="72308" y="4676"/>
                    </a:cubicBezTo>
                    <a:cubicBezTo>
                      <a:pt x="82586" y="6390"/>
                      <a:pt x="92294" y="10958"/>
                      <a:pt x="91152" y="21807"/>
                    </a:cubicBezTo>
                    <a:cubicBezTo>
                      <a:pt x="90581" y="34941"/>
                      <a:pt x="78018" y="32657"/>
                      <a:pt x="68882" y="33799"/>
                    </a:cubicBezTo>
                    <a:cubicBezTo>
                      <a:pt x="62601" y="34941"/>
                      <a:pt x="55749" y="34370"/>
                      <a:pt x="49467" y="34370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1" name="Forme libre : forme 170">
                <a:extLst>
                  <a:ext uri="{FF2B5EF4-FFF2-40B4-BE49-F238E27FC236}">
                    <a16:creationId xmlns:a16="http://schemas.microsoft.com/office/drawing/2014/main" id="{602CC043-0340-45D7-96B8-9550082E393D}"/>
                  </a:ext>
                </a:extLst>
              </p:cNvPr>
              <p:cNvSpPr/>
              <p:nvPr/>
            </p:nvSpPr>
            <p:spPr>
              <a:xfrm>
                <a:off x="7814004" y="1185925"/>
                <a:ext cx="89900" cy="32503"/>
              </a:xfrm>
              <a:custGeom>
                <a:avLst/>
                <a:gdLst>
                  <a:gd name="connsiteX0" fmla="*/ 32755 w 89900"/>
                  <a:gd name="connsiteY0" fmla="*/ 32069 h 32503"/>
                  <a:gd name="connsiteX1" fmla="*/ 21335 w 89900"/>
                  <a:gd name="connsiteY1" fmla="*/ 32069 h 32503"/>
                  <a:gd name="connsiteX2" fmla="*/ 207 w 89900"/>
                  <a:gd name="connsiteY2" fmla="*/ 24645 h 32503"/>
                  <a:gd name="connsiteX3" fmla="*/ 19051 w 89900"/>
                  <a:gd name="connsiteY3" fmla="*/ 3517 h 32503"/>
                  <a:gd name="connsiteX4" fmla="*/ 73298 w 89900"/>
                  <a:gd name="connsiteY4" fmla="*/ 91 h 32503"/>
                  <a:gd name="connsiteX5" fmla="*/ 89858 w 89900"/>
                  <a:gd name="connsiteY5" fmla="*/ 9799 h 32503"/>
                  <a:gd name="connsiteX6" fmla="*/ 75582 w 89900"/>
                  <a:gd name="connsiteY6" fmla="*/ 28071 h 32503"/>
                  <a:gd name="connsiteX7" fmla="*/ 32755 w 89900"/>
                  <a:gd name="connsiteY7" fmla="*/ 32069 h 3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00" h="32503">
                    <a:moveTo>
                      <a:pt x="32755" y="32069"/>
                    </a:moveTo>
                    <a:cubicBezTo>
                      <a:pt x="32755" y="32069"/>
                      <a:pt x="27045" y="32640"/>
                      <a:pt x="21335" y="32069"/>
                    </a:cubicBezTo>
                    <a:cubicBezTo>
                      <a:pt x="13341" y="31498"/>
                      <a:pt x="1349" y="36066"/>
                      <a:pt x="207" y="24645"/>
                    </a:cubicBezTo>
                    <a:cubicBezTo>
                      <a:pt x="-1506" y="13225"/>
                      <a:pt x="7631" y="4659"/>
                      <a:pt x="19051" y="3517"/>
                    </a:cubicBezTo>
                    <a:cubicBezTo>
                      <a:pt x="36753" y="1233"/>
                      <a:pt x="55026" y="662"/>
                      <a:pt x="73298" y="91"/>
                    </a:cubicBezTo>
                    <a:cubicBezTo>
                      <a:pt x="80151" y="91"/>
                      <a:pt x="89287" y="-1622"/>
                      <a:pt x="89858" y="9799"/>
                    </a:cubicBezTo>
                    <a:cubicBezTo>
                      <a:pt x="90429" y="20077"/>
                      <a:pt x="85290" y="26929"/>
                      <a:pt x="75582" y="28071"/>
                    </a:cubicBezTo>
                    <a:cubicBezTo>
                      <a:pt x="63020" y="30927"/>
                      <a:pt x="50457" y="30927"/>
                      <a:pt x="32755" y="32069"/>
                    </a:cubicBezTo>
                    <a:close/>
                  </a:path>
                </a:pathLst>
              </a:custGeom>
              <a:solidFill>
                <a:srgbClr val="FDF7F8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2" name="Forme libre : forme 171">
                <a:extLst>
                  <a:ext uri="{FF2B5EF4-FFF2-40B4-BE49-F238E27FC236}">
                    <a16:creationId xmlns:a16="http://schemas.microsoft.com/office/drawing/2014/main" id="{794F93BA-6BAF-4877-BA5E-13DFB64A5509}"/>
                  </a:ext>
                </a:extLst>
              </p:cNvPr>
              <p:cNvSpPr/>
              <p:nvPr/>
            </p:nvSpPr>
            <p:spPr>
              <a:xfrm>
                <a:off x="8316713" y="2008860"/>
                <a:ext cx="56531" cy="26426"/>
              </a:xfrm>
              <a:custGeom>
                <a:avLst/>
                <a:gdLst>
                  <a:gd name="connsiteX0" fmla="*/ 0 w 56531"/>
                  <a:gd name="connsiteY0" fmla="*/ 22843 h 26426"/>
                  <a:gd name="connsiteX1" fmla="*/ 56531 w 56531"/>
                  <a:gd name="connsiteY1" fmla="*/ 23414 h 26426"/>
                  <a:gd name="connsiteX2" fmla="*/ 0 w 56531"/>
                  <a:gd name="connsiteY2" fmla="*/ 22843 h 2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531" h="26426">
                    <a:moveTo>
                      <a:pt x="0" y="22843"/>
                    </a:moveTo>
                    <a:cubicBezTo>
                      <a:pt x="18844" y="-7992"/>
                      <a:pt x="33690" y="-7421"/>
                      <a:pt x="56531" y="23414"/>
                    </a:cubicBezTo>
                    <a:cubicBezTo>
                      <a:pt x="37117" y="28553"/>
                      <a:pt x="19415" y="26269"/>
                      <a:pt x="0" y="22843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3" name="Forme libre : forme 172">
                <a:extLst>
                  <a:ext uri="{FF2B5EF4-FFF2-40B4-BE49-F238E27FC236}">
                    <a16:creationId xmlns:a16="http://schemas.microsoft.com/office/drawing/2014/main" id="{63343AFD-1F51-4218-8CBA-8158F831328D}"/>
                  </a:ext>
                </a:extLst>
              </p:cNvPr>
              <p:cNvSpPr/>
              <p:nvPr/>
            </p:nvSpPr>
            <p:spPr>
              <a:xfrm>
                <a:off x="7751399" y="1432631"/>
                <a:ext cx="44539" cy="27266"/>
              </a:xfrm>
              <a:custGeom>
                <a:avLst/>
                <a:gdLst>
                  <a:gd name="connsiteX0" fmla="*/ 21699 w 44539"/>
                  <a:gd name="connsiteY0" fmla="*/ 68 h 27266"/>
                  <a:gd name="connsiteX1" fmla="*/ 44540 w 44539"/>
                  <a:gd name="connsiteY1" fmla="*/ 16056 h 27266"/>
                  <a:gd name="connsiteX2" fmla="*/ 22841 w 44539"/>
                  <a:gd name="connsiteY2" fmla="*/ 26906 h 27266"/>
                  <a:gd name="connsiteX3" fmla="*/ 0 w 44539"/>
                  <a:gd name="connsiteY3" fmla="*/ 17198 h 27266"/>
                  <a:gd name="connsiteX4" fmla="*/ 21699 w 44539"/>
                  <a:gd name="connsiteY4" fmla="*/ 68 h 2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39" h="27266">
                    <a:moveTo>
                      <a:pt x="21699" y="68"/>
                    </a:moveTo>
                    <a:cubicBezTo>
                      <a:pt x="33690" y="-503"/>
                      <a:pt x="44540" y="2352"/>
                      <a:pt x="44540" y="16056"/>
                    </a:cubicBezTo>
                    <a:cubicBezTo>
                      <a:pt x="44540" y="30332"/>
                      <a:pt x="31406" y="26906"/>
                      <a:pt x="22841" y="26906"/>
                    </a:cubicBezTo>
                    <a:cubicBezTo>
                      <a:pt x="14276" y="26906"/>
                      <a:pt x="1142" y="29761"/>
                      <a:pt x="0" y="17198"/>
                    </a:cubicBezTo>
                    <a:cubicBezTo>
                      <a:pt x="0" y="4636"/>
                      <a:pt x="10278" y="-503"/>
                      <a:pt x="21699" y="68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4" name="Forme libre : forme 173">
                <a:extLst>
                  <a:ext uri="{FF2B5EF4-FFF2-40B4-BE49-F238E27FC236}">
                    <a16:creationId xmlns:a16="http://schemas.microsoft.com/office/drawing/2014/main" id="{83616B33-142A-462B-BB9C-8BD501BB5CB3}"/>
                  </a:ext>
                </a:extLst>
              </p:cNvPr>
              <p:cNvSpPr/>
              <p:nvPr/>
            </p:nvSpPr>
            <p:spPr>
              <a:xfrm>
                <a:off x="8216767" y="1432696"/>
                <a:ext cx="45754" cy="27983"/>
              </a:xfrm>
              <a:custGeom>
                <a:avLst/>
                <a:gdLst>
                  <a:gd name="connsiteX0" fmla="*/ 23999 w 45754"/>
                  <a:gd name="connsiteY0" fmla="*/ 27983 h 27983"/>
                  <a:gd name="connsiteX1" fmla="*/ 17 w 45754"/>
                  <a:gd name="connsiteY1" fmla="*/ 14279 h 27983"/>
                  <a:gd name="connsiteX2" fmla="*/ 22286 w 45754"/>
                  <a:gd name="connsiteY2" fmla="*/ 3 h 27983"/>
                  <a:gd name="connsiteX3" fmla="*/ 45699 w 45754"/>
                  <a:gd name="connsiteY3" fmla="*/ 14850 h 27983"/>
                  <a:gd name="connsiteX4" fmla="*/ 23999 w 45754"/>
                  <a:gd name="connsiteY4" fmla="*/ 27983 h 2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54" h="27983">
                    <a:moveTo>
                      <a:pt x="23999" y="27983"/>
                    </a:moveTo>
                    <a:cubicBezTo>
                      <a:pt x="13721" y="24557"/>
                      <a:pt x="-555" y="30838"/>
                      <a:pt x="17" y="14279"/>
                    </a:cubicBezTo>
                    <a:cubicBezTo>
                      <a:pt x="17" y="-568"/>
                      <a:pt x="12008" y="3"/>
                      <a:pt x="22286" y="3"/>
                    </a:cubicBezTo>
                    <a:cubicBezTo>
                      <a:pt x="33136" y="3"/>
                      <a:pt x="45127" y="1716"/>
                      <a:pt x="45699" y="14850"/>
                    </a:cubicBezTo>
                    <a:cubicBezTo>
                      <a:pt x="46840" y="31980"/>
                      <a:pt x="30281" y="22844"/>
                      <a:pt x="23999" y="27983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5" name="Forme libre : forme 174">
                <a:extLst>
                  <a:ext uri="{FF2B5EF4-FFF2-40B4-BE49-F238E27FC236}">
                    <a16:creationId xmlns:a16="http://schemas.microsoft.com/office/drawing/2014/main" id="{CD70D455-42A0-4101-8A71-E047DABDEDFE}"/>
                  </a:ext>
                </a:extLst>
              </p:cNvPr>
              <p:cNvSpPr/>
              <p:nvPr/>
            </p:nvSpPr>
            <p:spPr>
              <a:xfrm>
                <a:off x="8682587" y="1431351"/>
                <a:ext cx="43566" cy="27923"/>
              </a:xfrm>
              <a:custGeom>
                <a:avLst/>
                <a:gdLst>
                  <a:gd name="connsiteX0" fmla="*/ 15570 w 43566"/>
                  <a:gd name="connsiteY0" fmla="*/ 206 h 27923"/>
                  <a:gd name="connsiteX1" fmla="*/ 43550 w 43566"/>
                  <a:gd name="connsiteY1" fmla="*/ 12768 h 27923"/>
                  <a:gd name="connsiteX2" fmla="*/ 19567 w 43566"/>
                  <a:gd name="connsiteY2" fmla="*/ 27615 h 27923"/>
                  <a:gd name="connsiteX3" fmla="*/ 152 w 43566"/>
                  <a:gd name="connsiteY3" fmla="*/ 15053 h 27923"/>
                  <a:gd name="connsiteX4" fmla="*/ 15570 w 43566"/>
                  <a:gd name="connsiteY4" fmla="*/ 206 h 2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66" h="27923">
                    <a:moveTo>
                      <a:pt x="15570" y="206"/>
                    </a:moveTo>
                    <a:cubicBezTo>
                      <a:pt x="31559" y="1919"/>
                      <a:pt x="42979" y="-1507"/>
                      <a:pt x="43550" y="12768"/>
                    </a:cubicBezTo>
                    <a:cubicBezTo>
                      <a:pt x="44121" y="30470"/>
                      <a:pt x="29274" y="27615"/>
                      <a:pt x="19567" y="27615"/>
                    </a:cubicBezTo>
                    <a:cubicBezTo>
                      <a:pt x="11573" y="27615"/>
                      <a:pt x="-1561" y="31041"/>
                      <a:pt x="152" y="15053"/>
                    </a:cubicBezTo>
                    <a:cubicBezTo>
                      <a:pt x="1866" y="2490"/>
                      <a:pt x="10431" y="-936"/>
                      <a:pt x="15570" y="206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6" name="Forme libre : forme 175">
                <a:extLst>
                  <a:ext uri="{FF2B5EF4-FFF2-40B4-BE49-F238E27FC236}">
                    <a16:creationId xmlns:a16="http://schemas.microsoft.com/office/drawing/2014/main" id="{0A2323DD-B7E5-4782-BF27-FA161DA18921}"/>
                  </a:ext>
                </a:extLst>
              </p:cNvPr>
              <p:cNvSpPr/>
              <p:nvPr/>
            </p:nvSpPr>
            <p:spPr>
              <a:xfrm>
                <a:off x="8217905" y="1349330"/>
                <a:ext cx="40562" cy="27409"/>
              </a:xfrm>
              <a:custGeom>
                <a:avLst/>
                <a:gdLst>
                  <a:gd name="connsiteX0" fmla="*/ 18864 w 40562"/>
                  <a:gd name="connsiteY0" fmla="*/ 0 h 27409"/>
                  <a:gd name="connsiteX1" fmla="*/ 40563 w 40562"/>
                  <a:gd name="connsiteY1" fmla="*/ 11991 h 27409"/>
                  <a:gd name="connsiteX2" fmla="*/ 20006 w 40562"/>
                  <a:gd name="connsiteY2" fmla="*/ 27409 h 27409"/>
                  <a:gd name="connsiteX3" fmla="*/ 20 w 40562"/>
                  <a:gd name="connsiteY3" fmla="*/ 11991 h 27409"/>
                  <a:gd name="connsiteX4" fmla="*/ 18864 w 40562"/>
                  <a:gd name="connsiteY4" fmla="*/ 0 h 2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62" h="27409">
                    <a:moveTo>
                      <a:pt x="18864" y="0"/>
                    </a:moveTo>
                    <a:cubicBezTo>
                      <a:pt x="27429" y="1713"/>
                      <a:pt x="40563" y="-2284"/>
                      <a:pt x="40563" y="11991"/>
                    </a:cubicBezTo>
                    <a:cubicBezTo>
                      <a:pt x="40563" y="23412"/>
                      <a:pt x="30284" y="26838"/>
                      <a:pt x="20006" y="27409"/>
                    </a:cubicBezTo>
                    <a:cubicBezTo>
                      <a:pt x="9156" y="27409"/>
                      <a:pt x="591" y="22841"/>
                      <a:pt x="20" y="11991"/>
                    </a:cubicBezTo>
                    <a:cubicBezTo>
                      <a:pt x="-551" y="-1713"/>
                      <a:pt x="11440" y="1713"/>
                      <a:pt x="18864" y="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7" name="Forme libre : forme 176">
                <a:extLst>
                  <a:ext uri="{FF2B5EF4-FFF2-40B4-BE49-F238E27FC236}">
                    <a16:creationId xmlns:a16="http://schemas.microsoft.com/office/drawing/2014/main" id="{C8B690CF-E909-4E93-8968-9ABF405166BD}"/>
                  </a:ext>
                </a:extLst>
              </p:cNvPr>
              <p:cNvSpPr/>
              <p:nvPr/>
            </p:nvSpPr>
            <p:spPr>
              <a:xfrm>
                <a:off x="8546835" y="1440537"/>
                <a:ext cx="62812" cy="18890"/>
              </a:xfrm>
              <a:custGeom>
                <a:avLst/>
                <a:gdLst>
                  <a:gd name="connsiteX0" fmla="*/ 62813 w 62812"/>
                  <a:gd name="connsiteY0" fmla="*/ 13290 h 18890"/>
                  <a:gd name="connsiteX1" fmla="*/ 0 w 62812"/>
                  <a:gd name="connsiteY1" fmla="*/ 13290 h 18890"/>
                  <a:gd name="connsiteX2" fmla="*/ 62813 w 62812"/>
                  <a:gd name="connsiteY2" fmla="*/ 13290 h 1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12" h="18890">
                    <a:moveTo>
                      <a:pt x="62813" y="13290"/>
                    </a:moveTo>
                    <a:cubicBezTo>
                      <a:pt x="40543" y="21855"/>
                      <a:pt x="23413" y="19571"/>
                      <a:pt x="0" y="13290"/>
                    </a:cubicBezTo>
                    <a:cubicBezTo>
                      <a:pt x="23983" y="-5554"/>
                      <a:pt x="41114" y="-3270"/>
                      <a:pt x="62813" y="13290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8" name="Forme libre : forme 177">
                <a:extLst>
                  <a:ext uri="{FF2B5EF4-FFF2-40B4-BE49-F238E27FC236}">
                    <a16:creationId xmlns:a16="http://schemas.microsoft.com/office/drawing/2014/main" id="{DE4EC806-A2FA-4707-A636-6E44CEF5F829}"/>
                  </a:ext>
                </a:extLst>
              </p:cNvPr>
              <p:cNvSpPr/>
              <p:nvPr/>
            </p:nvSpPr>
            <p:spPr>
              <a:xfrm>
                <a:off x="8080308" y="1440478"/>
                <a:ext cx="60528" cy="19360"/>
              </a:xfrm>
              <a:custGeom>
                <a:avLst/>
                <a:gdLst>
                  <a:gd name="connsiteX0" fmla="*/ 0 w 60528"/>
                  <a:gd name="connsiteY0" fmla="*/ 13349 h 19360"/>
                  <a:gd name="connsiteX1" fmla="*/ 60528 w 60528"/>
                  <a:gd name="connsiteY1" fmla="*/ 12778 h 19360"/>
                  <a:gd name="connsiteX2" fmla="*/ 0 w 60528"/>
                  <a:gd name="connsiteY2" fmla="*/ 13349 h 1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528" h="19360">
                    <a:moveTo>
                      <a:pt x="0" y="13349"/>
                    </a:moveTo>
                    <a:cubicBezTo>
                      <a:pt x="23983" y="-4924"/>
                      <a:pt x="41114" y="-3782"/>
                      <a:pt x="60528" y="12778"/>
                    </a:cubicBezTo>
                    <a:cubicBezTo>
                      <a:pt x="41114" y="23627"/>
                      <a:pt x="23412" y="19059"/>
                      <a:pt x="0" y="13349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9" name="Forme libre : forme 178">
                <a:extLst>
                  <a:ext uri="{FF2B5EF4-FFF2-40B4-BE49-F238E27FC236}">
                    <a16:creationId xmlns:a16="http://schemas.microsoft.com/office/drawing/2014/main" id="{56CF0129-23AC-46DB-B795-D1A65E9DB867}"/>
                  </a:ext>
                </a:extLst>
              </p:cNvPr>
              <p:cNvSpPr/>
              <p:nvPr/>
            </p:nvSpPr>
            <p:spPr>
              <a:xfrm>
                <a:off x="7872455" y="1439266"/>
                <a:ext cx="57673" cy="20345"/>
              </a:xfrm>
              <a:custGeom>
                <a:avLst/>
                <a:gdLst>
                  <a:gd name="connsiteX0" fmla="*/ 57674 w 57673"/>
                  <a:gd name="connsiteY0" fmla="*/ 16274 h 20345"/>
                  <a:gd name="connsiteX1" fmla="*/ 0 w 57673"/>
                  <a:gd name="connsiteY1" fmla="*/ 16274 h 20345"/>
                  <a:gd name="connsiteX2" fmla="*/ 57674 w 57673"/>
                  <a:gd name="connsiteY2" fmla="*/ 16274 h 2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73" h="20345">
                    <a:moveTo>
                      <a:pt x="57674" y="16274"/>
                    </a:moveTo>
                    <a:cubicBezTo>
                      <a:pt x="35975" y="21984"/>
                      <a:pt x="19415" y="21413"/>
                      <a:pt x="0" y="16274"/>
                    </a:cubicBezTo>
                    <a:cubicBezTo>
                      <a:pt x="19986" y="-5425"/>
                      <a:pt x="36546" y="-5425"/>
                      <a:pt x="57674" y="16274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0" name="Forme libre : forme 179">
                <a:extLst>
                  <a:ext uri="{FF2B5EF4-FFF2-40B4-BE49-F238E27FC236}">
                    <a16:creationId xmlns:a16="http://schemas.microsoft.com/office/drawing/2014/main" id="{9350674C-826C-4AE5-BD54-5E889E835C54}"/>
                  </a:ext>
                </a:extLst>
              </p:cNvPr>
              <p:cNvSpPr/>
              <p:nvPr/>
            </p:nvSpPr>
            <p:spPr>
              <a:xfrm>
                <a:off x="8105406" y="2009141"/>
                <a:ext cx="58842" cy="25790"/>
              </a:xfrm>
              <a:custGeom>
                <a:avLst/>
                <a:gdLst>
                  <a:gd name="connsiteX0" fmla="*/ 58843 w 58842"/>
                  <a:gd name="connsiteY0" fmla="*/ 25417 h 25790"/>
                  <a:gd name="connsiteX1" fmla="*/ 18300 w 58842"/>
                  <a:gd name="connsiteY1" fmla="*/ 24846 h 25790"/>
                  <a:gd name="connsiteX2" fmla="*/ 27 w 58842"/>
                  <a:gd name="connsiteY2" fmla="*/ 17423 h 25790"/>
                  <a:gd name="connsiteX3" fmla="*/ 14874 w 58842"/>
                  <a:gd name="connsiteY3" fmla="*/ 2005 h 25790"/>
                  <a:gd name="connsiteX4" fmla="*/ 58843 w 58842"/>
                  <a:gd name="connsiteY4" fmla="*/ 25417 h 2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42" h="25790">
                    <a:moveTo>
                      <a:pt x="58843" y="25417"/>
                    </a:moveTo>
                    <a:cubicBezTo>
                      <a:pt x="41141" y="25417"/>
                      <a:pt x="29720" y="26559"/>
                      <a:pt x="18300" y="24846"/>
                    </a:cubicBezTo>
                    <a:cubicBezTo>
                      <a:pt x="12018" y="24275"/>
                      <a:pt x="598" y="28272"/>
                      <a:pt x="27" y="17423"/>
                    </a:cubicBezTo>
                    <a:cubicBezTo>
                      <a:pt x="-544" y="9429"/>
                      <a:pt x="8021" y="4290"/>
                      <a:pt x="14874" y="2005"/>
                    </a:cubicBezTo>
                    <a:cubicBezTo>
                      <a:pt x="34289" y="-4847"/>
                      <a:pt x="44567" y="6574"/>
                      <a:pt x="58843" y="25417"/>
                    </a:cubicBezTo>
                    <a:close/>
                  </a:path>
                </a:pathLst>
              </a:custGeom>
              <a:solidFill>
                <a:srgbClr val="FDF2F2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1" name="Forme libre : forme 180">
                <a:extLst>
                  <a:ext uri="{FF2B5EF4-FFF2-40B4-BE49-F238E27FC236}">
                    <a16:creationId xmlns:a16="http://schemas.microsoft.com/office/drawing/2014/main" id="{92F540B2-DF38-49C4-AEEB-B94FA7679C39}"/>
                  </a:ext>
                </a:extLst>
              </p:cNvPr>
              <p:cNvSpPr/>
              <p:nvPr/>
            </p:nvSpPr>
            <p:spPr>
              <a:xfrm>
                <a:off x="8343550" y="1438549"/>
                <a:ext cx="50821" cy="20996"/>
              </a:xfrm>
              <a:custGeom>
                <a:avLst/>
                <a:gdLst>
                  <a:gd name="connsiteX0" fmla="*/ 50821 w 50821"/>
                  <a:gd name="connsiteY0" fmla="*/ 15278 h 20996"/>
                  <a:gd name="connsiteX1" fmla="*/ 0 w 50821"/>
                  <a:gd name="connsiteY1" fmla="*/ 16420 h 20996"/>
                  <a:gd name="connsiteX2" fmla="*/ 50821 w 50821"/>
                  <a:gd name="connsiteY2" fmla="*/ 15278 h 2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21" h="20996">
                    <a:moveTo>
                      <a:pt x="50821" y="15278"/>
                    </a:moveTo>
                    <a:cubicBezTo>
                      <a:pt x="25125" y="22701"/>
                      <a:pt x="23983" y="22701"/>
                      <a:pt x="0" y="16420"/>
                    </a:cubicBezTo>
                    <a:cubicBezTo>
                      <a:pt x="16560" y="-5279"/>
                      <a:pt x="25125" y="-5279"/>
                      <a:pt x="50821" y="15278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2" name="Forme libre : forme 181">
                <a:extLst>
                  <a:ext uri="{FF2B5EF4-FFF2-40B4-BE49-F238E27FC236}">
                    <a16:creationId xmlns:a16="http://schemas.microsoft.com/office/drawing/2014/main" id="{8285BE47-DD5C-4B05-96E0-1F00B68B967F}"/>
                  </a:ext>
                </a:extLst>
              </p:cNvPr>
              <p:cNvSpPr/>
              <p:nvPr/>
            </p:nvSpPr>
            <p:spPr>
              <a:xfrm>
                <a:off x="7762394" y="1349306"/>
                <a:ext cx="30911" cy="26862"/>
              </a:xfrm>
              <a:custGeom>
                <a:avLst/>
                <a:gdLst>
                  <a:gd name="connsiteX0" fmla="*/ 10704 w 30911"/>
                  <a:gd name="connsiteY0" fmla="*/ 26862 h 26862"/>
                  <a:gd name="connsiteX1" fmla="*/ 425 w 30911"/>
                  <a:gd name="connsiteY1" fmla="*/ 18297 h 26862"/>
                  <a:gd name="connsiteX2" fmla="*/ 17556 w 30911"/>
                  <a:gd name="connsiteY2" fmla="*/ 24 h 26862"/>
                  <a:gd name="connsiteX3" fmla="*/ 30689 w 30911"/>
                  <a:gd name="connsiteY3" fmla="*/ 10302 h 26862"/>
                  <a:gd name="connsiteX4" fmla="*/ 10704 w 30911"/>
                  <a:gd name="connsiteY4" fmla="*/ 26862 h 2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11" h="26862">
                    <a:moveTo>
                      <a:pt x="10704" y="26862"/>
                    </a:moveTo>
                    <a:cubicBezTo>
                      <a:pt x="5564" y="26291"/>
                      <a:pt x="-1859" y="28004"/>
                      <a:pt x="425" y="18297"/>
                    </a:cubicBezTo>
                    <a:cubicBezTo>
                      <a:pt x="2709" y="9160"/>
                      <a:pt x="4993" y="-547"/>
                      <a:pt x="17556" y="24"/>
                    </a:cubicBezTo>
                    <a:cubicBezTo>
                      <a:pt x="23837" y="595"/>
                      <a:pt x="32402" y="2308"/>
                      <a:pt x="30689" y="10302"/>
                    </a:cubicBezTo>
                    <a:cubicBezTo>
                      <a:pt x="28976" y="21152"/>
                      <a:pt x="20411" y="25720"/>
                      <a:pt x="10704" y="26862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3" name="Forme libre : forme 182">
                <a:extLst>
                  <a:ext uri="{FF2B5EF4-FFF2-40B4-BE49-F238E27FC236}">
                    <a16:creationId xmlns:a16="http://schemas.microsoft.com/office/drawing/2014/main" id="{7C7F4B2D-4109-4C07-B59E-E096593F7675}"/>
                  </a:ext>
                </a:extLst>
              </p:cNvPr>
              <p:cNvSpPr/>
              <p:nvPr/>
            </p:nvSpPr>
            <p:spPr>
              <a:xfrm>
                <a:off x="8684541" y="1351560"/>
                <a:ext cx="27513" cy="24608"/>
              </a:xfrm>
              <a:custGeom>
                <a:avLst/>
                <a:gdLst>
                  <a:gd name="connsiteX0" fmla="*/ 9047 w 27513"/>
                  <a:gd name="connsiteY0" fmla="*/ 54 h 24608"/>
                  <a:gd name="connsiteX1" fmla="*/ 27320 w 27513"/>
                  <a:gd name="connsiteY1" fmla="*/ 14330 h 24608"/>
                  <a:gd name="connsiteX2" fmla="*/ 17613 w 27513"/>
                  <a:gd name="connsiteY2" fmla="*/ 24608 h 24608"/>
                  <a:gd name="connsiteX3" fmla="*/ 482 w 27513"/>
                  <a:gd name="connsiteY3" fmla="*/ 9761 h 24608"/>
                  <a:gd name="connsiteX4" fmla="*/ 9047 w 27513"/>
                  <a:gd name="connsiteY4" fmla="*/ 54 h 2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13" h="24608">
                    <a:moveTo>
                      <a:pt x="9047" y="54"/>
                    </a:moveTo>
                    <a:cubicBezTo>
                      <a:pt x="18184" y="1196"/>
                      <a:pt x="25607" y="5193"/>
                      <a:pt x="27320" y="14330"/>
                    </a:cubicBezTo>
                    <a:cubicBezTo>
                      <a:pt x="28462" y="21182"/>
                      <a:pt x="24465" y="24608"/>
                      <a:pt x="17613" y="24608"/>
                    </a:cubicBezTo>
                    <a:cubicBezTo>
                      <a:pt x="7905" y="24608"/>
                      <a:pt x="2195" y="19469"/>
                      <a:pt x="482" y="9761"/>
                    </a:cubicBezTo>
                    <a:cubicBezTo>
                      <a:pt x="-1231" y="3480"/>
                      <a:pt x="1624" y="-517"/>
                      <a:pt x="9047" y="54"/>
                    </a:cubicBezTo>
                    <a:close/>
                  </a:path>
                </a:pathLst>
              </a:custGeom>
              <a:solidFill>
                <a:srgbClr val="FCEFEF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4" name="Forme libre : forme 183">
                <a:extLst>
                  <a:ext uri="{FF2B5EF4-FFF2-40B4-BE49-F238E27FC236}">
                    <a16:creationId xmlns:a16="http://schemas.microsoft.com/office/drawing/2014/main" id="{6681A5DF-BCBC-453C-8851-A66608DA6628}"/>
                  </a:ext>
                </a:extLst>
              </p:cNvPr>
              <p:cNvSpPr/>
              <p:nvPr/>
            </p:nvSpPr>
            <p:spPr>
              <a:xfrm>
                <a:off x="8475457" y="1159179"/>
                <a:ext cx="28055" cy="182156"/>
              </a:xfrm>
              <a:custGeom>
                <a:avLst/>
                <a:gdLst>
                  <a:gd name="connsiteX0" fmla="*/ 0 w 28055"/>
                  <a:gd name="connsiteY0" fmla="*/ 182157 h 182156"/>
                  <a:gd name="connsiteX1" fmla="*/ 0 w 28055"/>
                  <a:gd name="connsiteY1" fmla="*/ 0 h 182156"/>
                  <a:gd name="connsiteX2" fmla="*/ 0 w 28055"/>
                  <a:gd name="connsiteY2" fmla="*/ 182157 h 18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55" h="182156">
                    <a:moveTo>
                      <a:pt x="0" y="182157"/>
                    </a:moveTo>
                    <a:cubicBezTo>
                      <a:pt x="0" y="116489"/>
                      <a:pt x="0" y="58244"/>
                      <a:pt x="0" y="0"/>
                    </a:cubicBezTo>
                    <a:cubicBezTo>
                      <a:pt x="36545" y="38259"/>
                      <a:pt x="38259" y="113063"/>
                      <a:pt x="0" y="182157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5" name="Forme libre : forme 184">
                <a:extLst>
                  <a:ext uri="{FF2B5EF4-FFF2-40B4-BE49-F238E27FC236}">
                    <a16:creationId xmlns:a16="http://schemas.microsoft.com/office/drawing/2014/main" id="{696E4614-F42C-4326-9FFB-943D00381456}"/>
                  </a:ext>
                </a:extLst>
              </p:cNvPr>
              <p:cNvSpPr/>
              <p:nvPr/>
            </p:nvSpPr>
            <p:spPr>
              <a:xfrm>
                <a:off x="8241908" y="1731345"/>
                <a:ext cx="27623" cy="173591"/>
              </a:xfrm>
              <a:custGeom>
                <a:avLst/>
                <a:gdLst>
                  <a:gd name="connsiteX0" fmla="*/ 0 w 27623"/>
                  <a:gd name="connsiteY0" fmla="*/ 0 h 173591"/>
                  <a:gd name="connsiteX1" fmla="*/ 0 w 27623"/>
                  <a:gd name="connsiteY1" fmla="*/ 173591 h 173591"/>
                  <a:gd name="connsiteX2" fmla="*/ 0 w 27623"/>
                  <a:gd name="connsiteY2" fmla="*/ 0 h 17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23" h="173591">
                    <a:moveTo>
                      <a:pt x="0" y="0"/>
                    </a:moveTo>
                    <a:cubicBezTo>
                      <a:pt x="36546" y="45682"/>
                      <a:pt x="37117" y="123912"/>
                      <a:pt x="0" y="173591"/>
                    </a:cubicBezTo>
                    <a:cubicBezTo>
                      <a:pt x="0" y="114205"/>
                      <a:pt x="0" y="57673"/>
                      <a:pt x="0" y="0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6" name="Forme libre : forme 185">
                <a:extLst>
                  <a:ext uri="{FF2B5EF4-FFF2-40B4-BE49-F238E27FC236}">
                    <a16:creationId xmlns:a16="http://schemas.microsoft.com/office/drawing/2014/main" id="{6086A604-26D2-4BB3-97A0-7FB02EDC9B06}"/>
                  </a:ext>
                </a:extLst>
              </p:cNvPr>
              <p:cNvSpPr/>
              <p:nvPr/>
            </p:nvSpPr>
            <p:spPr>
              <a:xfrm>
                <a:off x="8010643" y="1153468"/>
                <a:ext cx="25910" cy="187295"/>
              </a:xfrm>
              <a:custGeom>
                <a:avLst/>
                <a:gdLst>
                  <a:gd name="connsiteX0" fmla="*/ 0 w 25910"/>
                  <a:gd name="connsiteY0" fmla="*/ 0 h 187295"/>
                  <a:gd name="connsiteX1" fmla="*/ 0 w 25910"/>
                  <a:gd name="connsiteY1" fmla="*/ 187296 h 187295"/>
                  <a:gd name="connsiteX2" fmla="*/ 0 w 25910"/>
                  <a:gd name="connsiteY2" fmla="*/ 0 h 18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10" h="187295">
                    <a:moveTo>
                      <a:pt x="0" y="0"/>
                    </a:moveTo>
                    <a:cubicBezTo>
                      <a:pt x="34833" y="64526"/>
                      <a:pt x="34261" y="121628"/>
                      <a:pt x="0" y="187296"/>
                    </a:cubicBezTo>
                    <a:cubicBezTo>
                      <a:pt x="0" y="122199"/>
                      <a:pt x="0" y="65097"/>
                      <a:pt x="0" y="0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7" name="Forme libre : forme 186">
                <a:extLst>
                  <a:ext uri="{FF2B5EF4-FFF2-40B4-BE49-F238E27FC236}">
                    <a16:creationId xmlns:a16="http://schemas.microsoft.com/office/drawing/2014/main" id="{27182222-5E60-43F4-99D5-AD11C70B28A5}"/>
                  </a:ext>
                </a:extLst>
              </p:cNvPr>
              <p:cNvSpPr/>
              <p:nvPr/>
            </p:nvSpPr>
            <p:spPr>
              <a:xfrm>
                <a:off x="7964961" y="1356182"/>
                <a:ext cx="5056" cy="7121"/>
              </a:xfrm>
              <a:custGeom>
                <a:avLst/>
                <a:gdLst>
                  <a:gd name="connsiteX0" fmla="*/ 3997 w 5056"/>
                  <a:gd name="connsiteY0" fmla="*/ 0 h 7121"/>
                  <a:gd name="connsiteX1" fmla="*/ 4568 w 5056"/>
                  <a:gd name="connsiteY1" fmla="*/ 6281 h 7121"/>
                  <a:gd name="connsiteX2" fmla="*/ 0 w 5056"/>
                  <a:gd name="connsiteY2" fmla="*/ 3426 h 7121"/>
                  <a:gd name="connsiteX3" fmla="*/ 3997 w 5056"/>
                  <a:gd name="connsiteY3" fmla="*/ 0 h 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56" h="7121">
                    <a:moveTo>
                      <a:pt x="3997" y="0"/>
                    </a:moveTo>
                    <a:cubicBezTo>
                      <a:pt x="4568" y="2284"/>
                      <a:pt x="5710" y="5710"/>
                      <a:pt x="4568" y="6281"/>
                    </a:cubicBezTo>
                    <a:cubicBezTo>
                      <a:pt x="1713" y="8565"/>
                      <a:pt x="571" y="5710"/>
                      <a:pt x="0" y="3426"/>
                    </a:cubicBezTo>
                    <a:cubicBezTo>
                      <a:pt x="1713" y="2284"/>
                      <a:pt x="2855" y="1142"/>
                      <a:pt x="3997" y="0"/>
                    </a:cubicBezTo>
                    <a:close/>
                  </a:path>
                </a:pathLst>
              </a:custGeom>
              <a:solidFill>
                <a:srgbClr val="E30C19"/>
              </a:solidFill>
              <a:ln w="57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4B2A722B-E9A4-4E9C-9D11-5AB3DE9E0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69191" y="6560310"/>
              <a:ext cx="724556" cy="130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64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A3268-60B7-46E5-8F29-41CDECA35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713" y="1927069"/>
            <a:ext cx="7736464" cy="1846485"/>
          </a:xfrm>
        </p:spPr>
        <p:txBody>
          <a:bodyPr anchor="b"/>
          <a:lstStyle>
            <a:lvl1pPr algn="l">
              <a:defRPr sz="6000">
                <a:solidFill>
                  <a:srgbClr val="0D4EA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765681-B553-49BB-9078-0F698B6BD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713" y="4025781"/>
            <a:ext cx="7736464" cy="127172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0D4EA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72708-7386-4887-9468-A0809C4B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2159" y="5661894"/>
            <a:ext cx="1561516" cy="365125"/>
          </a:xfrm>
        </p:spPr>
        <p:txBody>
          <a:bodyPr/>
          <a:lstStyle>
            <a:lvl1pPr algn="ctr">
              <a:defRPr sz="1600"/>
            </a:lvl1pPr>
          </a:lstStyle>
          <a:p>
            <a:fld id="{73D2D00B-1183-4C93-A962-7D4446030468}" type="datetime1">
              <a:rPr lang="fr-FR" smtClean="0"/>
              <a:pPr/>
              <a:t>06/04/2021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72613-7D44-4429-9E3A-9075F2B9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1021" y="6241795"/>
            <a:ext cx="6063792" cy="365125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32C40AD-BA46-4C8D-A80F-99C9C7BC387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5D06CC-5277-40AF-B3C2-C57495A7481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87" name="Image 386">
              <a:extLst>
                <a:ext uri="{FF2B5EF4-FFF2-40B4-BE49-F238E27FC236}">
                  <a16:creationId xmlns:a16="http://schemas.microsoft.com/office/drawing/2014/main" id="{989C32A6-9AF9-4CDF-9A89-60A88E804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76957" y="5965304"/>
              <a:ext cx="634043" cy="63404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67C385E-8FEB-488A-90E2-B7A32FABBE16}"/>
                </a:ext>
              </a:extLst>
            </p:cNvPr>
            <p:cNvGrpSpPr/>
            <p:nvPr userDrawn="1"/>
          </p:nvGrpSpPr>
          <p:grpSpPr>
            <a:xfrm>
              <a:off x="1004282" y="475399"/>
              <a:ext cx="2730431" cy="1373662"/>
              <a:chOff x="2528109" y="179012"/>
              <a:chExt cx="3568603" cy="1795340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E3DEA377-C591-4C12-9F0F-74B028A8D93C}"/>
                  </a:ext>
                </a:extLst>
              </p:cNvPr>
              <p:cNvSpPr/>
              <p:nvPr/>
            </p:nvSpPr>
            <p:spPr>
              <a:xfrm>
                <a:off x="2528109" y="179012"/>
                <a:ext cx="3568603" cy="1795340"/>
              </a:xfrm>
              <a:custGeom>
                <a:avLst/>
                <a:gdLst>
                  <a:gd name="connsiteX0" fmla="*/ 356 w 3568603"/>
                  <a:gd name="connsiteY0" fmla="*/ 598565 h 1795340"/>
                  <a:gd name="connsiteX1" fmla="*/ 0 w 3568603"/>
                  <a:gd name="connsiteY1" fmla="*/ 14599 h 1795340"/>
                  <a:gd name="connsiteX2" fmla="*/ 14599 w 3568603"/>
                  <a:gd name="connsiteY2" fmla="*/ 0 h 1795340"/>
                  <a:gd name="connsiteX3" fmla="*/ 1912489 w 3568603"/>
                  <a:gd name="connsiteY3" fmla="*/ 356 h 1795340"/>
                  <a:gd name="connsiteX4" fmla="*/ 1913914 w 3568603"/>
                  <a:gd name="connsiteY4" fmla="*/ 21365 h 1795340"/>
                  <a:gd name="connsiteX5" fmla="*/ 1913558 w 3568603"/>
                  <a:gd name="connsiteY5" fmla="*/ 530555 h 1795340"/>
                  <a:gd name="connsiteX6" fmla="*/ 1935634 w 3568603"/>
                  <a:gd name="connsiteY6" fmla="*/ 552988 h 1795340"/>
                  <a:gd name="connsiteX7" fmla="*/ 3187245 w 3568603"/>
                  <a:gd name="connsiteY7" fmla="*/ 552631 h 1795340"/>
                  <a:gd name="connsiteX8" fmla="*/ 3568247 w 3568603"/>
                  <a:gd name="connsiteY8" fmla="*/ 552275 h 1795340"/>
                  <a:gd name="connsiteX9" fmla="*/ 3568603 w 3568603"/>
                  <a:gd name="connsiteY9" fmla="*/ 1780741 h 1795340"/>
                  <a:gd name="connsiteX10" fmla="*/ 3554004 w 3568603"/>
                  <a:gd name="connsiteY10" fmla="*/ 1795340 h 1795340"/>
                  <a:gd name="connsiteX11" fmla="*/ 14599 w 3568603"/>
                  <a:gd name="connsiteY11" fmla="*/ 1795340 h 1795340"/>
                  <a:gd name="connsiteX12" fmla="*/ 0 w 3568603"/>
                  <a:gd name="connsiteY12" fmla="*/ 1780741 h 1795340"/>
                  <a:gd name="connsiteX13" fmla="*/ 356 w 3568603"/>
                  <a:gd name="connsiteY13" fmla="*/ 1104195 h 1795340"/>
                  <a:gd name="connsiteX14" fmla="*/ 653401 w 3568603"/>
                  <a:gd name="connsiteY14" fmla="*/ 1104907 h 1795340"/>
                  <a:gd name="connsiteX15" fmla="*/ 666932 w 3568603"/>
                  <a:gd name="connsiteY15" fmla="*/ 1090664 h 1795340"/>
                  <a:gd name="connsiteX16" fmla="*/ 666932 w 3568603"/>
                  <a:gd name="connsiteY16" fmla="*/ 612096 h 1795340"/>
                  <a:gd name="connsiteX17" fmla="*/ 651621 w 3568603"/>
                  <a:gd name="connsiteY17" fmla="*/ 598209 h 1795340"/>
                  <a:gd name="connsiteX18" fmla="*/ 418390 w 3568603"/>
                  <a:gd name="connsiteY18" fmla="*/ 598565 h 1795340"/>
                  <a:gd name="connsiteX19" fmla="*/ 356 w 3568603"/>
                  <a:gd name="connsiteY19" fmla="*/ 598565 h 1795340"/>
                  <a:gd name="connsiteX20" fmla="*/ 1782521 w 3568603"/>
                  <a:gd name="connsiteY20" fmla="*/ 1749762 h 1795340"/>
                  <a:gd name="connsiteX21" fmla="*/ 3500592 w 3568603"/>
                  <a:gd name="connsiteY21" fmla="*/ 1749762 h 1795340"/>
                  <a:gd name="connsiteX22" fmla="*/ 3524806 w 3568603"/>
                  <a:gd name="connsiteY22" fmla="*/ 1726617 h 1795340"/>
                  <a:gd name="connsiteX23" fmla="*/ 3525162 w 3568603"/>
                  <a:gd name="connsiteY23" fmla="*/ 1171137 h 1795340"/>
                  <a:gd name="connsiteX24" fmla="*/ 3503797 w 3568603"/>
                  <a:gd name="connsiteY24" fmla="*/ 1150129 h 1795340"/>
                  <a:gd name="connsiteX25" fmla="*/ 62313 w 3568603"/>
                  <a:gd name="connsiteY25" fmla="*/ 1150129 h 1795340"/>
                  <a:gd name="connsiteX26" fmla="*/ 42729 w 3568603"/>
                  <a:gd name="connsiteY26" fmla="*/ 1169001 h 1795340"/>
                  <a:gd name="connsiteX27" fmla="*/ 42729 w 3568603"/>
                  <a:gd name="connsiteY27" fmla="*/ 1728042 h 1795340"/>
                  <a:gd name="connsiteX28" fmla="*/ 64450 w 3568603"/>
                  <a:gd name="connsiteY28" fmla="*/ 1750475 h 1795340"/>
                  <a:gd name="connsiteX29" fmla="*/ 1782521 w 3568603"/>
                  <a:gd name="connsiteY29" fmla="*/ 1749762 h 1795340"/>
                  <a:gd name="connsiteX30" fmla="*/ 576133 w 3568603"/>
                  <a:gd name="connsiteY30" fmla="*/ 266702 h 1795340"/>
                  <a:gd name="connsiteX31" fmla="*/ 579693 w 3568603"/>
                  <a:gd name="connsiteY31" fmla="*/ 267414 h 1795340"/>
                  <a:gd name="connsiteX32" fmla="*/ 579693 w 3568603"/>
                  <a:gd name="connsiteY32" fmla="*/ 279164 h 1795340"/>
                  <a:gd name="connsiteX33" fmla="*/ 577201 w 3568603"/>
                  <a:gd name="connsiteY33" fmla="*/ 473226 h 1795340"/>
                  <a:gd name="connsiteX34" fmla="*/ 590376 w 3568603"/>
                  <a:gd name="connsiteY34" fmla="*/ 487825 h 1795340"/>
                  <a:gd name="connsiteX35" fmla="*/ 652689 w 3568603"/>
                  <a:gd name="connsiteY35" fmla="*/ 487825 h 1795340"/>
                  <a:gd name="connsiteX36" fmla="*/ 666220 w 3568603"/>
                  <a:gd name="connsiteY36" fmla="*/ 475363 h 1795340"/>
                  <a:gd name="connsiteX37" fmla="*/ 666220 w 3568603"/>
                  <a:gd name="connsiteY37" fmla="*/ 122847 h 1795340"/>
                  <a:gd name="connsiteX38" fmla="*/ 653757 w 3568603"/>
                  <a:gd name="connsiteY38" fmla="*/ 111096 h 1795340"/>
                  <a:gd name="connsiteX39" fmla="*/ 593224 w 3568603"/>
                  <a:gd name="connsiteY39" fmla="*/ 111096 h 1795340"/>
                  <a:gd name="connsiteX40" fmla="*/ 573640 w 3568603"/>
                  <a:gd name="connsiteY40" fmla="*/ 122847 h 1795340"/>
                  <a:gd name="connsiteX41" fmla="*/ 491386 w 3568603"/>
                  <a:gd name="connsiteY41" fmla="*/ 257088 h 1795340"/>
                  <a:gd name="connsiteX42" fmla="*/ 478211 w 3568603"/>
                  <a:gd name="connsiteY42" fmla="*/ 278808 h 1795340"/>
                  <a:gd name="connsiteX43" fmla="*/ 410201 w 3568603"/>
                  <a:gd name="connsiteY43" fmla="*/ 168424 h 1795340"/>
                  <a:gd name="connsiteX44" fmla="*/ 372813 w 3568603"/>
                  <a:gd name="connsiteY44" fmla="*/ 113945 h 1795340"/>
                  <a:gd name="connsiteX45" fmla="*/ 304446 w 3568603"/>
                  <a:gd name="connsiteY45" fmla="*/ 111096 h 1795340"/>
                  <a:gd name="connsiteX46" fmla="*/ 289847 w 3568603"/>
                  <a:gd name="connsiteY46" fmla="*/ 126407 h 1795340"/>
                  <a:gd name="connsiteX47" fmla="*/ 290203 w 3568603"/>
                  <a:gd name="connsiteY47" fmla="*/ 290203 h 1795340"/>
                  <a:gd name="connsiteX48" fmla="*/ 289847 w 3568603"/>
                  <a:gd name="connsiteY48" fmla="*/ 471802 h 1795340"/>
                  <a:gd name="connsiteX49" fmla="*/ 306938 w 3568603"/>
                  <a:gd name="connsiteY49" fmla="*/ 488538 h 1795340"/>
                  <a:gd name="connsiteX50" fmla="*/ 362130 w 3568603"/>
                  <a:gd name="connsiteY50" fmla="*/ 488538 h 1795340"/>
                  <a:gd name="connsiteX51" fmla="*/ 379222 w 3568603"/>
                  <a:gd name="connsiteY51" fmla="*/ 471802 h 1795340"/>
                  <a:gd name="connsiteX52" fmla="*/ 377442 w 3568603"/>
                  <a:gd name="connsiteY52" fmla="*/ 281301 h 1795340"/>
                  <a:gd name="connsiteX53" fmla="*/ 381002 w 3568603"/>
                  <a:gd name="connsiteY53" fmla="*/ 268482 h 1795340"/>
                  <a:gd name="connsiteX54" fmla="*/ 447589 w 3568603"/>
                  <a:gd name="connsiteY54" fmla="*/ 381715 h 1795340"/>
                  <a:gd name="connsiteX55" fmla="*/ 509190 w 3568603"/>
                  <a:gd name="connsiteY55" fmla="*/ 381715 h 1795340"/>
                  <a:gd name="connsiteX56" fmla="*/ 576133 w 3568603"/>
                  <a:gd name="connsiteY56" fmla="*/ 266702 h 1795340"/>
                  <a:gd name="connsiteX57" fmla="*/ 2013615 w 3568603"/>
                  <a:gd name="connsiteY57" fmla="*/ 829659 h 1795340"/>
                  <a:gd name="connsiteX58" fmla="*/ 2011123 w 3568603"/>
                  <a:gd name="connsiteY58" fmla="*/ 828235 h 1795340"/>
                  <a:gd name="connsiteX59" fmla="*/ 1945248 w 3568603"/>
                  <a:gd name="connsiteY59" fmla="*/ 720700 h 1795340"/>
                  <a:gd name="connsiteX60" fmla="*/ 1907860 w 3568603"/>
                  <a:gd name="connsiteY60" fmla="*/ 665864 h 1795340"/>
                  <a:gd name="connsiteX61" fmla="*/ 1839493 w 3568603"/>
                  <a:gd name="connsiteY61" fmla="*/ 662659 h 1795340"/>
                  <a:gd name="connsiteX62" fmla="*/ 1825250 w 3568603"/>
                  <a:gd name="connsiteY62" fmla="*/ 678327 h 1795340"/>
                  <a:gd name="connsiteX63" fmla="*/ 1825250 w 3568603"/>
                  <a:gd name="connsiteY63" fmla="*/ 1023721 h 1795340"/>
                  <a:gd name="connsiteX64" fmla="*/ 1840562 w 3568603"/>
                  <a:gd name="connsiteY64" fmla="*/ 1040101 h 1795340"/>
                  <a:gd name="connsiteX65" fmla="*/ 1899315 w 3568603"/>
                  <a:gd name="connsiteY65" fmla="*/ 1040101 h 1795340"/>
                  <a:gd name="connsiteX66" fmla="*/ 1913914 w 3568603"/>
                  <a:gd name="connsiteY66" fmla="*/ 1024790 h 1795340"/>
                  <a:gd name="connsiteX67" fmla="*/ 1913558 w 3568603"/>
                  <a:gd name="connsiteY67" fmla="*/ 946453 h 1795340"/>
                  <a:gd name="connsiteX68" fmla="*/ 1913558 w 3568603"/>
                  <a:gd name="connsiteY68" fmla="*/ 816485 h 1795340"/>
                  <a:gd name="connsiteX69" fmla="*/ 1973735 w 3568603"/>
                  <a:gd name="connsiteY69" fmla="*/ 920459 h 1795340"/>
                  <a:gd name="connsiteX70" fmla="*/ 2020737 w 3568603"/>
                  <a:gd name="connsiteY70" fmla="*/ 947521 h 1795340"/>
                  <a:gd name="connsiteX71" fmla="*/ 2044594 w 3568603"/>
                  <a:gd name="connsiteY71" fmla="*/ 933990 h 1795340"/>
                  <a:gd name="connsiteX72" fmla="*/ 2085543 w 3568603"/>
                  <a:gd name="connsiteY72" fmla="*/ 863487 h 1795340"/>
                  <a:gd name="connsiteX73" fmla="*/ 2111892 w 3568603"/>
                  <a:gd name="connsiteY73" fmla="*/ 818621 h 1795340"/>
                  <a:gd name="connsiteX74" fmla="*/ 2115097 w 3568603"/>
                  <a:gd name="connsiteY74" fmla="*/ 828591 h 1795340"/>
                  <a:gd name="connsiteX75" fmla="*/ 2112249 w 3568603"/>
                  <a:gd name="connsiteY75" fmla="*/ 1024434 h 1795340"/>
                  <a:gd name="connsiteX76" fmla="*/ 2127916 w 3568603"/>
                  <a:gd name="connsiteY76" fmla="*/ 1040457 h 1795340"/>
                  <a:gd name="connsiteX77" fmla="*/ 2188449 w 3568603"/>
                  <a:gd name="connsiteY77" fmla="*/ 1040457 h 1795340"/>
                  <a:gd name="connsiteX78" fmla="*/ 2201624 w 3568603"/>
                  <a:gd name="connsiteY78" fmla="*/ 1027638 h 1795340"/>
                  <a:gd name="connsiteX79" fmla="*/ 2201624 w 3568603"/>
                  <a:gd name="connsiteY79" fmla="*/ 675122 h 1795340"/>
                  <a:gd name="connsiteX80" fmla="*/ 2189161 w 3568603"/>
                  <a:gd name="connsiteY80" fmla="*/ 663371 h 1795340"/>
                  <a:gd name="connsiteX81" fmla="*/ 2130408 w 3568603"/>
                  <a:gd name="connsiteY81" fmla="*/ 663371 h 1795340"/>
                  <a:gd name="connsiteX82" fmla="*/ 2109400 w 3568603"/>
                  <a:gd name="connsiteY82" fmla="*/ 675122 h 1795340"/>
                  <a:gd name="connsiteX83" fmla="*/ 2013615 w 3568603"/>
                  <a:gd name="connsiteY83" fmla="*/ 829659 h 1795340"/>
                  <a:gd name="connsiteX84" fmla="*/ 1505137 w 3568603"/>
                  <a:gd name="connsiteY84" fmla="*/ 332576 h 1795340"/>
                  <a:gd name="connsiteX85" fmla="*/ 1490182 w 3568603"/>
                  <a:gd name="connsiteY85" fmla="*/ 312636 h 1795340"/>
                  <a:gd name="connsiteX86" fmla="*/ 1381579 w 3568603"/>
                  <a:gd name="connsiteY86" fmla="*/ 164864 h 1795340"/>
                  <a:gd name="connsiteX87" fmla="*/ 1338137 w 3568603"/>
                  <a:gd name="connsiteY87" fmla="*/ 112876 h 1795340"/>
                  <a:gd name="connsiteX88" fmla="*/ 1269414 w 3568603"/>
                  <a:gd name="connsiteY88" fmla="*/ 111096 h 1795340"/>
                  <a:gd name="connsiteX89" fmla="*/ 1267634 w 3568603"/>
                  <a:gd name="connsiteY89" fmla="*/ 111096 h 1795340"/>
                  <a:gd name="connsiteX90" fmla="*/ 1256952 w 3568603"/>
                  <a:gd name="connsiteY90" fmla="*/ 122490 h 1795340"/>
                  <a:gd name="connsiteX91" fmla="*/ 1256952 w 3568603"/>
                  <a:gd name="connsiteY91" fmla="*/ 476787 h 1795340"/>
                  <a:gd name="connsiteX92" fmla="*/ 1269770 w 3568603"/>
                  <a:gd name="connsiteY92" fmla="*/ 488182 h 1795340"/>
                  <a:gd name="connsiteX93" fmla="*/ 1333864 w 3568603"/>
                  <a:gd name="connsiteY93" fmla="*/ 488182 h 1795340"/>
                  <a:gd name="connsiteX94" fmla="*/ 1347039 w 3568603"/>
                  <a:gd name="connsiteY94" fmla="*/ 475007 h 1795340"/>
                  <a:gd name="connsiteX95" fmla="*/ 1346683 w 3568603"/>
                  <a:gd name="connsiteY95" fmla="*/ 387768 h 1795340"/>
                  <a:gd name="connsiteX96" fmla="*/ 1346683 w 3568603"/>
                  <a:gd name="connsiteY96" fmla="*/ 263853 h 1795340"/>
                  <a:gd name="connsiteX97" fmla="*/ 1360570 w 3568603"/>
                  <a:gd name="connsiteY97" fmla="*/ 282369 h 1795340"/>
                  <a:gd name="connsiteX98" fmla="*/ 1470242 w 3568603"/>
                  <a:gd name="connsiteY98" fmla="*/ 433702 h 1795340"/>
                  <a:gd name="connsiteX99" fmla="*/ 1511903 w 3568603"/>
                  <a:gd name="connsiteY99" fmla="*/ 485689 h 1795340"/>
                  <a:gd name="connsiteX100" fmla="*/ 1578489 w 3568603"/>
                  <a:gd name="connsiteY100" fmla="*/ 488182 h 1795340"/>
                  <a:gd name="connsiteX101" fmla="*/ 1580270 w 3568603"/>
                  <a:gd name="connsiteY101" fmla="*/ 488182 h 1795340"/>
                  <a:gd name="connsiteX102" fmla="*/ 1594869 w 3568603"/>
                  <a:gd name="connsiteY102" fmla="*/ 474651 h 1795340"/>
                  <a:gd name="connsiteX103" fmla="*/ 1594869 w 3568603"/>
                  <a:gd name="connsiteY103" fmla="*/ 123915 h 1795340"/>
                  <a:gd name="connsiteX104" fmla="*/ 1581338 w 3568603"/>
                  <a:gd name="connsiteY104" fmla="*/ 111096 h 1795340"/>
                  <a:gd name="connsiteX105" fmla="*/ 1522585 w 3568603"/>
                  <a:gd name="connsiteY105" fmla="*/ 111096 h 1795340"/>
                  <a:gd name="connsiteX106" fmla="*/ 1503357 w 3568603"/>
                  <a:gd name="connsiteY106" fmla="*/ 129256 h 1795340"/>
                  <a:gd name="connsiteX107" fmla="*/ 1504781 w 3568603"/>
                  <a:gd name="connsiteY107" fmla="*/ 300173 h 1795340"/>
                  <a:gd name="connsiteX108" fmla="*/ 1505137 w 3568603"/>
                  <a:gd name="connsiteY108" fmla="*/ 332576 h 1795340"/>
                  <a:gd name="connsiteX109" fmla="*/ 1741929 w 3568603"/>
                  <a:gd name="connsiteY109" fmla="*/ 851736 h 1795340"/>
                  <a:gd name="connsiteX110" fmla="*/ 1547867 w 3568603"/>
                  <a:gd name="connsiteY110" fmla="*/ 655894 h 1795340"/>
                  <a:gd name="connsiteX111" fmla="*/ 1351312 w 3568603"/>
                  <a:gd name="connsiteY111" fmla="*/ 851380 h 1795340"/>
                  <a:gd name="connsiteX112" fmla="*/ 1545374 w 3568603"/>
                  <a:gd name="connsiteY112" fmla="*/ 1047222 h 1795340"/>
                  <a:gd name="connsiteX113" fmla="*/ 1741929 w 3568603"/>
                  <a:gd name="connsiteY113" fmla="*/ 851736 h 1795340"/>
                  <a:gd name="connsiteX114" fmla="*/ 760580 w 3568603"/>
                  <a:gd name="connsiteY114" fmla="*/ 297324 h 1795340"/>
                  <a:gd name="connsiteX115" fmla="*/ 951082 w 3568603"/>
                  <a:gd name="connsiteY115" fmla="*/ 494947 h 1795340"/>
                  <a:gd name="connsiteX116" fmla="*/ 1150485 w 3568603"/>
                  <a:gd name="connsiteY116" fmla="*/ 304446 h 1795340"/>
                  <a:gd name="connsiteX117" fmla="*/ 961764 w 3568603"/>
                  <a:gd name="connsiteY117" fmla="*/ 103618 h 1795340"/>
                  <a:gd name="connsiteX118" fmla="*/ 760580 w 3568603"/>
                  <a:gd name="connsiteY118" fmla="*/ 297324 h 1795340"/>
                  <a:gd name="connsiteX119" fmla="*/ 3035556 w 3568603"/>
                  <a:gd name="connsiteY119" fmla="*/ 851380 h 1795340"/>
                  <a:gd name="connsiteX120" fmla="*/ 3035200 w 3568603"/>
                  <a:gd name="connsiteY120" fmla="*/ 1024077 h 1795340"/>
                  <a:gd name="connsiteX121" fmla="*/ 3051224 w 3568603"/>
                  <a:gd name="connsiteY121" fmla="*/ 1040101 h 1795340"/>
                  <a:gd name="connsiteX122" fmla="*/ 3298341 w 3568603"/>
                  <a:gd name="connsiteY122" fmla="*/ 1040101 h 1795340"/>
                  <a:gd name="connsiteX123" fmla="*/ 3312228 w 3568603"/>
                  <a:gd name="connsiteY123" fmla="*/ 1026214 h 1795340"/>
                  <a:gd name="connsiteX124" fmla="*/ 3312228 w 3568603"/>
                  <a:gd name="connsiteY124" fmla="*/ 969242 h 1795340"/>
                  <a:gd name="connsiteX125" fmla="*/ 3296917 w 3568603"/>
                  <a:gd name="connsiteY125" fmla="*/ 954999 h 1795340"/>
                  <a:gd name="connsiteX126" fmla="*/ 3175850 w 3568603"/>
                  <a:gd name="connsiteY126" fmla="*/ 954999 h 1795340"/>
                  <a:gd name="connsiteX127" fmla="*/ 3128492 w 3568603"/>
                  <a:gd name="connsiteY127" fmla="*/ 951438 h 1795340"/>
                  <a:gd name="connsiteX128" fmla="*/ 3125644 w 3568603"/>
                  <a:gd name="connsiteY128" fmla="*/ 905148 h 1795340"/>
                  <a:gd name="connsiteX129" fmla="*/ 3143804 w 3568603"/>
                  <a:gd name="connsiteY129" fmla="*/ 888056 h 1795340"/>
                  <a:gd name="connsiteX130" fmla="*/ 3254187 w 3568603"/>
                  <a:gd name="connsiteY130" fmla="*/ 888768 h 1795340"/>
                  <a:gd name="connsiteX131" fmla="*/ 3269499 w 3568603"/>
                  <a:gd name="connsiteY131" fmla="*/ 872745 h 1795340"/>
                  <a:gd name="connsiteX132" fmla="*/ 3269499 w 3568603"/>
                  <a:gd name="connsiteY132" fmla="*/ 824674 h 1795340"/>
                  <a:gd name="connsiteX133" fmla="*/ 3253475 w 3568603"/>
                  <a:gd name="connsiteY133" fmla="*/ 809363 h 1795340"/>
                  <a:gd name="connsiteX134" fmla="*/ 3171578 w 3568603"/>
                  <a:gd name="connsiteY134" fmla="*/ 809719 h 1795340"/>
                  <a:gd name="connsiteX135" fmla="*/ 3125644 w 3568603"/>
                  <a:gd name="connsiteY135" fmla="*/ 763785 h 1795340"/>
                  <a:gd name="connsiteX136" fmla="*/ 3141311 w 3568603"/>
                  <a:gd name="connsiteY136" fmla="*/ 747762 h 1795340"/>
                  <a:gd name="connsiteX137" fmla="*/ 3294424 w 3568603"/>
                  <a:gd name="connsiteY137" fmla="*/ 748474 h 1795340"/>
                  <a:gd name="connsiteX138" fmla="*/ 3309379 w 3568603"/>
                  <a:gd name="connsiteY138" fmla="*/ 733519 h 1795340"/>
                  <a:gd name="connsiteX139" fmla="*/ 3309379 w 3568603"/>
                  <a:gd name="connsiteY139" fmla="*/ 676546 h 1795340"/>
                  <a:gd name="connsiteX140" fmla="*/ 3295136 w 3568603"/>
                  <a:gd name="connsiteY140" fmla="*/ 663015 h 1795340"/>
                  <a:gd name="connsiteX141" fmla="*/ 3051580 w 3568603"/>
                  <a:gd name="connsiteY141" fmla="*/ 663015 h 1795340"/>
                  <a:gd name="connsiteX142" fmla="*/ 3035912 w 3568603"/>
                  <a:gd name="connsiteY142" fmla="*/ 679039 h 1795340"/>
                  <a:gd name="connsiteX143" fmla="*/ 3035556 w 3568603"/>
                  <a:gd name="connsiteY143" fmla="*/ 851380 h 1795340"/>
                  <a:gd name="connsiteX144" fmla="*/ 1131257 w 3568603"/>
                  <a:gd name="connsiteY144" fmla="*/ 1047222 h 1795340"/>
                  <a:gd name="connsiteX145" fmla="*/ 1291491 w 3568603"/>
                  <a:gd name="connsiteY145" fmla="*/ 950369 h 1795340"/>
                  <a:gd name="connsiteX146" fmla="*/ 1284726 w 3568603"/>
                  <a:gd name="connsiteY146" fmla="*/ 932566 h 1795340"/>
                  <a:gd name="connsiteX147" fmla="*/ 1219564 w 3568603"/>
                  <a:gd name="connsiteY147" fmla="*/ 915830 h 1795340"/>
                  <a:gd name="connsiteX148" fmla="*/ 1201048 w 3568603"/>
                  <a:gd name="connsiteY148" fmla="*/ 921171 h 1795340"/>
                  <a:gd name="connsiteX149" fmla="*/ 1089596 w 3568603"/>
                  <a:gd name="connsiteY149" fmla="*/ 952150 h 1795340"/>
                  <a:gd name="connsiteX150" fmla="*/ 1022653 w 3568603"/>
                  <a:gd name="connsiteY150" fmla="*/ 874881 h 1795340"/>
                  <a:gd name="connsiteX151" fmla="*/ 1062534 w 3568603"/>
                  <a:gd name="connsiteY151" fmla="*/ 762361 h 1795340"/>
                  <a:gd name="connsiteX152" fmla="*/ 1176122 w 3568603"/>
                  <a:gd name="connsiteY152" fmla="*/ 760937 h 1795340"/>
                  <a:gd name="connsiteX153" fmla="*/ 1243777 w 3568603"/>
                  <a:gd name="connsiteY153" fmla="*/ 768414 h 1795340"/>
                  <a:gd name="connsiteX154" fmla="*/ 1272975 w 3568603"/>
                  <a:gd name="connsiteY154" fmla="*/ 760580 h 1795340"/>
                  <a:gd name="connsiteX155" fmla="*/ 1281165 w 3568603"/>
                  <a:gd name="connsiteY155" fmla="*/ 737792 h 1795340"/>
                  <a:gd name="connsiteX156" fmla="*/ 1042237 w 3568603"/>
                  <a:gd name="connsiteY156" fmla="*/ 671917 h 1795340"/>
                  <a:gd name="connsiteX157" fmla="*/ 930785 w 3568603"/>
                  <a:gd name="connsiteY157" fmla="*/ 893041 h 1795340"/>
                  <a:gd name="connsiteX158" fmla="*/ 1131257 w 3568603"/>
                  <a:gd name="connsiteY158" fmla="*/ 1047222 h 1795340"/>
                  <a:gd name="connsiteX159" fmla="*/ 2306311 w 3568603"/>
                  <a:gd name="connsiteY159" fmla="*/ 851380 h 1795340"/>
                  <a:gd name="connsiteX160" fmla="*/ 2305954 w 3568603"/>
                  <a:gd name="connsiteY160" fmla="*/ 1024077 h 1795340"/>
                  <a:gd name="connsiteX161" fmla="*/ 2321978 w 3568603"/>
                  <a:gd name="connsiteY161" fmla="*/ 1040101 h 1795340"/>
                  <a:gd name="connsiteX162" fmla="*/ 2382511 w 3568603"/>
                  <a:gd name="connsiteY162" fmla="*/ 1040101 h 1795340"/>
                  <a:gd name="connsiteX163" fmla="*/ 2396754 w 3568603"/>
                  <a:gd name="connsiteY163" fmla="*/ 1026214 h 1795340"/>
                  <a:gd name="connsiteX164" fmla="*/ 2396398 w 3568603"/>
                  <a:gd name="connsiteY164" fmla="*/ 935414 h 1795340"/>
                  <a:gd name="connsiteX165" fmla="*/ 2410285 w 3568603"/>
                  <a:gd name="connsiteY165" fmla="*/ 921527 h 1795340"/>
                  <a:gd name="connsiteX166" fmla="*/ 2481500 w 3568603"/>
                  <a:gd name="connsiteY166" fmla="*/ 919391 h 1795340"/>
                  <a:gd name="connsiteX167" fmla="*/ 2593665 w 3568603"/>
                  <a:gd name="connsiteY167" fmla="*/ 830016 h 1795340"/>
                  <a:gd name="connsiteX168" fmla="*/ 2482569 w 3568603"/>
                  <a:gd name="connsiteY168" fmla="*/ 666220 h 1795340"/>
                  <a:gd name="connsiteX169" fmla="*/ 2322690 w 3568603"/>
                  <a:gd name="connsiteY169" fmla="*/ 663015 h 1795340"/>
                  <a:gd name="connsiteX170" fmla="*/ 2306667 w 3568603"/>
                  <a:gd name="connsiteY170" fmla="*/ 679039 h 1795340"/>
                  <a:gd name="connsiteX171" fmla="*/ 2306311 w 3568603"/>
                  <a:gd name="connsiteY171" fmla="*/ 851380 h 1795340"/>
                  <a:gd name="connsiteX172" fmla="*/ 2811584 w 3568603"/>
                  <a:gd name="connsiteY172" fmla="*/ 663015 h 1795340"/>
                  <a:gd name="connsiteX173" fmla="*/ 2669153 w 3568603"/>
                  <a:gd name="connsiteY173" fmla="*/ 662659 h 1795340"/>
                  <a:gd name="connsiteX174" fmla="*/ 2652773 w 3568603"/>
                  <a:gd name="connsiteY174" fmla="*/ 679751 h 1795340"/>
                  <a:gd name="connsiteX175" fmla="*/ 2652773 w 3568603"/>
                  <a:gd name="connsiteY175" fmla="*/ 733163 h 1795340"/>
                  <a:gd name="connsiteX176" fmla="*/ 2667372 w 3568603"/>
                  <a:gd name="connsiteY176" fmla="*/ 748118 h 1795340"/>
                  <a:gd name="connsiteX177" fmla="*/ 2745709 w 3568603"/>
                  <a:gd name="connsiteY177" fmla="*/ 747406 h 1795340"/>
                  <a:gd name="connsiteX178" fmla="*/ 2766718 w 3568603"/>
                  <a:gd name="connsiteY178" fmla="*/ 768770 h 1795340"/>
                  <a:gd name="connsiteX179" fmla="*/ 2766006 w 3568603"/>
                  <a:gd name="connsiteY179" fmla="*/ 1023365 h 1795340"/>
                  <a:gd name="connsiteX180" fmla="*/ 2783097 w 3568603"/>
                  <a:gd name="connsiteY180" fmla="*/ 1039745 h 1795340"/>
                  <a:gd name="connsiteX181" fmla="*/ 2840070 w 3568603"/>
                  <a:gd name="connsiteY181" fmla="*/ 1039745 h 1795340"/>
                  <a:gd name="connsiteX182" fmla="*/ 2856805 w 3568603"/>
                  <a:gd name="connsiteY182" fmla="*/ 1023009 h 1795340"/>
                  <a:gd name="connsiteX183" fmla="*/ 2856093 w 3568603"/>
                  <a:gd name="connsiteY183" fmla="*/ 763073 h 1795340"/>
                  <a:gd name="connsiteX184" fmla="*/ 2871405 w 3568603"/>
                  <a:gd name="connsiteY184" fmla="*/ 747050 h 1795340"/>
                  <a:gd name="connsiteX185" fmla="*/ 2958644 w 3568603"/>
                  <a:gd name="connsiteY185" fmla="*/ 747406 h 1795340"/>
                  <a:gd name="connsiteX186" fmla="*/ 2971106 w 3568603"/>
                  <a:gd name="connsiteY186" fmla="*/ 735655 h 1795340"/>
                  <a:gd name="connsiteX187" fmla="*/ 2971106 w 3568603"/>
                  <a:gd name="connsiteY187" fmla="*/ 676902 h 1795340"/>
                  <a:gd name="connsiteX188" fmla="*/ 2956151 w 3568603"/>
                  <a:gd name="connsiteY188" fmla="*/ 662303 h 1795340"/>
                  <a:gd name="connsiteX189" fmla="*/ 2811584 w 3568603"/>
                  <a:gd name="connsiteY189" fmla="*/ 663015 h 179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3568603" h="1795340">
                    <a:moveTo>
                      <a:pt x="356" y="598565"/>
                    </a:moveTo>
                    <a:cubicBezTo>
                      <a:pt x="356" y="403791"/>
                      <a:pt x="356" y="209373"/>
                      <a:pt x="0" y="14599"/>
                    </a:cubicBezTo>
                    <a:cubicBezTo>
                      <a:pt x="0" y="2493"/>
                      <a:pt x="2493" y="0"/>
                      <a:pt x="14599" y="0"/>
                    </a:cubicBezTo>
                    <a:cubicBezTo>
                      <a:pt x="647348" y="356"/>
                      <a:pt x="1279741" y="356"/>
                      <a:pt x="1912489" y="356"/>
                    </a:cubicBezTo>
                    <a:cubicBezTo>
                      <a:pt x="1912845" y="7478"/>
                      <a:pt x="1913914" y="14599"/>
                      <a:pt x="1913914" y="21365"/>
                    </a:cubicBezTo>
                    <a:cubicBezTo>
                      <a:pt x="1913914" y="191213"/>
                      <a:pt x="1914270" y="360706"/>
                      <a:pt x="1913558" y="530555"/>
                    </a:cubicBezTo>
                    <a:cubicBezTo>
                      <a:pt x="1913558" y="548359"/>
                      <a:pt x="1917830" y="552988"/>
                      <a:pt x="1935634" y="552988"/>
                    </a:cubicBezTo>
                    <a:cubicBezTo>
                      <a:pt x="2352957" y="552275"/>
                      <a:pt x="2769923" y="552631"/>
                      <a:pt x="3187245" y="552631"/>
                    </a:cubicBezTo>
                    <a:cubicBezTo>
                      <a:pt x="3314364" y="552631"/>
                      <a:pt x="3441128" y="552631"/>
                      <a:pt x="3568247" y="552275"/>
                    </a:cubicBezTo>
                    <a:cubicBezTo>
                      <a:pt x="3568247" y="961764"/>
                      <a:pt x="3568247" y="1371253"/>
                      <a:pt x="3568603" y="1780741"/>
                    </a:cubicBezTo>
                    <a:cubicBezTo>
                      <a:pt x="3568603" y="1792848"/>
                      <a:pt x="3566111" y="1795340"/>
                      <a:pt x="3554004" y="1795340"/>
                    </a:cubicBezTo>
                    <a:cubicBezTo>
                      <a:pt x="2374321" y="1794984"/>
                      <a:pt x="1194282" y="1794984"/>
                      <a:pt x="14599" y="1795340"/>
                    </a:cubicBezTo>
                    <a:cubicBezTo>
                      <a:pt x="2493" y="1795340"/>
                      <a:pt x="0" y="1792848"/>
                      <a:pt x="0" y="1780741"/>
                    </a:cubicBezTo>
                    <a:cubicBezTo>
                      <a:pt x="356" y="1555344"/>
                      <a:pt x="356" y="1329591"/>
                      <a:pt x="356" y="1104195"/>
                    </a:cubicBezTo>
                    <a:cubicBezTo>
                      <a:pt x="217919" y="1104195"/>
                      <a:pt x="435838" y="1104195"/>
                      <a:pt x="653401" y="1104907"/>
                    </a:cubicBezTo>
                    <a:cubicBezTo>
                      <a:pt x="664796" y="1104907"/>
                      <a:pt x="666932" y="1101346"/>
                      <a:pt x="666932" y="1090664"/>
                    </a:cubicBezTo>
                    <a:cubicBezTo>
                      <a:pt x="666576" y="931141"/>
                      <a:pt x="666576" y="771619"/>
                      <a:pt x="666932" y="612096"/>
                    </a:cubicBezTo>
                    <a:cubicBezTo>
                      <a:pt x="666932" y="599278"/>
                      <a:pt x="661947" y="597853"/>
                      <a:pt x="651621" y="598209"/>
                    </a:cubicBezTo>
                    <a:cubicBezTo>
                      <a:pt x="573996" y="598565"/>
                      <a:pt x="496371" y="598209"/>
                      <a:pt x="418390" y="598565"/>
                    </a:cubicBezTo>
                    <a:cubicBezTo>
                      <a:pt x="279164" y="598209"/>
                      <a:pt x="139582" y="598565"/>
                      <a:pt x="356" y="598565"/>
                    </a:cubicBezTo>
                    <a:close/>
                    <a:moveTo>
                      <a:pt x="1782521" y="1749762"/>
                    </a:moveTo>
                    <a:cubicBezTo>
                      <a:pt x="2355093" y="1749762"/>
                      <a:pt x="2928021" y="1749762"/>
                      <a:pt x="3500592" y="1749762"/>
                    </a:cubicBezTo>
                    <a:cubicBezTo>
                      <a:pt x="3528010" y="1749762"/>
                      <a:pt x="3524806" y="1752611"/>
                      <a:pt x="3524806" y="1726617"/>
                    </a:cubicBezTo>
                    <a:cubicBezTo>
                      <a:pt x="3524806" y="1541457"/>
                      <a:pt x="3524450" y="1356297"/>
                      <a:pt x="3525162" y="1171137"/>
                    </a:cubicBezTo>
                    <a:cubicBezTo>
                      <a:pt x="3525162" y="1153689"/>
                      <a:pt x="3520533" y="1150129"/>
                      <a:pt x="3503797" y="1150129"/>
                    </a:cubicBezTo>
                    <a:cubicBezTo>
                      <a:pt x="2356517" y="1150485"/>
                      <a:pt x="1209593" y="1150485"/>
                      <a:pt x="62313" y="1150129"/>
                    </a:cubicBezTo>
                    <a:cubicBezTo>
                      <a:pt x="47358" y="1150129"/>
                      <a:pt x="42729" y="1152621"/>
                      <a:pt x="42729" y="1169001"/>
                    </a:cubicBezTo>
                    <a:cubicBezTo>
                      <a:pt x="43441" y="1355229"/>
                      <a:pt x="43441" y="1541813"/>
                      <a:pt x="42729" y="1728042"/>
                    </a:cubicBezTo>
                    <a:cubicBezTo>
                      <a:pt x="42729" y="1745489"/>
                      <a:pt x="45934" y="1750475"/>
                      <a:pt x="64450" y="1750475"/>
                    </a:cubicBezTo>
                    <a:cubicBezTo>
                      <a:pt x="637022" y="1749762"/>
                      <a:pt x="1209949" y="1749762"/>
                      <a:pt x="1782521" y="1749762"/>
                    </a:cubicBezTo>
                    <a:close/>
                    <a:moveTo>
                      <a:pt x="576133" y="266702"/>
                    </a:moveTo>
                    <a:cubicBezTo>
                      <a:pt x="577201" y="267058"/>
                      <a:pt x="578625" y="267414"/>
                      <a:pt x="579693" y="267414"/>
                    </a:cubicBezTo>
                    <a:cubicBezTo>
                      <a:pt x="579693" y="271331"/>
                      <a:pt x="580049" y="275248"/>
                      <a:pt x="579693" y="279164"/>
                    </a:cubicBezTo>
                    <a:cubicBezTo>
                      <a:pt x="575776" y="343614"/>
                      <a:pt x="577913" y="408420"/>
                      <a:pt x="577201" y="473226"/>
                    </a:cubicBezTo>
                    <a:cubicBezTo>
                      <a:pt x="577201" y="483196"/>
                      <a:pt x="578625" y="488182"/>
                      <a:pt x="590376" y="487825"/>
                    </a:cubicBezTo>
                    <a:cubicBezTo>
                      <a:pt x="611028" y="486757"/>
                      <a:pt x="632037" y="487113"/>
                      <a:pt x="652689" y="487825"/>
                    </a:cubicBezTo>
                    <a:cubicBezTo>
                      <a:pt x="662303" y="488182"/>
                      <a:pt x="666220" y="486045"/>
                      <a:pt x="666220" y="475363"/>
                    </a:cubicBezTo>
                    <a:cubicBezTo>
                      <a:pt x="665864" y="357857"/>
                      <a:pt x="665864" y="240352"/>
                      <a:pt x="666220" y="122847"/>
                    </a:cubicBezTo>
                    <a:cubicBezTo>
                      <a:pt x="666220" y="113232"/>
                      <a:pt x="663015" y="110740"/>
                      <a:pt x="653757" y="111096"/>
                    </a:cubicBezTo>
                    <a:cubicBezTo>
                      <a:pt x="633461" y="111808"/>
                      <a:pt x="613521" y="111808"/>
                      <a:pt x="593224" y="111096"/>
                    </a:cubicBezTo>
                    <a:cubicBezTo>
                      <a:pt x="583254" y="110740"/>
                      <a:pt x="578625" y="115013"/>
                      <a:pt x="573640" y="122847"/>
                    </a:cubicBezTo>
                    <a:cubicBezTo>
                      <a:pt x="546578" y="167356"/>
                      <a:pt x="518804" y="212222"/>
                      <a:pt x="491386" y="257088"/>
                    </a:cubicBezTo>
                    <a:cubicBezTo>
                      <a:pt x="487113" y="263853"/>
                      <a:pt x="483196" y="270619"/>
                      <a:pt x="478211" y="278808"/>
                    </a:cubicBezTo>
                    <a:cubicBezTo>
                      <a:pt x="454710" y="240708"/>
                      <a:pt x="432990" y="204388"/>
                      <a:pt x="410201" y="168424"/>
                    </a:cubicBezTo>
                    <a:cubicBezTo>
                      <a:pt x="398450" y="149552"/>
                      <a:pt x="391329" y="122490"/>
                      <a:pt x="372813" y="113945"/>
                    </a:cubicBezTo>
                    <a:cubicBezTo>
                      <a:pt x="353584" y="105043"/>
                      <a:pt x="327591" y="112164"/>
                      <a:pt x="304446" y="111096"/>
                    </a:cubicBezTo>
                    <a:cubicBezTo>
                      <a:pt x="292339" y="110384"/>
                      <a:pt x="289491" y="115013"/>
                      <a:pt x="289847" y="126407"/>
                    </a:cubicBezTo>
                    <a:cubicBezTo>
                      <a:pt x="290203" y="180887"/>
                      <a:pt x="290203" y="235723"/>
                      <a:pt x="290203" y="290203"/>
                    </a:cubicBezTo>
                    <a:cubicBezTo>
                      <a:pt x="290203" y="350736"/>
                      <a:pt x="290559" y="411269"/>
                      <a:pt x="289847" y="471802"/>
                    </a:cubicBezTo>
                    <a:cubicBezTo>
                      <a:pt x="289847" y="485333"/>
                      <a:pt x="293763" y="489250"/>
                      <a:pt x="306938" y="488538"/>
                    </a:cubicBezTo>
                    <a:cubicBezTo>
                      <a:pt x="325098" y="487469"/>
                      <a:pt x="343614" y="487469"/>
                      <a:pt x="362130" y="488538"/>
                    </a:cubicBezTo>
                    <a:cubicBezTo>
                      <a:pt x="375305" y="489250"/>
                      <a:pt x="379222" y="485333"/>
                      <a:pt x="379222" y="471802"/>
                    </a:cubicBezTo>
                    <a:cubicBezTo>
                      <a:pt x="378154" y="408420"/>
                      <a:pt x="377798" y="344683"/>
                      <a:pt x="377442" y="281301"/>
                    </a:cubicBezTo>
                    <a:cubicBezTo>
                      <a:pt x="377442" y="277384"/>
                      <a:pt x="374237" y="272043"/>
                      <a:pt x="381002" y="268482"/>
                    </a:cubicBezTo>
                    <a:cubicBezTo>
                      <a:pt x="403079" y="306226"/>
                      <a:pt x="425512" y="343970"/>
                      <a:pt x="447589" y="381715"/>
                    </a:cubicBezTo>
                    <a:cubicBezTo>
                      <a:pt x="458983" y="401299"/>
                      <a:pt x="497796" y="401299"/>
                      <a:pt x="509190" y="381715"/>
                    </a:cubicBezTo>
                    <a:cubicBezTo>
                      <a:pt x="531267" y="343258"/>
                      <a:pt x="553700" y="304802"/>
                      <a:pt x="576133" y="266702"/>
                    </a:cubicBezTo>
                    <a:close/>
                    <a:moveTo>
                      <a:pt x="2013615" y="829659"/>
                    </a:moveTo>
                    <a:cubicBezTo>
                      <a:pt x="2011835" y="828591"/>
                      <a:pt x="2011123" y="828591"/>
                      <a:pt x="2011123" y="828235"/>
                    </a:cubicBezTo>
                    <a:cubicBezTo>
                      <a:pt x="1989046" y="792271"/>
                      <a:pt x="1967325" y="756308"/>
                      <a:pt x="1945248" y="720700"/>
                    </a:cubicBezTo>
                    <a:cubicBezTo>
                      <a:pt x="1933498" y="701828"/>
                      <a:pt x="1926376" y="674766"/>
                      <a:pt x="1907860" y="665864"/>
                    </a:cubicBezTo>
                    <a:cubicBezTo>
                      <a:pt x="1888632" y="656962"/>
                      <a:pt x="1862638" y="664084"/>
                      <a:pt x="1839493" y="662659"/>
                    </a:cubicBezTo>
                    <a:cubicBezTo>
                      <a:pt x="1826675" y="661947"/>
                      <a:pt x="1824894" y="667644"/>
                      <a:pt x="1825250" y="678327"/>
                    </a:cubicBezTo>
                    <a:cubicBezTo>
                      <a:pt x="1825607" y="793340"/>
                      <a:pt x="1825607" y="908708"/>
                      <a:pt x="1825250" y="1023721"/>
                    </a:cubicBezTo>
                    <a:cubicBezTo>
                      <a:pt x="1825250" y="1035472"/>
                      <a:pt x="1827387" y="1040813"/>
                      <a:pt x="1840562" y="1040101"/>
                    </a:cubicBezTo>
                    <a:cubicBezTo>
                      <a:pt x="1860146" y="1039033"/>
                      <a:pt x="1879730" y="1039033"/>
                      <a:pt x="1899315" y="1040101"/>
                    </a:cubicBezTo>
                    <a:cubicBezTo>
                      <a:pt x="1911777" y="1040813"/>
                      <a:pt x="1914270" y="1035828"/>
                      <a:pt x="1913914" y="1024790"/>
                    </a:cubicBezTo>
                    <a:cubicBezTo>
                      <a:pt x="1913201" y="998796"/>
                      <a:pt x="1913558" y="972446"/>
                      <a:pt x="1913558" y="946453"/>
                    </a:cubicBezTo>
                    <a:cubicBezTo>
                      <a:pt x="1913558" y="904792"/>
                      <a:pt x="1913558" y="862775"/>
                      <a:pt x="1913558" y="816485"/>
                    </a:cubicBezTo>
                    <a:cubicBezTo>
                      <a:pt x="1935278" y="853161"/>
                      <a:pt x="1955931" y="885920"/>
                      <a:pt x="1973735" y="920459"/>
                    </a:cubicBezTo>
                    <a:cubicBezTo>
                      <a:pt x="1984417" y="941111"/>
                      <a:pt x="1996880" y="950369"/>
                      <a:pt x="2020737" y="947521"/>
                    </a:cubicBezTo>
                    <a:cubicBezTo>
                      <a:pt x="2031775" y="946097"/>
                      <a:pt x="2038897" y="944316"/>
                      <a:pt x="2044594" y="933990"/>
                    </a:cubicBezTo>
                    <a:cubicBezTo>
                      <a:pt x="2057413" y="910133"/>
                      <a:pt x="2072012" y="886988"/>
                      <a:pt x="2085543" y="863487"/>
                    </a:cubicBezTo>
                    <a:cubicBezTo>
                      <a:pt x="2094445" y="848531"/>
                      <a:pt x="2103347" y="833576"/>
                      <a:pt x="2111892" y="818621"/>
                    </a:cubicBezTo>
                    <a:cubicBezTo>
                      <a:pt x="2115097" y="822894"/>
                      <a:pt x="2115097" y="825743"/>
                      <a:pt x="2115097" y="828591"/>
                    </a:cubicBezTo>
                    <a:cubicBezTo>
                      <a:pt x="2111536" y="893753"/>
                      <a:pt x="2112961" y="959271"/>
                      <a:pt x="2112249" y="1024434"/>
                    </a:cubicBezTo>
                    <a:cubicBezTo>
                      <a:pt x="2112249" y="1036540"/>
                      <a:pt x="2114741" y="1041169"/>
                      <a:pt x="2127916" y="1040457"/>
                    </a:cubicBezTo>
                    <a:cubicBezTo>
                      <a:pt x="2147856" y="1039389"/>
                      <a:pt x="2168153" y="1039745"/>
                      <a:pt x="2188449" y="1040457"/>
                    </a:cubicBezTo>
                    <a:cubicBezTo>
                      <a:pt x="2198419" y="1040813"/>
                      <a:pt x="2201624" y="1038321"/>
                      <a:pt x="2201624" y="1027638"/>
                    </a:cubicBezTo>
                    <a:cubicBezTo>
                      <a:pt x="2201268" y="910133"/>
                      <a:pt x="2201268" y="792627"/>
                      <a:pt x="2201624" y="675122"/>
                    </a:cubicBezTo>
                    <a:cubicBezTo>
                      <a:pt x="2201624" y="665508"/>
                      <a:pt x="2198063" y="663015"/>
                      <a:pt x="2189161" y="663371"/>
                    </a:cubicBezTo>
                    <a:cubicBezTo>
                      <a:pt x="2169577" y="664084"/>
                      <a:pt x="2149993" y="664084"/>
                      <a:pt x="2130408" y="663371"/>
                    </a:cubicBezTo>
                    <a:cubicBezTo>
                      <a:pt x="2120082" y="663015"/>
                      <a:pt x="2114385" y="666576"/>
                      <a:pt x="2109400" y="675122"/>
                    </a:cubicBezTo>
                    <a:cubicBezTo>
                      <a:pt x="2077709" y="726397"/>
                      <a:pt x="2045662" y="777672"/>
                      <a:pt x="2013615" y="829659"/>
                    </a:cubicBezTo>
                    <a:close/>
                    <a:moveTo>
                      <a:pt x="1505137" y="332576"/>
                    </a:moveTo>
                    <a:cubicBezTo>
                      <a:pt x="1497660" y="322962"/>
                      <a:pt x="1493743" y="317977"/>
                      <a:pt x="1490182" y="312636"/>
                    </a:cubicBezTo>
                    <a:cubicBezTo>
                      <a:pt x="1453862" y="263497"/>
                      <a:pt x="1418254" y="214002"/>
                      <a:pt x="1381579" y="164864"/>
                    </a:cubicBezTo>
                    <a:cubicBezTo>
                      <a:pt x="1368048" y="146704"/>
                      <a:pt x="1358790" y="120354"/>
                      <a:pt x="1338137" y="112876"/>
                    </a:cubicBezTo>
                    <a:cubicBezTo>
                      <a:pt x="1317841" y="105399"/>
                      <a:pt x="1292559" y="111096"/>
                      <a:pt x="1269414" y="111096"/>
                    </a:cubicBezTo>
                    <a:cubicBezTo>
                      <a:pt x="1268702" y="111096"/>
                      <a:pt x="1268346" y="111096"/>
                      <a:pt x="1267634" y="111096"/>
                    </a:cubicBezTo>
                    <a:cubicBezTo>
                      <a:pt x="1258732" y="109672"/>
                      <a:pt x="1256952" y="114301"/>
                      <a:pt x="1256952" y="122490"/>
                    </a:cubicBezTo>
                    <a:cubicBezTo>
                      <a:pt x="1257308" y="240708"/>
                      <a:pt x="1257308" y="358570"/>
                      <a:pt x="1256952" y="476787"/>
                    </a:cubicBezTo>
                    <a:cubicBezTo>
                      <a:pt x="1256952" y="487113"/>
                      <a:pt x="1261581" y="488182"/>
                      <a:pt x="1269770" y="488182"/>
                    </a:cubicBezTo>
                    <a:cubicBezTo>
                      <a:pt x="1291135" y="487825"/>
                      <a:pt x="1312500" y="487469"/>
                      <a:pt x="1333864" y="488182"/>
                    </a:cubicBezTo>
                    <a:cubicBezTo>
                      <a:pt x="1343834" y="488538"/>
                      <a:pt x="1347395" y="485333"/>
                      <a:pt x="1347039" y="475007"/>
                    </a:cubicBezTo>
                    <a:cubicBezTo>
                      <a:pt x="1346327" y="445808"/>
                      <a:pt x="1346683" y="416966"/>
                      <a:pt x="1346683" y="387768"/>
                    </a:cubicBezTo>
                    <a:cubicBezTo>
                      <a:pt x="1346683" y="347887"/>
                      <a:pt x="1346683" y="308007"/>
                      <a:pt x="1346683" y="263853"/>
                    </a:cubicBezTo>
                    <a:cubicBezTo>
                      <a:pt x="1353092" y="272399"/>
                      <a:pt x="1357009" y="277384"/>
                      <a:pt x="1360570" y="282369"/>
                    </a:cubicBezTo>
                    <a:cubicBezTo>
                      <a:pt x="1397246" y="332932"/>
                      <a:pt x="1433566" y="383495"/>
                      <a:pt x="1470242" y="433702"/>
                    </a:cubicBezTo>
                    <a:cubicBezTo>
                      <a:pt x="1483417" y="451862"/>
                      <a:pt x="1492675" y="477143"/>
                      <a:pt x="1511903" y="485689"/>
                    </a:cubicBezTo>
                    <a:cubicBezTo>
                      <a:pt x="1531131" y="493879"/>
                      <a:pt x="1556056" y="487825"/>
                      <a:pt x="1578489" y="488182"/>
                    </a:cubicBezTo>
                    <a:cubicBezTo>
                      <a:pt x="1579201" y="488182"/>
                      <a:pt x="1579557" y="488182"/>
                      <a:pt x="1580270" y="488182"/>
                    </a:cubicBezTo>
                    <a:cubicBezTo>
                      <a:pt x="1590596" y="489606"/>
                      <a:pt x="1594869" y="486045"/>
                      <a:pt x="1594869" y="474651"/>
                    </a:cubicBezTo>
                    <a:cubicBezTo>
                      <a:pt x="1594513" y="357857"/>
                      <a:pt x="1594513" y="241064"/>
                      <a:pt x="1594869" y="123915"/>
                    </a:cubicBezTo>
                    <a:cubicBezTo>
                      <a:pt x="1594869" y="113232"/>
                      <a:pt x="1590952" y="111096"/>
                      <a:pt x="1581338" y="111096"/>
                    </a:cubicBezTo>
                    <a:cubicBezTo>
                      <a:pt x="1561754" y="111808"/>
                      <a:pt x="1542169" y="112164"/>
                      <a:pt x="1522585" y="111096"/>
                    </a:cubicBezTo>
                    <a:cubicBezTo>
                      <a:pt x="1508342" y="110384"/>
                      <a:pt x="1503001" y="113945"/>
                      <a:pt x="1503357" y="129256"/>
                    </a:cubicBezTo>
                    <a:cubicBezTo>
                      <a:pt x="1504781" y="186228"/>
                      <a:pt x="1504425" y="243201"/>
                      <a:pt x="1504781" y="300173"/>
                    </a:cubicBezTo>
                    <a:cubicBezTo>
                      <a:pt x="1505137" y="308719"/>
                      <a:pt x="1505137" y="317977"/>
                      <a:pt x="1505137" y="332576"/>
                    </a:cubicBezTo>
                    <a:close/>
                    <a:moveTo>
                      <a:pt x="1741929" y="851736"/>
                    </a:moveTo>
                    <a:cubicBezTo>
                      <a:pt x="1741929" y="741352"/>
                      <a:pt x="1657538" y="656250"/>
                      <a:pt x="1547867" y="655894"/>
                    </a:cubicBezTo>
                    <a:cubicBezTo>
                      <a:pt x="1437127" y="655538"/>
                      <a:pt x="1351668" y="740284"/>
                      <a:pt x="1351312" y="851380"/>
                    </a:cubicBezTo>
                    <a:cubicBezTo>
                      <a:pt x="1351312" y="961408"/>
                      <a:pt x="1435702" y="1046866"/>
                      <a:pt x="1545374" y="1047222"/>
                    </a:cubicBezTo>
                    <a:cubicBezTo>
                      <a:pt x="1656470" y="1047579"/>
                      <a:pt x="1741572" y="962476"/>
                      <a:pt x="1741929" y="851736"/>
                    </a:cubicBezTo>
                    <a:close/>
                    <a:moveTo>
                      <a:pt x="760580" y="297324"/>
                    </a:moveTo>
                    <a:cubicBezTo>
                      <a:pt x="758800" y="406284"/>
                      <a:pt x="842478" y="492811"/>
                      <a:pt x="951082" y="494947"/>
                    </a:cubicBezTo>
                    <a:cubicBezTo>
                      <a:pt x="1061465" y="497084"/>
                      <a:pt x="1149060" y="413405"/>
                      <a:pt x="1150485" y="304446"/>
                    </a:cubicBezTo>
                    <a:cubicBezTo>
                      <a:pt x="1152265" y="192638"/>
                      <a:pt x="1070367" y="105755"/>
                      <a:pt x="961764" y="103618"/>
                    </a:cubicBezTo>
                    <a:cubicBezTo>
                      <a:pt x="848175" y="101482"/>
                      <a:pt x="762361" y="183736"/>
                      <a:pt x="760580" y="297324"/>
                    </a:cubicBezTo>
                    <a:close/>
                    <a:moveTo>
                      <a:pt x="3035556" y="851380"/>
                    </a:moveTo>
                    <a:cubicBezTo>
                      <a:pt x="3035556" y="909065"/>
                      <a:pt x="3035912" y="966393"/>
                      <a:pt x="3035200" y="1024077"/>
                    </a:cubicBezTo>
                    <a:cubicBezTo>
                      <a:pt x="3035200" y="1036540"/>
                      <a:pt x="3038405" y="1040101"/>
                      <a:pt x="3051224" y="1040101"/>
                    </a:cubicBezTo>
                    <a:cubicBezTo>
                      <a:pt x="3133477" y="1039389"/>
                      <a:pt x="3216087" y="1039745"/>
                      <a:pt x="3298341" y="1040101"/>
                    </a:cubicBezTo>
                    <a:cubicBezTo>
                      <a:pt x="3309379" y="1040101"/>
                      <a:pt x="3312940" y="1037252"/>
                      <a:pt x="3312228" y="1026214"/>
                    </a:cubicBezTo>
                    <a:cubicBezTo>
                      <a:pt x="3311516" y="1007342"/>
                      <a:pt x="3311160" y="988114"/>
                      <a:pt x="3312228" y="969242"/>
                    </a:cubicBezTo>
                    <a:cubicBezTo>
                      <a:pt x="3312940" y="956779"/>
                      <a:pt x="3307955" y="954642"/>
                      <a:pt x="3296917" y="954999"/>
                    </a:cubicBezTo>
                    <a:cubicBezTo>
                      <a:pt x="3256680" y="955711"/>
                      <a:pt x="3216443" y="955711"/>
                      <a:pt x="3175850" y="954999"/>
                    </a:cubicBezTo>
                    <a:cubicBezTo>
                      <a:pt x="3159471" y="954642"/>
                      <a:pt x="3137750" y="962476"/>
                      <a:pt x="3128492" y="951438"/>
                    </a:cubicBezTo>
                    <a:cubicBezTo>
                      <a:pt x="3120302" y="942180"/>
                      <a:pt x="3127068" y="920815"/>
                      <a:pt x="3125644" y="905148"/>
                    </a:cubicBezTo>
                    <a:cubicBezTo>
                      <a:pt x="3124219" y="890192"/>
                      <a:pt x="3130629" y="887700"/>
                      <a:pt x="3143804" y="888056"/>
                    </a:cubicBezTo>
                    <a:cubicBezTo>
                      <a:pt x="3180479" y="888768"/>
                      <a:pt x="3217511" y="887700"/>
                      <a:pt x="3254187" y="888768"/>
                    </a:cubicBezTo>
                    <a:cubicBezTo>
                      <a:pt x="3267006" y="889124"/>
                      <a:pt x="3270211" y="884851"/>
                      <a:pt x="3269499" y="872745"/>
                    </a:cubicBezTo>
                    <a:cubicBezTo>
                      <a:pt x="3268431" y="856721"/>
                      <a:pt x="3268431" y="840698"/>
                      <a:pt x="3269499" y="824674"/>
                    </a:cubicBezTo>
                    <a:cubicBezTo>
                      <a:pt x="3270567" y="811499"/>
                      <a:pt x="3265226" y="809007"/>
                      <a:pt x="3253475" y="809363"/>
                    </a:cubicBezTo>
                    <a:cubicBezTo>
                      <a:pt x="3226057" y="810075"/>
                      <a:pt x="3198995" y="809719"/>
                      <a:pt x="3171578" y="809719"/>
                    </a:cubicBezTo>
                    <a:cubicBezTo>
                      <a:pt x="3125288" y="809719"/>
                      <a:pt x="3126000" y="809719"/>
                      <a:pt x="3125644" y="763785"/>
                    </a:cubicBezTo>
                    <a:cubicBezTo>
                      <a:pt x="3125644" y="751679"/>
                      <a:pt x="3128492" y="747762"/>
                      <a:pt x="3141311" y="747762"/>
                    </a:cubicBezTo>
                    <a:cubicBezTo>
                      <a:pt x="3192230" y="748474"/>
                      <a:pt x="3243149" y="747762"/>
                      <a:pt x="3294424" y="748474"/>
                    </a:cubicBezTo>
                    <a:cubicBezTo>
                      <a:pt x="3306175" y="748474"/>
                      <a:pt x="3309735" y="745269"/>
                      <a:pt x="3309379" y="733519"/>
                    </a:cubicBezTo>
                    <a:cubicBezTo>
                      <a:pt x="3308311" y="714647"/>
                      <a:pt x="3308311" y="695418"/>
                      <a:pt x="3309379" y="676546"/>
                    </a:cubicBezTo>
                    <a:cubicBezTo>
                      <a:pt x="3310091" y="665152"/>
                      <a:pt x="3305462" y="663015"/>
                      <a:pt x="3295136" y="663015"/>
                    </a:cubicBezTo>
                    <a:cubicBezTo>
                      <a:pt x="3213951" y="663371"/>
                      <a:pt x="3132765" y="663371"/>
                      <a:pt x="3051580" y="663015"/>
                    </a:cubicBezTo>
                    <a:cubicBezTo>
                      <a:pt x="3038761" y="663015"/>
                      <a:pt x="3035912" y="666932"/>
                      <a:pt x="3035912" y="679039"/>
                    </a:cubicBezTo>
                    <a:cubicBezTo>
                      <a:pt x="3035912" y="736367"/>
                      <a:pt x="3035556" y="794052"/>
                      <a:pt x="3035556" y="851380"/>
                    </a:cubicBezTo>
                    <a:close/>
                    <a:moveTo>
                      <a:pt x="1131257" y="1047222"/>
                    </a:moveTo>
                    <a:cubicBezTo>
                      <a:pt x="1194282" y="1045086"/>
                      <a:pt x="1252679" y="1014819"/>
                      <a:pt x="1291491" y="950369"/>
                    </a:cubicBezTo>
                    <a:cubicBezTo>
                      <a:pt x="1297188" y="941111"/>
                      <a:pt x="1298969" y="935414"/>
                      <a:pt x="1284726" y="932566"/>
                    </a:cubicBezTo>
                    <a:cubicBezTo>
                      <a:pt x="1262649" y="927937"/>
                      <a:pt x="1241284" y="921527"/>
                      <a:pt x="1219564" y="915830"/>
                    </a:cubicBezTo>
                    <a:cubicBezTo>
                      <a:pt x="1212086" y="913694"/>
                      <a:pt x="1207101" y="914762"/>
                      <a:pt x="1201048" y="921171"/>
                    </a:cubicBezTo>
                    <a:cubicBezTo>
                      <a:pt x="1170781" y="954999"/>
                      <a:pt x="1132325" y="963900"/>
                      <a:pt x="1089596" y="952150"/>
                    </a:cubicBezTo>
                    <a:cubicBezTo>
                      <a:pt x="1050783" y="941468"/>
                      <a:pt x="1028706" y="913694"/>
                      <a:pt x="1022653" y="874881"/>
                    </a:cubicBezTo>
                    <a:cubicBezTo>
                      <a:pt x="1015888" y="831084"/>
                      <a:pt x="1023009" y="789779"/>
                      <a:pt x="1062534" y="762361"/>
                    </a:cubicBezTo>
                    <a:cubicBezTo>
                      <a:pt x="1099210" y="737079"/>
                      <a:pt x="1140871" y="735655"/>
                      <a:pt x="1176122" y="760937"/>
                    </a:cubicBezTo>
                    <a:cubicBezTo>
                      <a:pt x="1200335" y="778384"/>
                      <a:pt x="1219920" y="776248"/>
                      <a:pt x="1243777" y="768414"/>
                    </a:cubicBezTo>
                    <a:cubicBezTo>
                      <a:pt x="1253391" y="765209"/>
                      <a:pt x="1263005" y="763073"/>
                      <a:pt x="1272975" y="760580"/>
                    </a:cubicBezTo>
                    <a:cubicBezTo>
                      <a:pt x="1293628" y="754883"/>
                      <a:pt x="1293628" y="754883"/>
                      <a:pt x="1281165" y="737792"/>
                    </a:cubicBezTo>
                    <a:cubicBezTo>
                      <a:pt x="1228109" y="662303"/>
                      <a:pt x="1128052" y="634885"/>
                      <a:pt x="1042237" y="671917"/>
                    </a:cubicBezTo>
                    <a:cubicBezTo>
                      <a:pt x="957491" y="708593"/>
                      <a:pt x="911201" y="799749"/>
                      <a:pt x="930785" y="893041"/>
                    </a:cubicBezTo>
                    <a:cubicBezTo>
                      <a:pt x="949657" y="983841"/>
                      <a:pt x="1027282" y="1046866"/>
                      <a:pt x="1131257" y="1047222"/>
                    </a:cubicBezTo>
                    <a:close/>
                    <a:moveTo>
                      <a:pt x="2306311" y="851380"/>
                    </a:moveTo>
                    <a:cubicBezTo>
                      <a:pt x="2306311" y="909065"/>
                      <a:pt x="2306667" y="966393"/>
                      <a:pt x="2305954" y="1024077"/>
                    </a:cubicBezTo>
                    <a:cubicBezTo>
                      <a:pt x="2305954" y="1036540"/>
                      <a:pt x="2309515" y="1040457"/>
                      <a:pt x="2321978" y="1040101"/>
                    </a:cubicBezTo>
                    <a:cubicBezTo>
                      <a:pt x="2342274" y="1039033"/>
                      <a:pt x="2362215" y="1039389"/>
                      <a:pt x="2382511" y="1040101"/>
                    </a:cubicBezTo>
                    <a:cubicBezTo>
                      <a:pt x="2393193" y="1040457"/>
                      <a:pt x="2397110" y="1037608"/>
                      <a:pt x="2396754" y="1026214"/>
                    </a:cubicBezTo>
                    <a:cubicBezTo>
                      <a:pt x="2396042" y="995947"/>
                      <a:pt x="2397110" y="965681"/>
                      <a:pt x="2396398" y="935414"/>
                    </a:cubicBezTo>
                    <a:cubicBezTo>
                      <a:pt x="2396042" y="924732"/>
                      <a:pt x="2398891" y="920815"/>
                      <a:pt x="2410285" y="921527"/>
                    </a:cubicBezTo>
                    <a:cubicBezTo>
                      <a:pt x="2434142" y="922596"/>
                      <a:pt x="2457643" y="921883"/>
                      <a:pt x="2481500" y="919391"/>
                    </a:cubicBezTo>
                    <a:cubicBezTo>
                      <a:pt x="2538829" y="912981"/>
                      <a:pt x="2580490" y="879866"/>
                      <a:pt x="2593665" y="830016"/>
                    </a:cubicBezTo>
                    <a:cubicBezTo>
                      <a:pt x="2615741" y="746337"/>
                      <a:pt x="2568383" y="676190"/>
                      <a:pt x="2482569" y="666220"/>
                    </a:cubicBezTo>
                    <a:cubicBezTo>
                      <a:pt x="2429513" y="659811"/>
                      <a:pt x="2375746" y="665152"/>
                      <a:pt x="2322690" y="663015"/>
                    </a:cubicBezTo>
                    <a:cubicBezTo>
                      <a:pt x="2310227" y="662659"/>
                      <a:pt x="2306667" y="666576"/>
                      <a:pt x="2306667" y="679039"/>
                    </a:cubicBezTo>
                    <a:cubicBezTo>
                      <a:pt x="2306667" y="736367"/>
                      <a:pt x="2306311" y="793696"/>
                      <a:pt x="2306311" y="851380"/>
                    </a:cubicBezTo>
                    <a:close/>
                    <a:moveTo>
                      <a:pt x="2811584" y="663015"/>
                    </a:moveTo>
                    <a:cubicBezTo>
                      <a:pt x="2764225" y="663015"/>
                      <a:pt x="2716511" y="663728"/>
                      <a:pt x="2669153" y="662659"/>
                    </a:cubicBezTo>
                    <a:cubicBezTo>
                      <a:pt x="2655266" y="662303"/>
                      <a:pt x="2652061" y="666576"/>
                      <a:pt x="2652773" y="679751"/>
                    </a:cubicBezTo>
                    <a:cubicBezTo>
                      <a:pt x="2653842" y="697555"/>
                      <a:pt x="2653842" y="715359"/>
                      <a:pt x="2652773" y="733163"/>
                    </a:cubicBezTo>
                    <a:cubicBezTo>
                      <a:pt x="2652417" y="744201"/>
                      <a:pt x="2654910" y="748830"/>
                      <a:pt x="2667372" y="748118"/>
                    </a:cubicBezTo>
                    <a:cubicBezTo>
                      <a:pt x="2693366" y="747050"/>
                      <a:pt x="2719716" y="749186"/>
                      <a:pt x="2745709" y="747406"/>
                    </a:cubicBezTo>
                    <a:cubicBezTo>
                      <a:pt x="2763513" y="746337"/>
                      <a:pt x="2767074" y="752035"/>
                      <a:pt x="2766718" y="768770"/>
                    </a:cubicBezTo>
                    <a:cubicBezTo>
                      <a:pt x="2765650" y="853517"/>
                      <a:pt x="2766718" y="938263"/>
                      <a:pt x="2766006" y="1023365"/>
                    </a:cubicBezTo>
                    <a:cubicBezTo>
                      <a:pt x="2766006" y="1036896"/>
                      <a:pt x="2769923" y="1040813"/>
                      <a:pt x="2783097" y="1039745"/>
                    </a:cubicBezTo>
                    <a:cubicBezTo>
                      <a:pt x="2801970" y="1038677"/>
                      <a:pt x="2821198" y="1038677"/>
                      <a:pt x="2840070" y="1039745"/>
                    </a:cubicBezTo>
                    <a:cubicBezTo>
                      <a:pt x="2853601" y="1040457"/>
                      <a:pt x="2856805" y="1036184"/>
                      <a:pt x="2856805" y="1023009"/>
                    </a:cubicBezTo>
                    <a:cubicBezTo>
                      <a:pt x="2856093" y="936482"/>
                      <a:pt x="2856805" y="849956"/>
                      <a:pt x="2856093" y="763073"/>
                    </a:cubicBezTo>
                    <a:cubicBezTo>
                      <a:pt x="2856093" y="750966"/>
                      <a:pt x="2858586" y="746693"/>
                      <a:pt x="2871405" y="747050"/>
                    </a:cubicBezTo>
                    <a:cubicBezTo>
                      <a:pt x="2900603" y="748118"/>
                      <a:pt x="2929445" y="747050"/>
                      <a:pt x="2958644" y="747406"/>
                    </a:cubicBezTo>
                    <a:cubicBezTo>
                      <a:pt x="2967901" y="747406"/>
                      <a:pt x="2971106" y="745269"/>
                      <a:pt x="2971106" y="735655"/>
                    </a:cubicBezTo>
                    <a:cubicBezTo>
                      <a:pt x="2970394" y="716071"/>
                      <a:pt x="2970038" y="696487"/>
                      <a:pt x="2971106" y="676902"/>
                    </a:cubicBezTo>
                    <a:cubicBezTo>
                      <a:pt x="2971818" y="664796"/>
                      <a:pt x="2967545" y="661947"/>
                      <a:pt x="2956151" y="662303"/>
                    </a:cubicBezTo>
                    <a:cubicBezTo>
                      <a:pt x="2907724" y="663371"/>
                      <a:pt x="2859654" y="663015"/>
                      <a:pt x="2811584" y="663015"/>
                    </a:cubicBezTo>
                    <a:close/>
                  </a:path>
                </a:pathLst>
              </a:custGeom>
              <a:solidFill>
                <a:srgbClr val="0D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62A5E451-1186-4088-A1D4-91CF3028F91D}"/>
                  </a:ext>
                </a:extLst>
              </p:cNvPr>
              <p:cNvSpPr/>
              <p:nvPr/>
            </p:nvSpPr>
            <p:spPr>
              <a:xfrm>
                <a:off x="2570838" y="1328784"/>
                <a:ext cx="3482432" cy="600345"/>
              </a:xfrm>
              <a:custGeom>
                <a:avLst/>
                <a:gdLst>
                  <a:gd name="connsiteX0" fmla="*/ 1739792 w 3482432"/>
                  <a:gd name="connsiteY0" fmla="*/ 599990 h 600345"/>
                  <a:gd name="connsiteX1" fmla="*/ 21721 w 3482432"/>
                  <a:gd name="connsiteY1" fmla="*/ 600346 h 600345"/>
                  <a:gd name="connsiteX2" fmla="*/ 0 w 3482432"/>
                  <a:gd name="connsiteY2" fmla="*/ 577913 h 600345"/>
                  <a:gd name="connsiteX3" fmla="*/ 0 w 3482432"/>
                  <a:gd name="connsiteY3" fmla="*/ 18872 h 600345"/>
                  <a:gd name="connsiteX4" fmla="*/ 19584 w 3482432"/>
                  <a:gd name="connsiteY4" fmla="*/ 0 h 600345"/>
                  <a:gd name="connsiteX5" fmla="*/ 3461068 w 3482432"/>
                  <a:gd name="connsiteY5" fmla="*/ 0 h 600345"/>
                  <a:gd name="connsiteX6" fmla="*/ 3482433 w 3482432"/>
                  <a:gd name="connsiteY6" fmla="*/ 21009 h 600345"/>
                  <a:gd name="connsiteX7" fmla="*/ 3482077 w 3482432"/>
                  <a:gd name="connsiteY7" fmla="*/ 576489 h 600345"/>
                  <a:gd name="connsiteX8" fmla="*/ 3457863 w 3482432"/>
                  <a:gd name="connsiteY8" fmla="*/ 599634 h 600345"/>
                  <a:gd name="connsiteX9" fmla="*/ 1739792 w 3482432"/>
                  <a:gd name="connsiteY9" fmla="*/ 599990 h 600345"/>
                  <a:gd name="connsiteX10" fmla="*/ 1442112 w 3482432"/>
                  <a:gd name="connsiteY10" fmla="*/ 278808 h 600345"/>
                  <a:gd name="connsiteX11" fmla="*/ 1348464 w 3482432"/>
                  <a:gd name="connsiteY11" fmla="*/ 125695 h 600345"/>
                  <a:gd name="connsiteX12" fmla="*/ 1321758 w 3482432"/>
                  <a:gd name="connsiteY12" fmla="*/ 111096 h 600345"/>
                  <a:gd name="connsiteX13" fmla="*/ 1266566 w 3482432"/>
                  <a:gd name="connsiteY13" fmla="*/ 111096 h 600345"/>
                  <a:gd name="connsiteX14" fmla="*/ 1253747 w 3482432"/>
                  <a:gd name="connsiteY14" fmla="*/ 122847 h 600345"/>
                  <a:gd name="connsiteX15" fmla="*/ 1253747 w 3482432"/>
                  <a:gd name="connsiteY15" fmla="*/ 477143 h 600345"/>
                  <a:gd name="connsiteX16" fmla="*/ 1266210 w 3482432"/>
                  <a:gd name="connsiteY16" fmla="*/ 488538 h 600345"/>
                  <a:gd name="connsiteX17" fmla="*/ 1328523 w 3482432"/>
                  <a:gd name="connsiteY17" fmla="*/ 488538 h 600345"/>
                  <a:gd name="connsiteX18" fmla="*/ 1343122 w 3482432"/>
                  <a:gd name="connsiteY18" fmla="*/ 473582 h 600345"/>
                  <a:gd name="connsiteX19" fmla="*/ 1340630 w 3482432"/>
                  <a:gd name="connsiteY19" fmla="*/ 277740 h 600345"/>
                  <a:gd name="connsiteX20" fmla="*/ 1343122 w 3482432"/>
                  <a:gd name="connsiteY20" fmla="*/ 270262 h 600345"/>
                  <a:gd name="connsiteX21" fmla="*/ 1353092 w 3482432"/>
                  <a:gd name="connsiteY21" fmla="*/ 284150 h 600345"/>
                  <a:gd name="connsiteX22" fmla="*/ 1411845 w 3482432"/>
                  <a:gd name="connsiteY22" fmla="*/ 383851 h 600345"/>
                  <a:gd name="connsiteX23" fmla="*/ 1423596 w 3482432"/>
                  <a:gd name="connsiteY23" fmla="*/ 395602 h 600345"/>
                  <a:gd name="connsiteX24" fmla="*/ 1480568 w 3482432"/>
                  <a:gd name="connsiteY24" fmla="*/ 369608 h 600345"/>
                  <a:gd name="connsiteX25" fmla="*/ 1499440 w 3482432"/>
                  <a:gd name="connsiteY25" fmla="*/ 337205 h 600345"/>
                  <a:gd name="connsiteX26" fmla="*/ 1540389 w 3482432"/>
                  <a:gd name="connsiteY26" fmla="*/ 268126 h 600345"/>
                  <a:gd name="connsiteX27" fmla="*/ 1542525 w 3482432"/>
                  <a:gd name="connsiteY27" fmla="*/ 287710 h 600345"/>
                  <a:gd name="connsiteX28" fmla="*/ 1541101 w 3482432"/>
                  <a:gd name="connsiteY28" fmla="*/ 474651 h 600345"/>
                  <a:gd name="connsiteX29" fmla="*/ 1554632 w 3482432"/>
                  <a:gd name="connsiteY29" fmla="*/ 488538 h 600345"/>
                  <a:gd name="connsiteX30" fmla="*/ 1618726 w 3482432"/>
                  <a:gd name="connsiteY30" fmla="*/ 488538 h 600345"/>
                  <a:gd name="connsiteX31" fmla="*/ 1630120 w 3482432"/>
                  <a:gd name="connsiteY31" fmla="*/ 477499 h 600345"/>
                  <a:gd name="connsiteX32" fmla="*/ 1630120 w 3482432"/>
                  <a:gd name="connsiteY32" fmla="*/ 123203 h 600345"/>
                  <a:gd name="connsiteX33" fmla="*/ 1617658 w 3482432"/>
                  <a:gd name="connsiteY33" fmla="*/ 111096 h 600345"/>
                  <a:gd name="connsiteX34" fmla="*/ 1560685 w 3482432"/>
                  <a:gd name="connsiteY34" fmla="*/ 110740 h 600345"/>
                  <a:gd name="connsiteX35" fmla="*/ 1535404 w 3482432"/>
                  <a:gd name="connsiteY35" fmla="*/ 125339 h 600345"/>
                  <a:gd name="connsiteX36" fmla="*/ 1442112 w 3482432"/>
                  <a:gd name="connsiteY36" fmla="*/ 278808 h 600345"/>
                  <a:gd name="connsiteX37" fmla="*/ 3269855 w 3482432"/>
                  <a:gd name="connsiteY37" fmla="*/ 327947 h 600345"/>
                  <a:gd name="connsiteX38" fmla="*/ 3256680 w 3482432"/>
                  <a:gd name="connsiteY38" fmla="*/ 314416 h 600345"/>
                  <a:gd name="connsiteX39" fmla="*/ 3116386 w 3482432"/>
                  <a:gd name="connsiteY39" fmla="*/ 123915 h 600345"/>
                  <a:gd name="connsiteX40" fmla="*/ 3098938 w 3482432"/>
                  <a:gd name="connsiteY40" fmla="*/ 111452 h 600345"/>
                  <a:gd name="connsiteX41" fmla="*/ 3033064 w 3482432"/>
                  <a:gd name="connsiteY41" fmla="*/ 111452 h 600345"/>
                  <a:gd name="connsiteX42" fmla="*/ 3022737 w 3482432"/>
                  <a:gd name="connsiteY42" fmla="*/ 121778 h 600345"/>
                  <a:gd name="connsiteX43" fmla="*/ 3022737 w 3482432"/>
                  <a:gd name="connsiteY43" fmla="*/ 150265 h 600345"/>
                  <a:gd name="connsiteX44" fmla="*/ 3022381 w 3482432"/>
                  <a:gd name="connsiteY44" fmla="*/ 470734 h 600345"/>
                  <a:gd name="connsiteX45" fmla="*/ 3040897 w 3482432"/>
                  <a:gd name="connsiteY45" fmla="*/ 488894 h 600345"/>
                  <a:gd name="connsiteX46" fmla="*/ 3094309 w 3482432"/>
                  <a:gd name="connsiteY46" fmla="*/ 488894 h 600345"/>
                  <a:gd name="connsiteX47" fmla="*/ 3113181 w 3482432"/>
                  <a:gd name="connsiteY47" fmla="*/ 471090 h 600345"/>
                  <a:gd name="connsiteX48" fmla="*/ 3112469 w 3482432"/>
                  <a:gd name="connsiteY48" fmla="*/ 284150 h 600345"/>
                  <a:gd name="connsiteX49" fmla="*/ 3115673 w 3482432"/>
                  <a:gd name="connsiteY49" fmla="*/ 268838 h 600345"/>
                  <a:gd name="connsiteX50" fmla="*/ 3127424 w 3482432"/>
                  <a:gd name="connsiteY50" fmla="*/ 284862 h 600345"/>
                  <a:gd name="connsiteX51" fmla="*/ 3264870 w 3482432"/>
                  <a:gd name="connsiteY51" fmla="*/ 475007 h 600345"/>
                  <a:gd name="connsiteX52" fmla="*/ 3292644 w 3482432"/>
                  <a:gd name="connsiteY52" fmla="*/ 488894 h 600345"/>
                  <a:gd name="connsiteX53" fmla="*/ 3347836 w 3482432"/>
                  <a:gd name="connsiteY53" fmla="*/ 488894 h 600345"/>
                  <a:gd name="connsiteX54" fmla="*/ 3360654 w 3482432"/>
                  <a:gd name="connsiteY54" fmla="*/ 475719 h 600345"/>
                  <a:gd name="connsiteX55" fmla="*/ 3360654 w 3482432"/>
                  <a:gd name="connsiteY55" fmla="*/ 124983 h 600345"/>
                  <a:gd name="connsiteX56" fmla="*/ 3346055 w 3482432"/>
                  <a:gd name="connsiteY56" fmla="*/ 111452 h 600345"/>
                  <a:gd name="connsiteX57" fmla="*/ 3283742 w 3482432"/>
                  <a:gd name="connsiteY57" fmla="*/ 111452 h 600345"/>
                  <a:gd name="connsiteX58" fmla="*/ 3269142 w 3482432"/>
                  <a:gd name="connsiteY58" fmla="*/ 126763 h 600345"/>
                  <a:gd name="connsiteX59" fmla="*/ 3269855 w 3482432"/>
                  <a:gd name="connsiteY59" fmla="*/ 301241 h 600345"/>
                  <a:gd name="connsiteX60" fmla="*/ 3269855 w 3482432"/>
                  <a:gd name="connsiteY60" fmla="*/ 327947 h 600345"/>
                  <a:gd name="connsiteX61" fmla="*/ 423732 w 3482432"/>
                  <a:gd name="connsiteY61" fmla="*/ 299461 h 600345"/>
                  <a:gd name="connsiteX62" fmla="*/ 618506 w 3482432"/>
                  <a:gd name="connsiteY62" fmla="*/ 496015 h 600345"/>
                  <a:gd name="connsiteX63" fmla="*/ 814704 w 3482432"/>
                  <a:gd name="connsiteY63" fmla="*/ 300529 h 600345"/>
                  <a:gd name="connsiteX64" fmla="*/ 620286 w 3482432"/>
                  <a:gd name="connsiteY64" fmla="*/ 104687 h 600345"/>
                  <a:gd name="connsiteX65" fmla="*/ 423732 w 3482432"/>
                  <a:gd name="connsiteY65" fmla="*/ 299461 h 600345"/>
                  <a:gd name="connsiteX66" fmla="*/ 2952590 w 3482432"/>
                  <a:gd name="connsiteY66" fmla="*/ 300885 h 600345"/>
                  <a:gd name="connsiteX67" fmla="*/ 2757460 w 3482432"/>
                  <a:gd name="connsiteY67" fmla="*/ 104331 h 600345"/>
                  <a:gd name="connsiteX68" fmla="*/ 2561618 w 3482432"/>
                  <a:gd name="connsiteY68" fmla="*/ 300529 h 600345"/>
                  <a:gd name="connsiteX69" fmla="*/ 2756392 w 3482432"/>
                  <a:gd name="connsiteY69" fmla="*/ 495659 h 600345"/>
                  <a:gd name="connsiteX70" fmla="*/ 2952590 w 3482432"/>
                  <a:gd name="connsiteY70" fmla="*/ 300885 h 600345"/>
                  <a:gd name="connsiteX71" fmla="*/ 1191434 w 3482432"/>
                  <a:gd name="connsiteY71" fmla="*/ 488538 h 600345"/>
                  <a:gd name="connsiteX72" fmla="*/ 1114521 w 3482432"/>
                  <a:gd name="connsiteY72" fmla="*/ 361062 h 600345"/>
                  <a:gd name="connsiteX73" fmla="*/ 1118794 w 3482432"/>
                  <a:gd name="connsiteY73" fmla="*/ 343614 h 600345"/>
                  <a:gd name="connsiteX74" fmla="*/ 1167932 w 3482432"/>
                  <a:gd name="connsiteY74" fmla="*/ 286998 h 600345"/>
                  <a:gd name="connsiteX75" fmla="*/ 1076421 w 3482432"/>
                  <a:gd name="connsiteY75" fmla="*/ 118218 h 600345"/>
                  <a:gd name="connsiteX76" fmla="*/ 891973 w 3482432"/>
                  <a:gd name="connsiteY76" fmla="*/ 111452 h 600345"/>
                  <a:gd name="connsiteX77" fmla="*/ 883427 w 3482432"/>
                  <a:gd name="connsiteY77" fmla="*/ 123203 h 600345"/>
                  <a:gd name="connsiteX78" fmla="*/ 883071 w 3482432"/>
                  <a:gd name="connsiteY78" fmla="*/ 477499 h 600345"/>
                  <a:gd name="connsiteX79" fmla="*/ 895890 w 3482432"/>
                  <a:gd name="connsiteY79" fmla="*/ 488538 h 600345"/>
                  <a:gd name="connsiteX80" fmla="*/ 959983 w 3482432"/>
                  <a:gd name="connsiteY80" fmla="*/ 488894 h 600345"/>
                  <a:gd name="connsiteX81" fmla="*/ 974227 w 3482432"/>
                  <a:gd name="connsiteY81" fmla="*/ 473582 h 600345"/>
                  <a:gd name="connsiteX82" fmla="*/ 974227 w 3482432"/>
                  <a:gd name="connsiteY82" fmla="*/ 381002 h 600345"/>
                  <a:gd name="connsiteX83" fmla="*/ 976719 w 3482432"/>
                  <a:gd name="connsiteY83" fmla="*/ 367472 h 600345"/>
                  <a:gd name="connsiteX84" fmla="*/ 1026214 w 3482432"/>
                  <a:gd name="connsiteY84" fmla="*/ 376730 h 600345"/>
                  <a:gd name="connsiteX85" fmla="*/ 1083186 w 3482432"/>
                  <a:gd name="connsiteY85" fmla="*/ 477143 h 600345"/>
                  <a:gd name="connsiteX86" fmla="*/ 1102414 w 3482432"/>
                  <a:gd name="connsiteY86" fmla="*/ 488538 h 600345"/>
                  <a:gd name="connsiteX87" fmla="*/ 1191434 w 3482432"/>
                  <a:gd name="connsiteY87" fmla="*/ 488538 h 600345"/>
                  <a:gd name="connsiteX88" fmla="*/ 1677835 w 3482432"/>
                  <a:gd name="connsiteY88" fmla="*/ 488538 h 600345"/>
                  <a:gd name="connsiteX89" fmla="*/ 1725193 w 3482432"/>
                  <a:gd name="connsiteY89" fmla="*/ 488538 h 600345"/>
                  <a:gd name="connsiteX90" fmla="*/ 1773619 w 3482432"/>
                  <a:gd name="connsiteY90" fmla="*/ 485689 h 600345"/>
                  <a:gd name="connsiteX91" fmla="*/ 1791423 w 3482432"/>
                  <a:gd name="connsiteY91" fmla="*/ 442604 h 600345"/>
                  <a:gd name="connsiteX92" fmla="*/ 1812076 w 3482432"/>
                  <a:gd name="connsiteY92" fmla="*/ 428717 h 600345"/>
                  <a:gd name="connsiteX93" fmla="*/ 1895754 w 3482432"/>
                  <a:gd name="connsiteY93" fmla="*/ 429073 h 600345"/>
                  <a:gd name="connsiteX94" fmla="*/ 1942756 w 3482432"/>
                  <a:gd name="connsiteY94" fmla="*/ 431565 h 600345"/>
                  <a:gd name="connsiteX95" fmla="*/ 1962340 w 3482432"/>
                  <a:gd name="connsiteY95" fmla="*/ 475719 h 600345"/>
                  <a:gd name="connsiteX96" fmla="*/ 1963408 w 3482432"/>
                  <a:gd name="connsiteY96" fmla="*/ 478924 h 600345"/>
                  <a:gd name="connsiteX97" fmla="*/ 1977652 w 3482432"/>
                  <a:gd name="connsiteY97" fmla="*/ 488538 h 600345"/>
                  <a:gd name="connsiteX98" fmla="*/ 2052428 w 3482432"/>
                  <a:gd name="connsiteY98" fmla="*/ 488538 h 600345"/>
                  <a:gd name="connsiteX99" fmla="*/ 2060261 w 3482432"/>
                  <a:gd name="connsiteY99" fmla="*/ 476075 h 600345"/>
                  <a:gd name="connsiteX100" fmla="*/ 1918899 w 3482432"/>
                  <a:gd name="connsiteY100" fmla="*/ 121778 h 600345"/>
                  <a:gd name="connsiteX101" fmla="*/ 1903231 w 3482432"/>
                  <a:gd name="connsiteY101" fmla="*/ 111096 h 600345"/>
                  <a:gd name="connsiteX102" fmla="*/ 1842698 w 3482432"/>
                  <a:gd name="connsiteY102" fmla="*/ 111096 h 600345"/>
                  <a:gd name="connsiteX103" fmla="*/ 1823470 w 3482432"/>
                  <a:gd name="connsiteY103" fmla="*/ 124271 h 600345"/>
                  <a:gd name="connsiteX104" fmla="*/ 1730890 w 3482432"/>
                  <a:gd name="connsiteY104" fmla="*/ 356789 h 600345"/>
                  <a:gd name="connsiteX105" fmla="*/ 1677835 w 3482432"/>
                  <a:gd name="connsiteY105" fmla="*/ 488538 h 600345"/>
                  <a:gd name="connsiteX106" fmla="*/ 121778 w 3482432"/>
                  <a:gd name="connsiteY106" fmla="*/ 300529 h 600345"/>
                  <a:gd name="connsiteX107" fmla="*/ 121422 w 3482432"/>
                  <a:gd name="connsiteY107" fmla="*/ 475007 h 600345"/>
                  <a:gd name="connsiteX108" fmla="*/ 135309 w 3482432"/>
                  <a:gd name="connsiteY108" fmla="*/ 488894 h 600345"/>
                  <a:gd name="connsiteX109" fmla="*/ 199403 w 3482432"/>
                  <a:gd name="connsiteY109" fmla="*/ 488894 h 600345"/>
                  <a:gd name="connsiteX110" fmla="*/ 213290 w 3482432"/>
                  <a:gd name="connsiteY110" fmla="*/ 474651 h 600345"/>
                  <a:gd name="connsiteX111" fmla="*/ 212578 w 3482432"/>
                  <a:gd name="connsiteY111" fmla="*/ 367828 h 600345"/>
                  <a:gd name="connsiteX112" fmla="*/ 229670 w 3482432"/>
                  <a:gd name="connsiteY112" fmla="*/ 351092 h 600345"/>
                  <a:gd name="connsiteX113" fmla="*/ 336493 w 3482432"/>
                  <a:gd name="connsiteY113" fmla="*/ 351448 h 600345"/>
                  <a:gd name="connsiteX114" fmla="*/ 351092 w 3482432"/>
                  <a:gd name="connsiteY114" fmla="*/ 337561 h 600345"/>
                  <a:gd name="connsiteX115" fmla="*/ 351092 w 3482432"/>
                  <a:gd name="connsiteY115" fmla="*/ 284150 h 600345"/>
                  <a:gd name="connsiteX116" fmla="*/ 335781 w 3482432"/>
                  <a:gd name="connsiteY116" fmla="*/ 269550 h 600345"/>
                  <a:gd name="connsiteX117" fmla="*/ 227177 w 3482432"/>
                  <a:gd name="connsiteY117" fmla="*/ 269906 h 600345"/>
                  <a:gd name="connsiteX118" fmla="*/ 212578 w 3482432"/>
                  <a:gd name="connsiteY118" fmla="*/ 256019 h 600345"/>
                  <a:gd name="connsiteX119" fmla="*/ 212578 w 3482432"/>
                  <a:gd name="connsiteY119" fmla="*/ 211510 h 600345"/>
                  <a:gd name="connsiteX120" fmla="*/ 228245 w 3482432"/>
                  <a:gd name="connsiteY120" fmla="*/ 195486 h 600345"/>
                  <a:gd name="connsiteX121" fmla="*/ 376017 w 3482432"/>
                  <a:gd name="connsiteY121" fmla="*/ 195842 h 600345"/>
                  <a:gd name="connsiteX122" fmla="*/ 391329 w 3482432"/>
                  <a:gd name="connsiteY122" fmla="*/ 181243 h 600345"/>
                  <a:gd name="connsiteX123" fmla="*/ 391329 w 3482432"/>
                  <a:gd name="connsiteY123" fmla="*/ 126051 h 600345"/>
                  <a:gd name="connsiteX124" fmla="*/ 375305 w 3482432"/>
                  <a:gd name="connsiteY124" fmla="*/ 110028 h 600345"/>
                  <a:gd name="connsiteX125" fmla="*/ 138514 w 3482432"/>
                  <a:gd name="connsiteY125" fmla="*/ 110028 h 600345"/>
                  <a:gd name="connsiteX126" fmla="*/ 121422 w 3482432"/>
                  <a:gd name="connsiteY126" fmla="*/ 126407 h 600345"/>
                  <a:gd name="connsiteX127" fmla="*/ 121778 w 3482432"/>
                  <a:gd name="connsiteY127" fmla="*/ 300529 h 600345"/>
                  <a:gd name="connsiteX128" fmla="*/ 2193078 w 3482432"/>
                  <a:gd name="connsiteY128" fmla="*/ 111808 h 600345"/>
                  <a:gd name="connsiteX129" fmla="*/ 2050647 w 3482432"/>
                  <a:gd name="connsiteY129" fmla="*/ 111452 h 600345"/>
                  <a:gd name="connsiteX130" fmla="*/ 2033912 w 3482432"/>
                  <a:gd name="connsiteY130" fmla="*/ 128544 h 600345"/>
                  <a:gd name="connsiteX131" fmla="*/ 2033912 w 3482432"/>
                  <a:gd name="connsiteY131" fmla="*/ 183736 h 600345"/>
                  <a:gd name="connsiteX132" fmla="*/ 2046730 w 3482432"/>
                  <a:gd name="connsiteY132" fmla="*/ 196911 h 600345"/>
                  <a:gd name="connsiteX133" fmla="*/ 2130408 w 3482432"/>
                  <a:gd name="connsiteY133" fmla="*/ 196198 h 600345"/>
                  <a:gd name="connsiteX134" fmla="*/ 2147500 w 3482432"/>
                  <a:gd name="connsiteY134" fmla="*/ 214002 h 600345"/>
                  <a:gd name="connsiteX135" fmla="*/ 2147144 w 3482432"/>
                  <a:gd name="connsiteY135" fmla="*/ 473939 h 600345"/>
                  <a:gd name="connsiteX136" fmla="*/ 2161387 w 3482432"/>
                  <a:gd name="connsiteY136" fmla="*/ 488894 h 600345"/>
                  <a:gd name="connsiteX137" fmla="*/ 2214799 w 3482432"/>
                  <a:gd name="connsiteY137" fmla="*/ 488894 h 600345"/>
                  <a:gd name="connsiteX138" fmla="*/ 2238300 w 3482432"/>
                  <a:gd name="connsiteY138" fmla="*/ 466461 h 600345"/>
                  <a:gd name="connsiteX139" fmla="*/ 2237588 w 3482432"/>
                  <a:gd name="connsiteY139" fmla="*/ 213646 h 600345"/>
                  <a:gd name="connsiteX140" fmla="*/ 2255392 w 3482432"/>
                  <a:gd name="connsiteY140" fmla="*/ 196198 h 600345"/>
                  <a:gd name="connsiteX141" fmla="*/ 2339070 w 3482432"/>
                  <a:gd name="connsiteY141" fmla="*/ 196911 h 600345"/>
                  <a:gd name="connsiteX142" fmla="*/ 2352957 w 3482432"/>
                  <a:gd name="connsiteY142" fmla="*/ 182668 h 600345"/>
                  <a:gd name="connsiteX143" fmla="*/ 2352957 w 3482432"/>
                  <a:gd name="connsiteY143" fmla="*/ 129256 h 600345"/>
                  <a:gd name="connsiteX144" fmla="*/ 2335509 w 3482432"/>
                  <a:gd name="connsiteY144" fmla="*/ 111096 h 600345"/>
                  <a:gd name="connsiteX145" fmla="*/ 2193078 w 3482432"/>
                  <a:gd name="connsiteY145" fmla="*/ 111808 h 600345"/>
                  <a:gd name="connsiteX146" fmla="*/ 2492895 w 3482432"/>
                  <a:gd name="connsiteY146" fmla="*/ 300529 h 600345"/>
                  <a:gd name="connsiteX147" fmla="*/ 2493251 w 3482432"/>
                  <a:gd name="connsiteY147" fmla="*/ 126407 h 600345"/>
                  <a:gd name="connsiteX148" fmla="*/ 2478652 w 3482432"/>
                  <a:gd name="connsiteY148" fmla="*/ 111452 h 600345"/>
                  <a:gd name="connsiteX149" fmla="*/ 2416338 w 3482432"/>
                  <a:gd name="connsiteY149" fmla="*/ 111452 h 600345"/>
                  <a:gd name="connsiteX150" fmla="*/ 2402451 w 3482432"/>
                  <a:gd name="connsiteY150" fmla="*/ 125695 h 600345"/>
                  <a:gd name="connsiteX151" fmla="*/ 2402807 w 3482432"/>
                  <a:gd name="connsiteY151" fmla="*/ 175546 h 600345"/>
                  <a:gd name="connsiteX152" fmla="*/ 2402451 w 3482432"/>
                  <a:gd name="connsiteY152" fmla="*/ 470734 h 600345"/>
                  <a:gd name="connsiteX153" fmla="*/ 2421323 w 3482432"/>
                  <a:gd name="connsiteY153" fmla="*/ 488894 h 600345"/>
                  <a:gd name="connsiteX154" fmla="*/ 2478296 w 3482432"/>
                  <a:gd name="connsiteY154" fmla="*/ 488894 h 600345"/>
                  <a:gd name="connsiteX155" fmla="*/ 2493963 w 3482432"/>
                  <a:gd name="connsiteY155" fmla="*/ 473226 h 600345"/>
                  <a:gd name="connsiteX156" fmla="*/ 2492895 w 3482432"/>
                  <a:gd name="connsiteY156" fmla="*/ 300529 h 6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3482432" h="600345">
                    <a:moveTo>
                      <a:pt x="1739792" y="599990"/>
                    </a:moveTo>
                    <a:cubicBezTo>
                      <a:pt x="1167220" y="599990"/>
                      <a:pt x="594292" y="599990"/>
                      <a:pt x="21721" y="600346"/>
                    </a:cubicBezTo>
                    <a:cubicBezTo>
                      <a:pt x="3205" y="600346"/>
                      <a:pt x="0" y="595361"/>
                      <a:pt x="0" y="577913"/>
                    </a:cubicBezTo>
                    <a:cubicBezTo>
                      <a:pt x="712" y="391685"/>
                      <a:pt x="712" y="205100"/>
                      <a:pt x="0" y="18872"/>
                    </a:cubicBezTo>
                    <a:cubicBezTo>
                      <a:pt x="0" y="2493"/>
                      <a:pt x="4985" y="0"/>
                      <a:pt x="19584" y="0"/>
                    </a:cubicBezTo>
                    <a:cubicBezTo>
                      <a:pt x="1166864" y="356"/>
                      <a:pt x="2313788" y="356"/>
                      <a:pt x="3461068" y="0"/>
                    </a:cubicBezTo>
                    <a:cubicBezTo>
                      <a:pt x="3478160" y="0"/>
                      <a:pt x="3482433" y="3561"/>
                      <a:pt x="3482433" y="21009"/>
                    </a:cubicBezTo>
                    <a:cubicBezTo>
                      <a:pt x="3481720" y="206169"/>
                      <a:pt x="3482077" y="391329"/>
                      <a:pt x="3482077" y="576489"/>
                    </a:cubicBezTo>
                    <a:cubicBezTo>
                      <a:pt x="3482077" y="602482"/>
                      <a:pt x="3485281" y="599634"/>
                      <a:pt x="3457863" y="599634"/>
                    </a:cubicBezTo>
                    <a:cubicBezTo>
                      <a:pt x="2884936" y="599990"/>
                      <a:pt x="2312364" y="599990"/>
                      <a:pt x="1739792" y="599990"/>
                    </a:cubicBezTo>
                    <a:close/>
                    <a:moveTo>
                      <a:pt x="1442112" y="278808"/>
                    </a:moveTo>
                    <a:cubicBezTo>
                      <a:pt x="1410065" y="226821"/>
                      <a:pt x="1378730" y="176614"/>
                      <a:pt x="1348464" y="125695"/>
                    </a:cubicBezTo>
                    <a:cubicBezTo>
                      <a:pt x="1341698" y="114657"/>
                      <a:pt x="1334576" y="110384"/>
                      <a:pt x="1321758" y="111096"/>
                    </a:cubicBezTo>
                    <a:cubicBezTo>
                      <a:pt x="1303598" y="112164"/>
                      <a:pt x="1285082" y="111808"/>
                      <a:pt x="1266566" y="111096"/>
                    </a:cubicBezTo>
                    <a:cubicBezTo>
                      <a:pt x="1258020" y="110740"/>
                      <a:pt x="1253747" y="112876"/>
                      <a:pt x="1253747" y="122847"/>
                    </a:cubicBezTo>
                    <a:cubicBezTo>
                      <a:pt x="1254103" y="241064"/>
                      <a:pt x="1254103" y="358926"/>
                      <a:pt x="1253747" y="477143"/>
                    </a:cubicBezTo>
                    <a:cubicBezTo>
                      <a:pt x="1253747" y="487469"/>
                      <a:pt x="1258020" y="488538"/>
                      <a:pt x="1266210" y="488538"/>
                    </a:cubicBezTo>
                    <a:cubicBezTo>
                      <a:pt x="1286862" y="488182"/>
                      <a:pt x="1307871" y="487825"/>
                      <a:pt x="1328523" y="488538"/>
                    </a:cubicBezTo>
                    <a:cubicBezTo>
                      <a:pt x="1340274" y="489250"/>
                      <a:pt x="1343478" y="485333"/>
                      <a:pt x="1343122" y="473582"/>
                    </a:cubicBezTo>
                    <a:cubicBezTo>
                      <a:pt x="1342054" y="408420"/>
                      <a:pt x="1344191" y="342902"/>
                      <a:pt x="1340630" y="277740"/>
                    </a:cubicBezTo>
                    <a:cubicBezTo>
                      <a:pt x="1340630" y="275248"/>
                      <a:pt x="1339205" y="271687"/>
                      <a:pt x="1343122" y="270262"/>
                    </a:cubicBezTo>
                    <a:cubicBezTo>
                      <a:pt x="1348464" y="273111"/>
                      <a:pt x="1350244" y="279164"/>
                      <a:pt x="1353092" y="284150"/>
                    </a:cubicBezTo>
                    <a:cubicBezTo>
                      <a:pt x="1372677" y="317265"/>
                      <a:pt x="1391905" y="350736"/>
                      <a:pt x="1411845" y="383851"/>
                    </a:cubicBezTo>
                    <a:cubicBezTo>
                      <a:pt x="1414694" y="388480"/>
                      <a:pt x="1416118" y="394177"/>
                      <a:pt x="1423596" y="395602"/>
                    </a:cubicBezTo>
                    <a:cubicBezTo>
                      <a:pt x="1452794" y="400943"/>
                      <a:pt x="1465613" y="395602"/>
                      <a:pt x="1480568" y="369608"/>
                    </a:cubicBezTo>
                    <a:cubicBezTo>
                      <a:pt x="1486977" y="358926"/>
                      <a:pt x="1493031" y="348243"/>
                      <a:pt x="1499440" y="337205"/>
                    </a:cubicBezTo>
                    <a:cubicBezTo>
                      <a:pt x="1512615" y="314416"/>
                      <a:pt x="1526146" y="291983"/>
                      <a:pt x="1540389" y="268126"/>
                    </a:cubicBezTo>
                    <a:cubicBezTo>
                      <a:pt x="1544662" y="275960"/>
                      <a:pt x="1542525" y="282013"/>
                      <a:pt x="1542525" y="287710"/>
                    </a:cubicBezTo>
                    <a:cubicBezTo>
                      <a:pt x="1542169" y="350024"/>
                      <a:pt x="1542169" y="412337"/>
                      <a:pt x="1541101" y="474651"/>
                    </a:cubicBezTo>
                    <a:cubicBezTo>
                      <a:pt x="1541101" y="485333"/>
                      <a:pt x="1543238" y="489250"/>
                      <a:pt x="1554632" y="488538"/>
                    </a:cubicBezTo>
                    <a:cubicBezTo>
                      <a:pt x="1575997" y="487469"/>
                      <a:pt x="1597361" y="487825"/>
                      <a:pt x="1618726" y="488538"/>
                    </a:cubicBezTo>
                    <a:cubicBezTo>
                      <a:pt x="1626916" y="488538"/>
                      <a:pt x="1630120" y="486401"/>
                      <a:pt x="1630120" y="477499"/>
                    </a:cubicBezTo>
                    <a:cubicBezTo>
                      <a:pt x="1629764" y="359282"/>
                      <a:pt x="1629764" y="241420"/>
                      <a:pt x="1630120" y="123203"/>
                    </a:cubicBezTo>
                    <a:cubicBezTo>
                      <a:pt x="1630120" y="113589"/>
                      <a:pt x="1626916" y="110740"/>
                      <a:pt x="1617658" y="111096"/>
                    </a:cubicBezTo>
                    <a:cubicBezTo>
                      <a:pt x="1598786" y="111452"/>
                      <a:pt x="1579557" y="112164"/>
                      <a:pt x="1560685" y="110740"/>
                    </a:cubicBezTo>
                    <a:cubicBezTo>
                      <a:pt x="1547867" y="110028"/>
                      <a:pt x="1541813" y="115013"/>
                      <a:pt x="1535404" y="125339"/>
                    </a:cubicBezTo>
                    <a:cubicBezTo>
                      <a:pt x="1505493" y="176614"/>
                      <a:pt x="1474159" y="226821"/>
                      <a:pt x="1442112" y="278808"/>
                    </a:cubicBezTo>
                    <a:close/>
                    <a:moveTo>
                      <a:pt x="3269855" y="327947"/>
                    </a:moveTo>
                    <a:cubicBezTo>
                      <a:pt x="3261665" y="324742"/>
                      <a:pt x="3259885" y="318689"/>
                      <a:pt x="3256680" y="314416"/>
                    </a:cubicBezTo>
                    <a:cubicBezTo>
                      <a:pt x="3210034" y="251034"/>
                      <a:pt x="3163388" y="187297"/>
                      <a:pt x="3116386" y="123915"/>
                    </a:cubicBezTo>
                    <a:cubicBezTo>
                      <a:pt x="3112113" y="117862"/>
                      <a:pt x="3108908" y="111096"/>
                      <a:pt x="3098938" y="111452"/>
                    </a:cubicBezTo>
                    <a:cubicBezTo>
                      <a:pt x="3076861" y="112164"/>
                      <a:pt x="3055140" y="111808"/>
                      <a:pt x="3033064" y="111452"/>
                    </a:cubicBezTo>
                    <a:cubicBezTo>
                      <a:pt x="3025230" y="111452"/>
                      <a:pt x="3022381" y="114301"/>
                      <a:pt x="3022737" y="121778"/>
                    </a:cubicBezTo>
                    <a:cubicBezTo>
                      <a:pt x="3023093" y="131392"/>
                      <a:pt x="3022737" y="140650"/>
                      <a:pt x="3022737" y="150265"/>
                    </a:cubicBezTo>
                    <a:cubicBezTo>
                      <a:pt x="3022737" y="257088"/>
                      <a:pt x="3023093" y="363911"/>
                      <a:pt x="3022381" y="470734"/>
                    </a:cubicBezTo>
                    <a:cubicBezTo>
                      <a:pt x="3022381" y="486045"/>
                      <a:pt x="3026298" y="489962"/>
                      <a:pt x="3040897" y="488894"/>
                    </a:cubicBezTo>
                    <a:cubicBezTo>
                      <a:pt x="3058701" y="487469"/>
                      <a:pt x="3076505" y="487469"/>
                      <a:pt x="3094309" y="488894"/>
                    </a:cubicBezTo>
                    <a:cubicBezTo>
                      <a:pt x="3108552" y="489962"/>
                      <a:pt x="3113537" y="486757"/>
                      <a:pt x="3113181" y="471090"/>
                    </a:cubicBezTo>
                    <a:cubicBezTo>
                      <a:pt x="3112113" y="408776"/>
                      <a:pt x="3112469" y="346463"/>
                      <a:pt x="3112469" y="284150"/>
                    </a:cubicBezTo>
                    <a:cubicBezTo>
                      <a:pt x="3112469" y="279520"/>
                      <a:pt x="3109976" y="273823"/>
                      <a:pt x="3115673" y="268838"/>
                    </a:cubicBezTo>
                    <a:cubicBezTo>
                      <a:pt x="3119590" y="274179"/>
                      <a:pt x="3123507" y="279520"/>
                      <a:pt x="3127424" y="284862"/>
                    </a:cubicBezTo>
                    <a:cubicBezTo>
                      <a:pt x="3173358" y="348243"/>
                      <a:pt x="3219648" y="411269"/>
                      <a:pt x="3264870" y="475007"/>
                    </a:cubicBezTo>
                    <a:cubicBezTo>
                      <a:pt x="3272347" y="485333"/>
                      <a:pt x="3280181" y="489606"/>
                      <a:pt x="3292644" y="488894"/>
                    </a:cubicBezTo>
                    <a:cubicBezTo>
                      <a:pt x="3310804" y="487825"/>
                      <a:pt x="3329320" y="488182"/>
                      <a:pt x="3347836" y="488894"/>
                    </a:cubicBezTo>
                    <a:cubicBezTo>
                      <a:pt x="3358162" y="489250"/>
                      <a:pt x="3361011" y="485689"/>
                      <a:pt x="3360654" y="475719"/>
                    </a:cubicBezTo>
                    <a:cubicBezTo>
                      <a:pt x="3360298" y="358926"/>
                      <a:pt x="3360298" y="242132"/>
                      <a:pt x="3360654" y="124983"/>
                    </a:cubicBezTo>
                    <a:cubicBezTo>
                      <a:pt x="3360654" y="113589"/>
                      <a:pt x="3356381" y="111096"/>
                      <a:pt x="3346055" y="111452"/>
                    </a:cubicBezTo>
                    <a:cubicBezTo>
                      <a:pt x="3325403" y="112164"/>
                      <a:pt x="3304394" y="112520"/>
                      <a:pt x="3283742" y="111452"/>
                    </a:cubicBezTo>
                    <a:cubicBezTo>
                      <a:pt x="3271635" y="110740"/>
                      <a:pt x="3269142" y="115725"/>
                      <a:pt x="3269142" y="126763"/>
                    </a:cubicBezTo>
                    <a:cubicBezTo>
                      <a:pt x="3269855" y="184804"/>
                      <a:pt x="3269855" y="243201"/>
                      <a:pt x="3269855" y="301241"/>
                    </a:cubicBezTo>
                    <a:cubicBezTo>
                      <a:pt x="3269855" y="309787"/>
                      <a:pt x="3269855" y="318333"/>
                      <a:pt x="3269855" y="327947"/>
                    </a:cubicBezTo>
                    <a:close/>
                    <a:moveTo>
                      <a:pt x="423732" y="299461"/>
                    </a:moveTo>
                    <a:cubicBezTo>
                      <a:pt x="423375" y="411269"/>
                      <a:pt x="507054" y="495659"/>
                      <a:pt x="618506" y="496015"/>
                    </a:cubicBezTo>
                    <a:cubicBezTo>
                      <a:pt x="729602" y="496371"/>
                      <a:pt x="814704" y="411269"/>
                      <a:pt x="814704" y="300529"/>
                    </a:cubicBezTo>
                    <a:cubicBezTo>
                      <a:pt x="814704" y="190857"/>
                      <a:pt x="729958" y="105399"/>
                      <a:pt x="620286" y="104687"/>
                    </a:cubicBezTo>
                    <a:cubicBezTo>
                      <a:pt x="509190" y="103618"/>
                      <a:pt x="424088" y="188009"/>
                      <a:pt x="423732" y="299461"/>
                    </a:cubicBezTo>
                    <a:close/>
                    <a:moveTo>
                      <a:pt x="2952590" y="300885"/>
                    </a:moveTo>
                    <a:cubicBezTo>
                      <a:pt x="2952946" y="189433"/>
                      <a:pt x="2868200" y="104331"/>
                      <a:pt x="2757460" y="104331"/>
                    </a:cubicBezTo>
                    <a:cubicBezTo>
                      <a:pt x="2647076" y="104331"/>
                      <a:pt x="2561262" y="189789"/>
                      <a:pt x="2561618" y="300529"/>
                    </a:cubicBezTo>
                    <a:cubicBezTo>
                      <a:pt x="2561974" y="410913"/>
                      <a:pt x="2646364" y="495659"/>
                      <a:pt x="2756392" y="495659"/>
                    </a:cubicBezTo>
                    <a:cubicBezTo>
                      <a:pt x="2867844" y="496015"/>
                      <a:pt x="2952590" y="411981"/>
                      <a:pt x="2952590" y="300885"/>
                    </a:cubicBezTo>
                    <a:close/>
                    <a:moveTo>
                      <a:pt x="1191434" y="488538"/>
                    </a:moveTo>
                    <a:cubicBezTo>
                      <a:pt x="1164728" y="444028"/>
                      <a:pt x="1140158" y="402367"/>
                      <a:pt x="1114521" y="361062"/>
                    </a:cubicBezTo>
                    <a:cubicBezTo>
                      <a:pt x="1109536" y="352516"/>
                      <a:pt x="1109536" y="348599"/>
                      <a:pt x="1118794" y="343614"/>
                    </a:cubicBezTo>
                    <a:cubicBezTo>
                      <a:pt x="1141939" y="331152"/>
                      <a:pt x="1158318" y="311923"/>
                      <a:pt x="1167932" y="286998"/>
                    </a:cubicBezTo>
                    <a:cubicBezTo>
                      <a:pt x="1196063" y="212222"/>
                      <a:pt x="1155470" y="136021"/>
                      <a:pt x="1076421" y="118218"/>
                    </a:cubicBezTo>
                    <a:cubicBezTo>
                      <a:pt x="1015532" y="104687"/>
                      <a:pt x="953574" y="113945"/>
                      <a:pt x="891973" y="111452"/>
                    </a:cubicBezTo>
                    <a:cubicBezTo>
                      <a:pt x="882715" y="111096"/>
                      <a:pt x="883427" y="117149"/>
                      <a:pt x="883427" y="123203"/>
                    </a:cubicBezTo>
                    <a:cubicBezTo>
                      <a:pt x="883427" y="241420"/>
                      <a:pt x="883427" y="359282"/>
                      <a:pt x="883071" y="477499"/>
                    </a:cubicBezTo>
                    <a:cubicBezTo>
                      <a:pt x="883071" y="487825"/>
                      <a:pt x="887700" y="488894"/>
                      <a:pt x="895890" y="488538"/>
                    </a:cubicBezTo>
                    <a:cubicBezTo>
                      <a:pt x="917254" y="488182"/>
                      <a:pt x="938619" y="487469"/>
                      <a:pt x="959983" y="488894"/>
                    </a:cubicBezTo>
                    <a:cubicBezTo>
                      <a:pt x="972802" y="489606"/>
                      <a:pt x="974583" y="484265"/>
                      <a:pt x="974227" y="473582"/>
                    </a:cubicBezTo>
                    <a:cubicBezTo>
                      <a:pt x="973870" y="442604"/>
                      <a:pt x="973870" y="411981"/>
                      <a:pt x="974227" y="381002"/>
                    </a:cubicBezTo>
                    <a:cubicBezTo>
                      <a:pt x="974227" y="376373"/>
                      <a:pt x="972446" y="371388"/>
                      <a:pt x="976719" y="367472"/>
                    </a:cubicBezTo>
                    <a:cubicBezTo>
                      <a:pt x="984553" y="361062"/>
                      <a:pt x="1021229" y="367828"/>
                      <a:pt x="1026214" y="376730"/>
                    </a:cubicBezTo>
                    <a:cubicBezTo>
                      <a:pt x="1045442" y="410201"/>
                      <a:pt x="1064670" y="443316"/>
                      <a:pt x="1083186" y="477143"/>
                    </a:cubicBezTo>
                    <a:cubicBezTo>
                      <a:pt x="1087815" y="485333"/>
                      <a:pt x="1092800" y="488894"/>
                      <a:pt x="1102414" y="488538"/>
                    </a:cubicBezTo>
                    <a:cubicBezTo>
                      <a:pt x="1131257" y="488182"/>
                      <a:pt x="1159743" y="488538"/>
                      <a:pt x="1191434" y="488538"/>
                    </a:cubicBezTo>
                    <a:close/>
                    <a:moveTo>
                      <a:pt x="1677835" y="488538"/>
                    </a:moveTo>
                    <a:cubicBezTo>
                      <a:pt x="1695639" y="488538"/>
                      <a:pt x="1710594" y="488538"/>
                      <a:pt x="1725193" y="488538"/>
                    </a:cubicBezTo>
                    <a:cubicBezTo>
                      <a:pt x="1741572" y="488182"/>
                      <a:pt x="1761869" y="493523"/>
                      <a:pt x="1773619" y="485689"/>
                    </a:cubicBezTo>
                    <a:cubicBezTo>
                      <a:pt x="1784302" y="478567"/>
                      <a:pt x="1786794" y="457915"/>
                      <a:pt x="1791423" y="442604"/>
                    </a:cubicBezTo>
                    <a:cubicBezTo>
                      <a:pt x="1794984" y="431565"/>
                      <a:pt x="1800681" y="428361"/>
                      <a:pt x="1812076" y="428717"/>
                    </a:cubicBezTo>
                    <a:cubicBezTo>
                      <a:pt x="1839850" y="429429"/>
                      <a:pt x="1867980" y="428717"/>
                      <a:pt x="1895754" y="429073"/>
                    </a:cubicBezTo>
                    <a:cubicBezTo>
                      <a:pt x="1911777" y="429073"/>
                      <a:pt x="1930649" y="424444"/>
                      <a:pt x="1942756" y="431565"/>
                    </a:cubicBezTo>
                    <a:cubicBezTo>
                      <a:pt x="1955931" y="439043"/>
                      <a:pt x="1955575" y="460764"/>
                      <a:pt x="1962340" y="475719"/>
                    </a:cubicBezTo>
                    <a:cubicBezTo>
                      <a:pt x="1962696" y="476787"/>
                      <a:pt x="1963052" y="477855"/>
                      <a:pt x="1963408" y="478924"/>
                    </a:cubicBezTo>
                    <a:cubicBezTo>
                      <a:pt x="1965189" y="486401"/>
                      <a:pt x="1969818" y="488894"/>
                      <a:pt x="1977652" y="488538"/>
                    </a:cubicBezTo>
                    <a:cubicBezTo>
                      <a:pt x="2002577" y="488182"/>
                      <a:pt x="2027502" y="487825"/>
                      <a:pt x="2052428" y="488538"/>
                    </a:cubicBezTo>
                    <a:cubicBezTo>
                      <a:pt x="2063466" y="488894"/>
                      <a:pt x="2063822" y="485333"/>
                      <a:pt x="2060261" y="476075"/>
                    </a:cubicBezTo>
                    <a:cubicBezTo>
                      <a:pt x="2012903" y="358213"/>
                      <a:pt x="1965545" y="239996"/>
                      <a:pt x="1918899" y="121778"/>
                    </a:cubicBezTo>
                    <a:cubicBezTo>
                      <a:pt x="1915694" y="113945"/>
                      <a:pt x="1911777" y="111096"/>
                      <a:pt x="1903231" y="111096"/>
                    </a:cubicBezTo>
                    <a:cubicBezTo>
                      <a:pt x="1882935" y="111808"/>
                      <a:pt x="1862995" y="111808"/>
                      <a:pt x="1842698" y="111096"/>
                    </a:cubicBezTo>
                    <a:cubicBezTo>
                      <a:pt x="1832016" y="110740"/>
                      <a:pt x="1827387" y="114657"/>
                      <a:pt x="1823470" y="124271"/>
                    </a:cubicBezTo>
                    <a:cubicBezTo>
                      <a:pt x="1792847" y="201896"/>
                      <a:pt x="1761869" y="279164"/>
                      <a:pt x="1730890" y="356789"/>
                    </a:cubicBezTo>
                    <a:cubicBezTo>
                      <a:pt x="1713442" y="399875"/>
                      <a:pt x="1696351" y="442604"/>
                      <a:pt x="1677835" y="488538"/>
                    </a:cubicBezTo>
                    <a:close/>
                    <a:moveTo>
                      <a:pt x="121778" y="300529"/>
                    </a:moveTo>
                    <a:cubicBezTo>
                      <a:pt x="121778" y="358570"/>
                      <a:pt x="122134" y="416610"/>
                      <a:pt x="121422" y="475007"/>
                    </a:cubicBezTo>
                    <a:cubicBezTo>
                      <a:pt x="121422" y="485689"/>
                      <a:pt x="123915" y="489606"/>
                      <a:pt x="135309" y="488894"/>
                    </a:cubicBezTo>
                    <a:cubicBezTo>
                      <a:pt x="156674" y="487825"/>
                      <a:pt x="178038" y="487825"/>
                      <a:pt x="199403" y="488894"/>
                    </a:cubicBezTo>
                    <a:cubicBezTo>
                      <a:pt x="210798" y="489250"/>
                      <a:pt x="213290" y="485333"/>
                      <a:pt x="213290" y="474651"/>
                    </a:cubicBezTo>
                    <a:cubicBezTo>
                      <a:pt x="212578" y="439043"/>
                      <a:pt x="213646" y="403435"/>
                      <a:pt x="212578" y="367828"/>
                    </a:cubicBezTo>
                    <a:cubicBezTo>
                      <a:pt x="212222" y="354297"/>
                      <a:pt x="216495" y="350736"/>
                      <a:pt x="229670" y="351092"/>
                    </a:cubicBezTo>
                    <a:cubicBezTo>
                      <a:pt x="265277" y="351804"/>
                      <a:pt x="300885" y="351092"/>
                      <a:pt x="336493" y="351448"/>
                    </a:cubicBezTo>
                    <a:cubicBezTo>
                      <a:pt x="346819" y="351448"/>
                      <a:pt x="351448" y="349312"/>
                      <a:pt x="351092" y="337561"/>
                    </a:cubicBezTo>
                    <a:cubicBezTo>
                      <a:pt x="350380" y="319757"/>
                      <a:pt x="350024" y="301953"/>
                      <a:pt x="351092" y="284150"/>
                    </a:cubicBezTo>
                    <a:cubicBezTo>
                      <a:pt x="351804" y="272043"/>
                      <a:pt x="347175" y="269194"/>
                      <a:pt x="335781" y="269550"/>
                    </a:cubicBezTo>
                    <a:cubicBezTo>
                      <a:pt x="299461" y="270262"/>
                      <a:pt x="263497" y="269550"/>
                      <a:pt x="227177" y="269906"/>
                    </a:cubicBezTo>
                    <a:cubicBezTo>
                      <a:pt x="216851" y="269906"/>
                      <a:pt x="212222" y="267414"/>
                      <a:pt x="212578" y="256019"/>
                    </a:cubicBezTo>
                    <a:cubicBezTo>
                      <a:pt x="213290" y="241064"/>
                      <a:pt x="213646" y="226465"/>
                      <a:pt x="212578" y="211510"/>
                    </a:cubicBezTo>
                    <a:cubicBezTo>
                      <a:pt x="211866" y="199047"/>
                      <a:pt x="215427" y="195486"/>
                      <a:pt x="228245" y="195486"/>
                    </a:cubicBezTo>
                    <a:cubicBezTo>
                      <a:pt x="277384" y="196198"/>
                      <a:pt x="326523" y="195486"/>
                      <a:pt x="376017" y="195842"/>
                    </a:cubicBezTo>
                    <a:cubicBezTo>
                      <a:pt x="387056" y="195842"/>
                      <a:pt x="392041" y="193706"/>
                      <a:pt x="391329" y="181243"/>
                    </a:cubicBezTo>
                    <a:cubicBezTo>
                      <a:pt x="390260" y="163083"/>
                      <a:pt x="390260" y="144567"/>
                      <a:pt x="391329" y="126051"/>
                    </a:cubicBezTo>
                    <a:cubicBezTo>
                      <a:pt x="392041" y="113589"/>
                      <a:pt x="387768" y="110028"/>
                      <a:pt x="375305" y="110028"/>
                    </a:cubicBezTo>
                    <a:cubicBezTo>
                      <a:pt x="296612" y="110384"/>
                      <a:pt x="217563" y="110740"/>
                      <a:pt x="138514" y="110028"/>
                    </a:cubicBezTo>
                    <a:cubicBezTo>
                      <a:pt x="125695" y="110028"/>
                      <a:pt x="121422" y="112876"/>
                      <a:pt x="121422" y="126407"/>
                    </a:cubicBezTo>
                    <a:cubicBezTo>
                      <a:pt x="122134" y="185516"/>
                      <a:pt x="121778" y="242845"/>
                      <a:pt x="121778" y="300529"/>
                    </a:cubicBezTo>
                    <a:close/>
                    <a:moveTo>
                      <a:pt x="2193078" y="111808"/>
                    </a:moveTo>
                    <a:cubicBezTo>
                      <a:pt x="2145720" y="111808"/>
                      <a:pt x="2098006" y="112520"/>
                      <a:pt x="2050647" y="111452"/>
                    </a:cubicBezTo>
                    <a:cubicBezTo>
                      <a:pt x="2036760" y="111096"/>
                      <a:pt x="2033199" y="115369"/>
                      <a:pt x="2033912" y="128544"/>
                    </a:cubicBezTo>
                    <a:cubicBezTo>
                      <a:pt x="2034980" y="146704"/>
                      <a:pt x="2034624" y="165220"/>
                      <a:pt x="2033912" y="183736"/>
                    </a:cubicBezTo>
                    <a:cubicBezTo>
                      <a:pt x="2033555" y="193706"/>
                      <a:pt x="2036404" y="197267"/>
                      <a:pt x="2046730" y="196911"/>
                    </a:cubicBezTo>
                    <a:cubicBezTo>
                      <a:pt x="2074504" y="196198"/>
                      <a:pt x="2102634" y="197623"/>
                      <a:pt x="2130408" y="196198"/>
                    </a:cubicBezTo>
                    <a:cubicBezTo>
                      <a:pt x="2145008" y="195486"/>
                      <a:pt x="2147500" y="200471"/>
                      <a:pt x="2147500" y="214002"/>
                    </a:cubicBezTo>
                    <a:cubicBezTo>
                      <a:pt x="2146788" y="300529"/>
                      <a:pt x="2147500" y="387056"/>
                      <a:pt x="2147144" y="473939"/>
                    </a:cubicBezTo>
                    <a:cubicBezTo>
                      <a:pt x="2147144" y="484977"/>
                      <a:pt x="2149280" y="489606"/>
                      <a:pt x="2161387" y="488894"/>
                    </a:cubicBezTo>
                    <a:cubicBezTo>
                      <a:pt x="2179191" y="487825"/>
                      <a:pt x="2196995" y="487469"/>
                      <a:pt x="2214799" y="488894"/>
                    </a:cubicBezTo>
                    <a:cubicBezTo>
                      <a:pt x="2232603" y="490318"/>
                      <a:pt x="2238656" y="485689"/>
                      <a:pt x="2238300" y="466461"/>
                    </a:cubicBezTo>
                    <a:cubicBezTo>
                      <a:pt x="2237232" y="382071"/>
                      <a:pt x="2238300" y="298036"/>
                      <a:pt x="2237588" y="213646"/>
                    </a:cubicBezTo>
                    <a:cubicBezTo>
                      <a:pt x="2237588" y="199403"/>
                      <a:pt x="2241505" y="195842"/>
                      <a:pt x="2255392" y="196198"/>
                    </a:cubicBezTo>
                    <a:cubicBezTo>
                      <a:pt x="2283166" y="197267"/>
                      <a:pt x="2311295" y="195842"/>
                      <a:pt x="2339070" y="196911"/>
                    </a:cubicBezTo>
                    <a:cubicBezTo>
                      <a:pt x="2350108" y="197267"/>
                      <a:pt x="2353313" y="193706"/>
                      <a:pt x="2352957" y="182668"/>
                    </a:cubicBezTo>
                    <a:cubicBezTo>
                      <a:pt x="2352244" y="164864"/>
                      <a:pt x="2351888" y="147060"/>
                      <a:pt x="2352957" y="129256"/>
                    </a:cubicBezTo>
                    <a:cubicBezTo>
                      <a:pt x="2353669" y="115725"/>
                      <a:pt x="2350108" y="110740"/>
                      <a:pt x="2335509" y="111096"/>
                    </a:cubicBezTo>
                    <a:cubicBezTo>
                      <a:pt x="2287795" y="112164"/>
                      <a:pt x="2240436" y="111808"/>
                      <a:pt x="2193078" y="111808"/>
                    </a:cubicBezTo>
                    <a:close/>
                    <a:moveTo>
                      <a:pt x="2492895" y="300529"/>
                    </a:moveTo>
                    <a:cubicBezTo>
                      <a:pt x="2492895" y="242488"/>
                      <a:pt x="2492539" y="184448"/>
                      <a:pt x="2493251" y="126407"/>
                    </a:cubicBezTo>
                    <a:cubicBezTo>
                      <a:pt x="2493251" y="115013"/>
                      <a:pt x="2490402" y="110740"/>
                      <a:pt x="2478652" y="111452"/>
                    </a:cubicBezTo>
                    <a:cubicBezTo>
                      <a:pt x="2457999" y="112520"/>
                      <a:pt x="2436991" y="112164"/>
                      <a:pt x="2416338" y="111452"/>
                    </a:cubicBezTo>
                    <a:cubicBezTo>
                      <a:pt x="2405300" y="111096"/>
                      <a:pt x="2402095" y="115013"/>
                      <a:pt x="2402451" y="125695"/>
                    </a:cubicBezTo>
                    <a:cubicBezTo>
                      <a:pt x="2403164" y="142431"/>
                      <a:pt x="2402807" y="158810"/>
                      <a:pt x="2402807" y="175546"/>
                    </a:cubicBezTo>
                    <a:cubicBezTo>
                      <a:pt x="2402807" y="273823"/>
                      <a:pt x="2403164" y="372457"/>
                      <a:pt x="2402451" y="470734"/>
                    </a:cubicBezTo>
                    <a:cubicBezTo>
                      <a:pt x="2402451" y="486045"/>
                      <a:pt x="2406724" y="489962"/>
                      <a:pt x="2421323" y="488894"/>
                    </a:cubicBezTo>
                    <a:cubicBezTo>
                      <a:pt x="2440195" y="487469"/>
                      <a:pt x="2459424" y="487825"/>
                      <a:pt x="2478296" y="488894"/>
                    </a:cubicBezTo>
                    <a:cubicBezTo>
                      <a:pt x="2491114" y="489606"/>
                      <a:pt x="2493963" y="485689"/>
                      <a:pt x="2493963" y="473226"/>
                    </a:cubicBezTo>
                    <a:cubicBezTo>
                      <a:pt x="2492539" y="415542"/>
                      <a:pt x="2492895" y="358213"/>
                      <a:pt x="2492895" y="300529"/>
                    </a:cubicBezTo>
                    <a:close/>
                  </a:path>
                </a:pathLst>
              </a:custGeom>
              <a:solidFill>
                <a:srgbClr val="FDFDFE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1C0EC1F3-E515-4768-9899-3AEB9E150C1D}"/>
                  </a:ext>
                </a:extLst>
              </p:cNvPr>
              <p:cNvSpPr/>
              <p:nvPr/>
            </p:nvSpPr>
            <p:spPr>
              <a:xfrm>
                <a:off x="2817579" y="288213"/>
                <a:ext cx="376749" cy="379065"/>
              </a:xfrm>
              <a:custGeom>
                <a:avLst/>
                <a:gdLst>
                  <a:gd name="connsiteX0" fmla="*/ 286662 w 376749"/>
                  <a:gd name="connsiteY0" fmla="*/ 157500 h 379065"/>
                  <a:gd name="connsiteX1" fmla="*/ 219364 w 376749"/>
                  <a:gd name="connsiteY1" fmla="*/ 272157 h 379065"/>
                  <a:gd name="connsiteX2" fmla="*/ 157762 w 376749"/>
                  <a:gd name="connsiteY2" fmla="*/ 272157 h 379065"/>
                  <a:gd name="connsiteX3" fmla="*/ 91176 w 376749"/>
                  <a:gd name="connsiteY3" fmla="*/ 158924 h 379065"/>
                  <a:gd name="connsiteX4" fmla="*/ 87615 w 376749"/>
                  <a:gd name="connsiteY4" fmla="*/ 171743 h 379065"/>
                  <a:gd name="connsiteX5" fmla="*/ 89396 w 376749"/>
                  <a:gd name="connsiteY5" fmla="*/ 362244 h 379065"/>
                  <a:gd name="connsiteX6" fmla="*/ 72304 w 376749"/>
                  <a:gd name="connsiteY6" fmla="*/ 378980 h 379065"/>
                  <a:gd name="connsiteX7" fmla="*/ 17112 w 376749"/>
                  <a:gd name="connsiteY7" fmla="*/ 378980 h 379065"/>
                  <a:gd name="connsiteX8" fmla="*/ 20 w 376749"/>
                  <a:gd name="connsiteY8" fmla="*/ 362244 h 379065"/>
                  <a:gd name="connsiteX9" fmla="*/ 376 w 376749"/>
                  <a:gd name="connsiteY9" fmla="*/ 180645 h 379065"/>
                  <a:gd name="connsiteX10" fmla="*/ 20 w 376749"/>
                  <a:gd name="connsiteY10" fmla="*/ 16850 h 379065"/>
                  <a:gd name="connsiteX11" fmla="*/ 14619 w 376749"/>
                  <a:gd name="connsiteY11" fmla="*/ 1538 h 379065"/>
                  <a:gd name="connsiteX12" fmla="*/ 82986 w 376749"/>
                  <a:gd name="connsiteY12" fmla="*/ 4387 h 379065"/>
                  <a:gd name="connsiteX13" fmla="*/ 120374 w 376749"/>
                  <a:gd name="connsiteY13" fmla="*/ 58867 h 379065"/>
                  <a:gd name="connsiteX14" fmla="*/ 188385 w 376749"/>
                  <a:gd name="connsiteY14" fmla="*/ 169251 h 379065"/>
                  <a:gd name="connsiteX15" fmla="*/ 201560 w 376749"/>
                  <a:gd name="connsiteY15" fmla="*/ 147530 h 379065"/>
                  <a:gd name="connsiteX16" fmla="*/ 284170 w 376749"/>
                  <a:gd name="connsiteY16" fmla="*/ 12577 h 379065"/>
                  <a:gd name="connsiteX17" fmla="*/ 303754 w 376749"/>
                  <a:gd name="connsiteY17" fmla="*/ 826 h 379065"/>
                  <a:gd name="connsiteX18" fmla="*/ 364287 w 376749"/>
                  <a:gd name="connsiteY18" fmla="*/ 826 h 379065"/>
                  <a:gd name="connsiteX19" fmla="*/ 376750 w 376749"/>
                  <a:gd name="connsiteY19" fmla="*/ 12577 h 379065"/>
                  <a:gd name="connsiteX20" fmla="*/ 376750 w 376749"/>
                  <a:gd name="connsiteY20" fmla="*/ 365093 h 379065"/>
                  <a:gd name="connsiteX21" fmla="*/ 363219 w 376749"/>
                  <a:gd name="connsiteY21" fmla="*/ 377556 h 379065"/>
                  <a:gd name="connsiteX22" fmla="*/ 300905 w 376749"/>
                  <a:gd name="connsiteY22" fmla="*/ 377556 h 379065"/>
                  <a:gd name="connsiteX23" fmla="*/ 287731 w 376749"/>
                  <a:gd name="connsiteY23" fmla="*/ 362956 h 379065"/>
                  <a:gd name="connsiteX24" fmla="*/ 290223 w 376749"/>
                  <a:gd name="connsiteY24" fmla="*/ 168894 h 379065"/>
                  <a:gd name="connsiteX25" fmla="*/ 290223 w 376749"/>
                  <a:gd name="connsiteY25" fmla="*/ 157144 h 379065"/>
                  <a:gd name="connsiteX26" fmla="*/ 286662 w 376749"/>
                  <a:gd name="connsiteY26" fmla="*/ 157500 h 37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6749" h="379065">
                    <a:moveTo>
                      <a:pt x="286662" y="157500"/>
                    </a:moveTo>
                    <a:cubicBezTo>
                      <a:pt x="264229" y="195600"/>
                      <a:pt x="241797" y="234057"/>
                      <a:pt x="219364" y="272157"/>
                    </a:cubicBezTo>
                    <a:cubicBezTo>
                      <a:pt x="207969" y="291741"/>
                      <a:pt x="169157" y="291741"/>
                      <a:pt x="157762" y="272157"/>
                    </a:cubicBezTo>
                    <a:cubicBezTo>
                      <a:pt x="135686" y="234413"/>
                      <a:pt x="113609" y="196668"/>
                      <a:pt x="91176" y="158924"/>
                    </a:cubicBezTo>
                    <a:cubicBezTo>
                      <a:pt x="84411" y="162485"/>
                      <a:pt x="87615" y="167826"/>
                      <a:pt x="87615" y="171743"/>
                    </a:cubicBezTo>
                    <a:cubicBezTo>
                      <a:pt x="87971" y="235125"/>
                      <a:pt x="87971" y="298863"/>
                      <a:pt x="89396" y="362244"/>
                    </a:cubicBezTo>
                    <a:cubicBezTo>
                      <a:pt x="89752" y="375775"/>
                      <a:pt x="85835" y="379692"/>
                      <a:pt x="72304" y="378980"/>
                    </a:cubicBezTo>
                    <a:cubicBezTo>
                      <a:pt x="54144" y="377912"/>
                      <a:pt x="35628" y="377912"/>
                      <a:pt x="17112" y="378980"/>
                    </a:cubicBezTo>
                    <a:cubicBezTo>
                      <a:pt x="3937" y="379692"/>
                      <a:pt x="-336" y="376131"/>
                      <a:pt x="20" y="362244"/>
                    </a:cubicBezTo>
                    <a:cubicBezTo>
                      <a:pt x="732" y="301711"/>
                      <a:pt x="376" y="241178"/>
                      <a:pt x="376" y="180645"/>
                    </a:cubicBezTo>
                    <a:cubicBezTo>
                      <a:pt x="376" y="126165"/>
                      <a:pt x="732" y="71329"/>
                      <a:pt x="20" y="16850"/>
                    </a:cubicBezTo>
                    <a:cubicBezTo>
                      <a:pt x="20" y="5811"/>
                      <a:pt x="2513" y="826"/>
                      <a:pt x="14619" y="1538"/>
                    </a:cubicBezTo>
                    <a:cubicBezTo>
                      <a:pt x="37764" y="2606"/>
                      <a:pt x="63758" y="-4159"/>
                      <a:pt x="82986" y="4387"/>
                    </a:cubicBezTo>
                    <a:cubicBezTo>
                      <a:pt x="101502" y="12933"/>
                      <a:pt x="108624" y="39995"/>
                      <a:pt x="120374" y="58867"/>
                    </a:cubicBezTo>
                    <a:cubicBezTo>
                      <a:pt x="142807" y="94830"/>
                      <a:pt x="164884" y="131150"/>
                      <a:pt x="188385" y="169251"/>
                    </a:cubicBezTo>
                    <a:cubicBezTo>
                      <a:pt x="193370" y="161061"/>
                      <a:pt x="197287" y="154295"/>
                      <a:pt x="201560" y="147530"/>
                    </a:cubicBezTo>
                    <a:cubicBezTo>
                      <a:pt x="228978" y="102664"/>
                      <a:pt x="256752" y="57798"/>
                      <a:pt x="284170" y="12577"/>
                    </a:cubicBezTo>
                    <a:cubicBezTo>
                      <a:pt x="288799" y="4743"/>
                      <a:pt x="293784" y="470"/>
                      <a:pt x="303754" y="826"/>
                    </a:cubicBezTo>
                    <a:cubicBezTo>
                      <a:pt x="324050" y="1894"/>
                      <a:pt x="343991" y="1538"/>
                      <a:pt x="364287" y="826"/>
                    </a:cubicBezTo>
                    <a:cubicBezTo>
                      <a:pt x="373545" y="470"/>
                      <a:pt x="376750" y="3319"/>
                      <a:pt x="376750" y="12577"/>
                    </a:cubicBezTo>
                    <a:cubicBezTo>
                      <a:pt x="376394" y="130082"/>
                      <a:pt x="376394" y="247587"/>
                      <a:pt x="376750" y="365093"/>
                    </a:cubicBezTo>
                    <a:cubicBezTo>
                      <a:pt x="376750" y="375775"/>
                      <a:pt x="372477" y="377912"/>
                      <a:pt x="363219" y="377556"/>
                    </a:cubicBezTo>
                    <a:cubicBezTo>
                      <a:pt x="342566" y="376843"/>
                      <a:pt x="321558" y="376843"/>
                      <a:pt x="300905" y="377556"/>
                    </a:cubicBezTo>
                    <a:cubicBezTo>
                      <a:pt x="289155" y="378268"/>
                      <a:pt x="287374" y="373283"/>
                      <a:pt x="287731" y="362956"/>
                    </a:cubicBezTo>
                    <a:cubicBezTo>
                      <a:pt x="288443" y="298150"/>
                      <a:pt x="286662" y="233700"/>
                      <a:pt x="290223" y="168894"/>
                    </a:cubicBezTo>
                    <a:cubicBezTo>
                      <a:pt x="290579" y="164978"/>
                      <a:pt x="290223" y="161061"/>
                      <a:pt x="290223" y="157144"/>
                    </a:cubicBezTo>
                    <a:cubicBezTo>
                      <a:pt x="289155" y="157856"/>
                      <a:pt x="287731" y="157856"/>
                      <a:pt x="286662" y="157500"/>
                    </a:cubicBezTo>
                    <a:close/>
                  </a:path>
                </a:pathLst>
              </a:custGeom>
              <a:solidFill>
                <a:srgbClr val="FBFB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1892E88C-422D-4A27-BB17-2CCAE5D95C1C}"/>
                  </a:ext>
                </a:extLst>
              </p:cNvPr>
              <p:cNvSpPr/>
              <p:nvPr/>
            </p:nvSpPr>
            <p:spPr>
              <a:xfrm>
                <a:off x="4352647" y="839956"/>
                <a:ext cx="376373" cy="379227"/>
              </a:xfrm>
              <a:custGeom>
                <a:avLst/>
                <a:gdLst>
                  <a:gd name="connsiteX0" fmla="*/ 189077 w 376373"/>
                  <a:gd name="connsiteY0" fmla="*/ 168715 h 379227"/>
                  <a:gd name="connsiteX1" fmla="*/ 284149 w 376373"/>
                  <a:gd name="connsiteY1" fmla="*/ 13822 h 379227"/>
                  <a:gd name="connsiteX2" fmla="*/ 305158 w 376373"/>
                  <a:gd name="connsiteY2" fmla="*/ 2071 h 379227"/>
                  <a:gd name="connsiteX3" fmla="*/ 363910 w 376373"/>
                  <a:gd name="connsiteY3" fmla="*/ 2071 h 379227"/>
                  <a:gd name="connsiteX4" fmla="*/ 376373 w 376373"/>
                  <a:gd name="connsiteY4" fmla="*/ 13822 h 379227"/>
                  <a:gd name="connsiteX5" fmla="*/ 376373 w 376373"/>
                  <a:gd name="connsiteY5" fmla="*/ 366338 h 379227"/>
                  <a:gd name="connsiteX6" fmla="*/ 363199 w 376373"/>
                  <a:gd name="connsiteY6" fmla="*/ 379157 h 379227"/>
                  <a:gd name="connsiteX7" fmla="*/ 302665 w 376373"/>
                  <a:gd name="connsiteY7" fmla="*/ 379157 h 379227"/>
                  <a:gd name="connsiteX8" fmla="*/ 286998 w 376373"/>
                  <a:gd name="connsiteY8" fmla="*/ 363133 h 379227"/>
                  <a:gd name="connsiteX9" fmla="*/ 289847 w 376373"/>
                  <a:gd name="connsiteY9" fmla="*/ 167291 h 379227"/>
                  <a:gd name="connsiteX10" fmla="*/ 286642 w 376373"/>
                  <a:gd name="connsiteY10" fmla="*/ 157321 h 379227"/>
                  <a:gd name="connsiteX11" fmla="*/ 260292 w 376373"/>
                  <a:gd name="connsiteY11" fmla="*/ 202186 h 379227"/>
                  <a:gd name="connsiteX12" fmla="*/ 219343 w 376373"/>
                  <a:gd name="connsiteY12" fmla="*/ 272690 h 379227"/>
                  <a:gd name="connsiteX13" fmla="*/ 195486 w 376373"/>
                  <a:gd name="connsiteY13" fmla="*/ 286220 h 379227"/>
                  <a:gd name="connsiteX14" fmla="*/ 148484 w 376373"/>
                  <a:gd name="connsiteY14" fmla="*/ 259159 h 379227"/>
                  <a:gd name="connsiteX15" fmla="*/ 88307 w 376373"/>
                  <a:gd name="connsiteY15" fmla="*/ 155184 h 379227"/>
                  <a:gd name="connsiteX16" fmla="*/ 88307 w 376373"/>
                  <a:gd name="connsiteY16" fmla="*/ 285152 h 379227"/>
                  <a:gd name="connsiteX17" fmla="*/ 88663 w 376373"/>
                  <a:gd name="connsiteY17" fmla="*/ 363489 h 379227"/>
                  <a:gd name="connsiteX18" fmla="*/ 74064 w 376373"/>
                  <a:gd name="connsiteY18" fmla="*/ 378800 h 379227"/>
                  <a:gd name="connsiteX19" fmla="*/ 15311 w 376373"/>
                  <a:gd name="connsiteY19" fmla="*/ 378800 h 379227"/>
                  <a:gd name="connsiteX20" fmla="*/ 0 w 376373"/>
                  <a:gd name="connsiteY20" fmla="*/ 362421 h 379227"/>
                  <a:gd name="connsiteX21" fmla="*/ 0 w 376373"/>
                  <a:gd name="connsiteY21" fmla="*/ 17026 h 379227"/>
                  <a:gd name="connsiteX22" fmla="*/ 14243 w 376373"/>
                  <a:gd name="connsiteY22" fmla="*/ 1359 h 379227"/>
                  <a:gd name="connsiteX23" fmla="*/ 82610 w 376373"/>
                  <a:gd name="connsiteY23" fmla="*/ 4564 h 379227"/>
                  <a:gd name="connsiteX24" fmla="*/ 119998 w 376373"/>
                  <a:gd name="connsiteY24" fmla="*/ 59399 h 379227"/>
                  <a:gd name="connsiteX25" fmla="*/ 185872 w 376373"/>
                  <a:gd name="connsiteY25" fmla="*/ 166935 h 379227"/>
                  <a:gd name="connsiteX26" fmla="*/ 189077 w 376373"/>
                  <a:gd name="connsiteY26" fmla="*/ 168715 h 37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6373" h="379227">
                    <a:moveTo>
                      <a:pt x="189077" y="168715"/>
                    </a:moveTo>
                    <a:cubicBezTo>
                      <a:pt x="221124" y="116728"/>
                      <a:pt x="252815" y="65453"/>
                      <a:pt x="284149" y="13822"/>
                    </a:cubicBezTo>
                    <a:cubicBezTo>
                      <a:pt x="289491" y="5276"/>
                      <a:pt x="295188" y="1715"/>
                      <a:pt x="305158" y="2071"/>
                    </a:cubicBezTo>
                    <a:cubicBezTo>
                      <a:pt x="324742" y="2783"/>
                      <a:pt x="344326" y="2783"/>
                      <a:pt x="363910" y="2071"/>
                    </a:cubicBezTo>
                    <a:cubicBezTo>
                      <a:pt x="372812" y="1715"/>
                      <a:pt x="376373" y="4207"/>
                      <a:pt x="376373" y="13822"/>
                    </a:cubicBezTo>
                    <a:cubicBezTo>
                      <a:pt x="376017" y="131327"/>
                      <a:pt x="376017" y="248832"/>
                      <a:pt x="376373" y="366338"/>
                    </a:cubicBezTo>
                    <a:cubicBezTo>
                      <a:pt x="376373" y="376664"/>
                      <a:pt x="372812" y="379513"/>
                      <a:pt x="363199" y="379157"/>
                    </a:cubicBezTo>
                    <a:cubicBezTo>
                      <a:pt x="342902" y="378444"/>
                      <a:pt x="322962" y="378088"/>
                      <a:pt x="302665" y="379157"/>
                    </a:cubicBezTo>
                    <a:cubicBezTo>
                      <a:pt x="289847" y="379869"/>
                      <a:pt x="286998" y="375240"/>
                      <a:pt x="286998" y="363133"/>
                    </a:cubicBezTo>
                    <a:cubicBezTo>
                      <a:pt x="287710" y="297971"/>
                      <a:pt x="286286" y="232453"/>
                      <a:pt x="289847" y="167291"/>
                    </a:cubicBezTo>
                    <a:cubicBezTo>
                      <a:pt x="289847" y="164442"/>
                      <a:pt x="289847" y="161593"/>
                      <a:pt x="286642" y="157321"/>
                    </a:cubicBezTo>
                    <a:cubicBezTo>
                      <a:pt x="277740" y="172276"/>
                      <a:pt x="268838" y="187231"/>
                      <a:pt x="260292" y="202186"/>
                    </a:cubicBezTo>
                    <a:cubicBezTo>
                      <a:pt x="246405" y="225687"/>
                      <a:pt x="232162" y="248832"/>
                      <a:pt x="219343" y="272690"/>
                    </a:cubicBezTo>
                    <a:cubicBezTo>
                      <a:pt x="213646" y="283016"/>
                      <a:pt x="206525" y="285152"/>
                      <a:pt x="195486" y="286220"/>
                    </a:cubicBezTo>
                    <a:cubicBezTo>
                      <a:pt x="171985" y="289069"/>
                      <a:pt x="159166" y="279811"/>
                      <a:pt x="148484" y="259159"/>
                    </a:cubicBezTo>
                    <a:cubicBezTo>
                      <a:pt x="130680" y="224975"/>
                      <a:pt x="109672" y="192216"/>
                      <a:pt x="88307" y="155184"/>
                    </a:cubicBezTo>
                    <a:cubicBezTo>
                      <a:pt x="88307" y="201474"/>
                      <a:pt x="88307" y="243135"/>
                      <a:pt x="88307" y="285152"/>
                    </a:cubicBezTo>
                    <a:cubicBezTo>
                      <a:pt x="88307" y="311146"/>
                      <a:pt x="87951" y="337496"/>
                      <a:pt x="88663" y="363489"/>
                    </a:cubicBezTo>
                    <a:cubicBezTo>
                      <a:pt x="89019" y="374527"/>
                      <a:pt x="86527" y="379513"/>
                      <a:pt x="74064" y="378800"/>
                    </a:cubicBezTo>
                    <a:cubicBezTo>
                      <a:pt x="54480" y="377732"/>
                      <a:pt x="34895" y="377732"/>
                      <a:pt x="15311" y="378800"/>
                    </a:cubicBezTo>
                    <a:cubicBezTo>
                      <a:pt x="2136" y="379513"/>
                      <a:pt x="0" y="374171"/>
                      <a:pt x="0" y="362421"/>
                    </a:cubicBezTo>
                    <a:cubicBezTo>
                      <a:pt x="356" y="247408"/>
                      <a:pt x="356" y="132039"/>
                      <a:pt x="0" y="17026"/>
                    </a:cubicBezTo>
                    <a:cubicBezTo>
                      <a:pt x="0" y="6344"/>
                      <a:pt x="1424" y="647"/>
                      <a:pt x="14243" y="1359"/>
                    </a:cubicBezTo>
                    <a:cubicBezTo>
                      <a:pt x="37388" y="2783"/>
                      <a:pt x="63382" y="-4338"/>
                      <a:pt x="82610" y="4564"/>
                    </a:cubicBezTo>
                    <a:cubicBezTo>
                      <a:pt x="101126" y="13109"/>
                      <a:pt x="107891" y="40171"/>
                      <a:pt x="119998" y="59399"/>
                    </a:cubicBezTo>
                    <a:cubicBezTo>
                      <a:pt x="142431" y="95007"/>
                      <a:pt x="164151" y="130971"/>
                      <a:pt x="185872" y="166935"/>
                    </a:cubicBezTo>
                    <a:cubicBezTo>
                      <a:pt x="186940" y="167647"/>
                      <a:pt x="187652" y="167647"/>
                      <a:pt x="189077" y="168715"/>
                    </a:cubicBezTo>
                    <a:close/>
                  </a:path>
                </a:pathLst>
              </a:custGeom>
              <a:solidFill>
                <a:srgbClr val="FCFD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FB604954-22F0-442D-A06F-19D8FDEB0CB9}"/>
                  </a:ext>
                </a:extLst>
              </p:cNvPr>
              <p:cNvSpPr/>
              <p:nvPr/>
            </p:nvSpPr>
            <p:spPr>
              <a:xfrm>
                <a:off x="3785416" y="287675"/>
                <a:ext cx="337917" cy="380983"/>
              </a:xfrm>
              <a:custGeom>
                <a:avLst/>
                <a:gdLst>
                  <a:gd name="connsiteX0" fmla="*/ 247830 w 337917"/>
                  <a:gd name="connsiteY0" fmla="*/ 223913 h 380983"/>
                  <a:gd name="connsiteX1" fmla="*/ 247830 w 337917"/>
                  <a:gd name="connsiteY1" fmla="*/ 191154 h 380983"/>
                  <a:gd name="connsiteX2" fmla="*/ 246405 w 337917"/>
                  <a:gd name="connsiteY2" fmla="*/ 20237 h 380983"/>
                  <a:gd name="connsiteX3" fmla="*/ 265633 w 337917"/>
                  <a:gd name="connsiteY3" fmla="*/ 2077 h 380983"/>
                  <a:gd name="connsiteX4" fmla="*/ 324386 w 337917"/>
                  <a:gd name="connsiteY4" fmla="*/ 2077 h 380983"/>
                  <a:gd name="connsiteX5" fmla="*/ 337917 w 337917"/>
                  <a:gd name="connsiteY5" fmla="*/ 14896 h 380983"/>
                  <a:gd name="connsiteX6" fmla="*/ 337917 w 337917"/>
                  <a:gd name="connsiteY6" fmla="*/ 365631 h 380983"/>
                  <a:gd name="connsiteX7" fmla="*/ 323318 w 337917"/>
                  <a:gd name="connsiteY7" fmla="*/ 379162 h 380983"/>
                  <a:gd name="connsiteX8" fmla="*/ 321537 w 337917"/>
                  <a:gd name="connsiteY8" fmla="*/ 379162 h 380983"/>
                  <a:gd name="connsiteX9" fmla="*/ 254951 w 337917"/>
                  <a:gd name="connsiteY9" fmla="*/ 376670 h 380983"/>
                  <a:gd name="connsiteX10" fmla="*/ 213290 w 337917"/>
                  <a:gd name="connsiteY10" fmla="*/ 324683 h 380983"/>
                  <a:gd name="connsiteX11" fmla="*/ 103618 w 337917"/>
                  <a:gd name="connsiteY11" fmla="*/ 173350 h 380983"/>
                  <a:gd name="connsiteX12" fmla="*/ 89731 w 337917"/>
                  <a:gd name="connsiteY12" fmla="*/ 154834 h 380983"/>
                  <a:gd name="connsiteX13" fmla="*/ 89731 w 337917"/>
                  <a:gd name="connsiteY13" fmla="*/ 278749 h 380983"/>
                  <a:gd name="connsiteX14" fmla="*/ 90087 w 337917"/>
                  <a:gd name="connsiteY14" fmla="*/ 365988 h 380983"/>
                  <a:gd name="connsiteX15" fmla="*/ 76913 w 337917"/>
                  <a:gd name="connsiteY15" fmla="*/ 379162 h 380983"/>
                  <a:gd name="connsiteX16" fmla="*/ 12819 w 337917"/>
                  <a:gd name="connsiteY16" fmla="*/ 379162 h 380983"/>
                  <a:gd name="connsiteX17" fmla="*/ 0 w 337917"/>
                  <a:gd name="connsiteY17" fmla="*/ 367768 h 380983"/>
                  <a:gd name="connsiteX18" fmla="*/ 0 w 337917"/>
                  <a:gd name="connsiteY18" fmla="*/ 13471 h 380983"/>
                  <a:gd name="connsiteX19" fmla="*/ 10682 w 337917"/>
                  <a:gd name="connsiteY19" fmla="*/ 2077 h 380983"/>
                  <a:gd name="connsiteX20" fmla="*/ 12463 w 337917"/>
                  <a:gd name="connsiteY20" fmla="*/ 2077 h 380983"/>
                  <a:gd name="connsiteX21" fmla="*/ 81186 w 337917"/>
                  <a:gd name="connsiteY21" fmla="*/ 3857 h 380983"/>
                  <a:gd name="connsiteX22" fmla="*/ 124627 w 337917"/>
                  <a:gd name="connsiteY22" fmla="*/ 55845 h 380983"/>
                  <a:gd name="connsiteX23" fmla="*/ 232874 w 337917"/>
                  <a:gd name="connsiteY23" fmla="*/ 203616 h 380983"/>
                  <a:gd name="connsiteX24" fmla="*/ 247830 w 337917"/>
                  <a:gd name="connsiteY24" fmla="*/ 223913 h 38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7917" h="380983">
                    <a:moveTo>
                      <a:pt x="247830" y="223913"/>
                    </a:moveTo>
                    <a:cubicBezTo>
                      <a:pt x="247830" y="209314"/>
                      <a:pt x="247830" y="200412"/>
                      <a:pt x="247830" y="191154"/>
                    </a:cubicBezTo>
                    <a:cubicBezTo>
                      <a:pt x="247473" y="134181"/>
                      <a:pt x="247830" y="77209"/>
                      <a:pt x="246405" y="20237"/>
                    </a:cubicBezTo>
                    <a:cubicBezTo>
                      <a:pt x="246049" y="4925"/>
                      <a:pt x="251034" y="1365"/>
                      <a:pt x="265633" y="2077"/>
                    </a:cubicBezTo>
                    <a:cubicBezTo>
                      <a:pt x="285218" y="3145"/>
                      <a:pt x="304802" y="2789"/>
                      <a:pt x="324386" y="2077"/>
                    </a:cubicBezTo>
                    <a:cubicBezTo>
                      <a:pt x="334000" y="1721"/>
                      <a:pt x="337917" y="4213"/>
                      <a:pt x="337917" y="14896"/>
                    </a:cubicBezTo>
                    <a:cubicBezTo>
                      <a:pt x="337561" y="131689"/>
                      <a:pt x="337561" y="248482"/>
                      <a:pt x="337917" y="365631"/>
                    </a:cubicBezTo>
                    <a:cubicBezTo>
                      <a:pt x="337917" y="377026"/>
                      <a:pt x="334000" y="380587"/>
                      <a:pt x="323318" y="379162"/>
                    </a:cubicBezTo>
                    <a:cubicBezTo>
                      <a:pt x="322606" y="379162"/>
                      <a:pt x="322250" y="379162"/>
                      <a:pt x="321537" y="379162"/>
                    </a:cubicBezTo>
                    <a:cubicBezTo>
                      <a:pt x="299105" y="378806"/>
                      <a:pt x="273823" y="384860"/>
                      <a:pt x="254951" y="376670"/>
                    </a:cubicBezTo>
                    <a:cubicBezTo>
                      <a:pt x="235723" y="368480"/>
                      <a:pt x="226465" y="342843"/>
                      <a:pt x="213290" y="324683"/>
                    </a:cubicBezTo>
                    <a:cubicBezTo>
                      <a:pt x="176614" y="274476"/>
                      <a:pt x="140294" y="223913"/>
                      <a:pt x="103618" y="173350"/>
                    </a:cubicBezTo>
                    <a:cubicBezTo>
                      <a:pt x="100058" y="168365"/>
                      <a:pt x="96141" y="163380"/>
                      <a:pt x="89731" y="154834"/>
                    </a:cubicBezTo>
                    <a:cubicBezTo>
                      <a:pt x="89731" y="198987"/>
                      <a:pt x="89731" y="238868"/>
                      <a:pt x="89731" y="278749"/>
                    </a:cubicBezTo>
                    <a:cubicBezTo>
                      <a:pt x="89731" y="307947"/>
                      <a:pt x="89375" y="336789"/>
                      <a:pt x="90087" y="365988"/>
                    </a:cubicBezTo>
                    <a:cubicBezTo>
                      <a:pt x="90444" y="375958"/>
                      <a:pt x="87239" y="379519"/>
                      <a:pt x="76913" y="379162"/>
                    </a:cubicBezTo>
                    <a:cubicBezTo>
                      <a:pt x="55548" y="378450"/>
                      <a:pt x="34183" y="378806"/>
                      <a:pt x="12819" y="379162"/>
                    </a:cubicBezTo>
                    <a:cubicBezTo>
                      <a:pt x="4629" y="379162"/>
                      <a:pt x="0" y="378094"/>
                      <a:pt x="0" y="367768"/>
                    </a:cubicBezTo>
                    <a:cubicBezTo>
                      <a:pt x="356" y="249550"/>
                      <a:pt x="356" y="131689"/>
                      <a:pt x="0" y="13471"/>
                    </a:cubicBezTo>
                    <a:cubicBezTo>
                      <a:pt x="0" y="5638"/>
                      <a:pt x="1780" y="653"/>
                      <a:pt x="10682" y="2077"/>
                    </a:cubicBezTo>
                    <a:cubicBezTo>
                      <a:pt x="11394" y="2077"/>
                      <a:pt x="11750" y="2077"/>
                      <a:pt x="12463" y="2077"/>
                    </a:cubicBezTo>
                    <a:cubicBezTo>
                      <a:pt x="35608" y="2077"/>
                      <a:pt x="60889" y="-3620"/>
                      <a:pt x="81186" y="3857"/>
                    </a:cubicBezTo>
                    <a:cubicBezTo>
                      <a:pt x="101838" y="11335"/>
                      <a:pt x="110740" y="37685"/>
                      <a:pt x="124627" y="55845"/>
                    </a:cubicBezTo>
                    <a:cubicBezTo>
                      <a:pt x="161303" y="104627"/>
                      <a:pt x="196911" y="154122"/>
                      <a:pt x="232874" y="203616"/>
                    </a:cubicBezTo>
                    <a:cubicBezTo>
                      <a:pt x="236435" y="208958"/>
                      <a:pt x="240352" y="213943"/>
                      <a:pt x="247830" y="223913"/>
                    </a:cubicBezTo>
                    <a:close/>
                  </a:path>
                </a:pathLst>
              </a:custGeom>
              <a:solidFill>
                <a:srgbClr val="FB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32FB1386-54AE-41FA-B2D1-599A071DA58F}"/>
                  </a:ext>
                </a:extLst>
              </p:cNvPr>
              <p:cNvSpPr/>
              <p:nvPr/>
            </p:nvSpPr>
            <p:spPr>
              <a:xfrm>
                <a:off x="3879775" y="834904"/>
                <a:ext cx="390261" cy="391330"/>
              </a:xfrm>
              <a:custGeom>
                <a:avLst/>
                <a:gdLst>
                  <a:gd name="connsiteX0" fmla="*/ 390261 w 390261"/>
                  <a:gd name="connsiteY0" fmla="*/ 195843 h 391330"/>
                  <a:gd name="connsiteX1" fmla="*/ 194063 w 390261"/>
                  <a:gd name="connsiteY1" fmla="*/ 391330 h 391330"/>
                  <a:gd name="connsiteX2" fmla="*/ 1 w 390261"/>
                  <a:gd name="connsiteY2" fmla="*/ 195487 h 391330"/>
                  <a:gd name="connsiteX3" fmla="*/ 196556 w 390261"/>
                  <a:gd name="connsiteY3" fmla="*/ 1 h 391330"/>
                  <a:gd name="connsiteX4" fmla="*/ 390261 w 390261"/>
                  <a:gd name="connsiteY4" fmla="*/ 195843 h 391330"/>
                  <a:gd name="connsiteX5" fmla="*/ 94005 w 390261"/>
                  <a:gd name="connsiteY5" fmla="*/ 195131 h 391330"/>
                  <a:gd name="connsiteX6" fmla="*/ 194419 w 390261"/>
                  <a:gd name="connsiteY6" fmla="*/ 301954 h 391330"/>
                  <a:gd name="connsiteX7" fmla="*/ 296969 w 390261"/>
                  <a:gd name="connsiteY7" fmla="*/ 196556 h 391330"/>
                  <a:gd name="connsiteX8" fmla="*/ 195131 w 390261"/>
                  <a:gd name="connsiteY8" fmla="*/ 88664 h 391330"/>
                  <a:gd name="connsiteX9" fmla="*/ 94005 w 390261"/>
                  <a:gd name="connsiteY9" fmla="*/ 195131 h 39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261" h="391330">
                    <a:moveTo>
                      <a:pt x="390261" y="195843"/>
                    </a:moveTo>
                    <a:cubicBezTo>
                      <a:pt x="390261" y="306939"/>
                      <a:pt x="304803" y="391686"/>
                      <a:pt x="194063" y="391330"/>
                    </a:cubicBezTo>
                    <a:cubicBezTo>
                      <a:pt x="84391" y="390974"/>
                      <a:pt x="-355" y="305515"/>
                      <a:pt x="1" y="195487"/>
                    </a:cubicBezTo>
                    <a:cubicBezTo>
                      <a:pt x="1" y="84747"/>
                      <a:pt x="85460" y="-355"/>
                      <a:pt x="196556" y="1"/>
                    </a:cubicBezTo>
                    <a:cubicBezTo>
                      <a:pt x="305871" y="357"/>
                      <a:pt x="390261" y="85460"/>
                      <a:pt x="390261" y="195843"/>
                    </a:cubicBezTo>
                    <a:close/>
                    <a:moveTo>
                      <a:pt x="94005" y="195131"/>
                    </a:moveTo>
                    <a:cubicBezTo>
                      <a:pt x="94005" y="258869"/>
                      <a:pt x="134242" y="301954"/>
                      <a:pt x="194419" y="301954"/>
                    </a:cubicBezTo>
                    <a:cubicBezTo>
                      <a:pt x="254596" y="301954"/>
                      <a:pt x="296257" y="259225"/>
                      <a:pt x="296969" y="196556"/>
                    </a:cubicBezTo>
                    <a:cubicBezTo>
                      <a:pt x="297681" y="132818"/>
                      <a:pt x="256020" y="88664"/>
                      <a:pt x="195131" y="88664"/>
                    </a:cubicBezTo>
                    <a:cubicBezTo>
                      <a:pt x="134242" y="89020"/>
                      <a:pt x="94005" y="131394"/>
                      <a:pt x="94005" y="195131"/>
                    </a:cubicBezTo>
                    <a:close/>
                  </a:path>
                </a:pathLst>
              </a:custGeom>
              <a:solidFill>
                <a:srgbClr val="FC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BC2EAA92-BAD4-49F2-8701-79663F13C59B}"/>
                  </a:ext>
                </a:extLst>
              </p:cNvPr>
              <p:cNvSpPr/>
              <p:nvPr/>
            </p:nvSpPr>
            <p:spPr>
              <a:xfrm>
                <a:off x="3288671" y="282589"/>
                <a:ext cx="390306" cy="391397"/>
              </a:xfrm>
              <a:custGeom>
                <a:avLst/>
                <a:gdLst>
                  <a:gd name="connsiteX0" fmla="*/ 18 w 390306"/>
                  <a:gd name="connsiteY0" fmla="*/ 193746 h 391397"/>
                  <a:gd name="connsiteX1" fmla="*/ 201557 w 390306"/>
                  <a:gd name="connsiteY1" fmla="*/ 41 h 391397"/>
                  <a:gd name="connsiteX2" fmla="*/ 390278 w 390306"/>
                  <a:gd name="connsiteY2" fmla="*/ 200868 h 391397"/>
                  <a:gd name="connsiteX3" fmla="*/ 190875 w 390306"/>
                  <a:gd name="connsiteY3" fmla="*/ 391369 h 391397"/>
                  <a:gd name="connsiteX4" fmla="*/ 18 w 390306"/>
                  <a:gd name="connsiteY4" fmla="*/ 193746 h 391397"/>
                  <a:gd name="connsiteX5" fmla="*/ 94022 w 390306"/>
                  <a:gd name="connsiteY5" fmla="*/ 195171 h 391397"/>
                  <a:gd name="connsiteX6" fmla="*/ 194436 w 390306"/>
                  <a:gd name="connsiteY6" fmla="*/ 302350 h 391397"/>
                  <a:gd name="connsiteX7" fmla="*/ 296986 w 390306"/>
                  <a:gd name="connsiteY7" fmla="*/ 196951 h 391397"/>
                  <a:gd name="connsiteX8" fmla="*/ 195504 w 390306"/>
                  <a:gd name="connsiteY8" fmla="*/ 89060 h 391397"/>
                  <a:gd name="connsiteX9" fmla="*/ 94022 w 390306"/>
                  <a:gd name="connsiteY9" fmla="*/ 195171 h 39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306" h="391397">
                    <a:moveTo>
                      <a:pt x="18" y="193746"/>
                    </a:moveTo>
                    <a:cubicBezTo>
                      <a:pt x="1798" y="80514"/>
                      <a:pt x="87613" y="-2096"/>
                      <a:pt x="201557" y="41"/>
                    </a:cubicBezTo>
                    <a:cubicBezTo>
                      <a:pt x="310161" y="2177"/>
                      <a:pt x="392059" y="89060"/>
                      <a:pt x="390278" y="200868"/>
                    </a:cubicBezTo>
                    <a:cubicBezTo>
                      <a:pt x="388498" y="309827"/>
                      <a:pt x="301259" y="393150"/>
                      <a:pt x="190875" y="391369"/>
                    </a:cubicBezTo>
                    <a:cubicBezTo>
                      <a:pt x="82272" y="389233"/>
                      <a:pt x="-1406" y="302706"/>
                      <a:pt x="18" y="193746"/>
                    </a:cubicBezTo>
                    <a:close/>
                    <a:moveTo>
                      <a:pt x="94022" y="195171"/>
                    </a:moveTo>
                    <a:cubicBezTo>
                      <a:pt x="94022" y="258908"/>
                      <a:pt x="134259" y="301994"/>
                      <a:pt x="194436" y="302350"/>
                    </a:cubicBezTo>
                    <a:cubicBezTo>
                      <a:pt x="254613" y="302706"/>
                      <a:pt x="296630" y="259621"/>
                      <a:pt x="296986" y="196951"/>
                    </a:cubicBezTo>
                    <a:cubicBezTo>
                      <a:pt x="297342" y="132857"/>
                      <a:pt x="256393" y="89416"/>
                      <a:pt x="195504" y="89060"/>
                    </a:cubicBezTo>
                    <a:cubicBezTo>
                      <a:pt x="134615" y="89060"/>
                      <a:pt x="94378" y="131433"/>
                      <a:pt x="94022" y="195171"/>
                    </a:cubicBezTo>
                    <a:close/>
                  </a:path>
                </a:pathLst>
              </a:custGeom>
              <a:solidFill>
                <a:srgbClr val="FC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D2C3F8E-5BBE-4C64-AA29-7AEA094CBD76}"/>
                  </a:ext>
                </a:extLst>
              </p:cNvPr>
              <p:cNvSpPr/>
              <p:nvPr/>
            </p:nvSpPr>
            <p:spPr>
              <a:xfrm>
                <a:off x="5562596" y="841650"/>
                <a:ext cx="277094" cy="377105"/>
              </a:xfrm>
              <a:custGeom>
                <a:avLst/>
                <a:gdLst>
                  <a:gd name="connsiteX0" fmla="*/ 1068 w 277094"/>
                  <a:gd name="connsiteY0" fmla="*/ 188741 h 377105"/>
                  <a:gd name="connsiteX1" fmla="*/ 712 w 277094"/>
                  <a:gd name="connsiteY1" fmla="*/ 16044 h 377105"/>
                  <a:gd name="connsiteX2" fmla="*/ 16379 w 277094"/>
                  <a:gd name="connsiteY2" fmla="*/ 20 h 377105"/>
                  <a:gd name="connsiteX3" fmla="*/ 259936 w 277094"/>
                  <a:gd name="connsiteY3" fmla="*/ 20 h 377105"/>
                  <a:gd name="connsiteX4" fmla="*/ 274179 w 277094"/>
                  <a:gd name="connsiteY4" fmla="*/ 13551 h 377105"/>
                  <a:gd name="connsiteX5" fmla="*/ 274179 w 277094"/>
                  <a:gd name="connsiteY5" fmla="*/ 70524 h 377105"/>
                  <a:gd name="connsiteX6" fmla="*/ 259224 w 277094"/>
                  <a:gd name="connsiteY6" fmla="*/ 85479 h 377105"/>
                  <a:gd name="connsiteX7" fmla="*/ 106111 w 277094"/>
                  <a:gd name="connsiteY7" fmla="*/ 84767 h 377105"/>
                  <a:gd name="connsiteX8" fmla="*/ 90443 w 277094"/>
                  <a:gd name="connsiteY8" fmla="*/ 100790 h 377105"/>
                  <a:gd name="connsiteX9" fmla="*/ 136377 w 277094"/>
                  <a:gd name="connsiteY9" fmla="*/ 146724 h 377105"/>
                  <a:gd name="connsiteX10" fmla="*/ 218275 w 277094"/>
                  <a:gd name="connsiteY10" fmla="*/ 146368 h 377105"/>
                  <a:gd name="connsiteX11" fmla="*/ 234299 w 277094"/>
                  <a:gd name="connsiteY11" fmla="*/ 161679 h 377105"/>
                  <a:gd name="connsiteX12" fmla="*/ 234299 w 277094"/>
                  <a:gd name="connsiteY12" fmla="*/ 209750 h 377105"/>
                  <a:gd name="connsiteX13" fmla="*/ 218987 w 277094"/>
                  <a:gd name="connsiteY13" fmla="*/ 225773 h 377105"/>
                  <a:gd name="connsiteX14" fmla="*/ 108603 w 277094"/>
                  <a:gd name="connsiteY14" fmla="*/ 225061 h 377105"/>
                  <a:gd name="connsiteX15" fmla="*/ 90443 w 277094"/>
                  <a:gd name="connsiteY15" fmla="*/ 242153 h 377105"/>
                  <a:gd name="connsiteX16" fmla="*/ 93292 w 277094"/>
                  <a:gd name="connsiteY16" fmla="*/ 288443 h 377105"/>
                  <a:gd name="connsiteX17" fmla="*/ 140650 w 277094"/>
                  <a:gd name="connsiteY17" fmla="*/ 292004 h 377105"/>
                  <a:gd name="connsiteX18" fmla="*/ 261717 w 277094"/>
                  <a:gd name="connsiteY18" fmla="*/ 292004 h 377105"/>
                  <a:gd name="connsiteX19" fmla="*/ 277028 w 277094"/>
                  <a:gd name="connsiteY19" fmla="*/ 306247 h 377105"/>
                  <a:gd name="connsiteX20" fmla="*/ 277028 w 277094"/>
                  <a:gd name="connsiteY20" fmla="*/ 363219 h 377105"/>
                  <a:gd name="connsiteX21" fmla="*/ 263141 w 277094"/>
                  <a:gd name="connsiteY21" fmla="*/ 377106 h 377105"/>
                  <a:gd name="connsiteX22" fmla="*/ 16023 w 277094"/>
                  <a:gd name="connsiteY22" fmla="*/ 377106 h 377105"/>
                  <a:gd name="connsiteX23" fmla="*/ 0 w 277094"/>
                  <a:gd name="connsiteY23" fmla="*/ 361082 h 377105"/>
                  <a:gd name="connsiteX24" fmla="*/ 1068 w 277094"/>
                  <a:gd name="connsiteY24" fmla="*/ 188741 h 37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7094" h="377105">
                    <a:moveTo>
                      <a:pt x="1068" y="188741"/>
                    </a:moveTo>
                    <a:cubicBezTo>
                      <a:pt x="1068" y="131057"/>
                      <a:pt x="1424" y="73728"/>
                      <a:pt x="712" y="16044"/>
                    </a:cubicBezTo>
                    <a:cubicBezTo>
                      <a:pt x="712" y="3937"/>
                      <a:pt x="3561" y="-336"/>
                      <a:pt x="16379" y="20"/>
                    </a:cubicBezTo>
                    <a:cubicBezTo>
                      <a:pt x="97565" y="733"/>
                      <a:pt x="178751" y="376"/>
                      <a:pt x="259936" y="20"/>
                    </a:cubicBezTo>
                    <a:cubicBezTo>
                      <a:pt x="270262" y="20"/>
                      <a:pt x="274891" y="2157"/>
                      <a:pt x="274179" y="13551"/>
                    </a:cubicBezTo>
                    <a:cubicBezTo>
                      <a:pt x="273111" y="32423"/>
                      <a:pt x="273111" y="51652"/>
                      <a:pt x="274179" y="70524"/>
                    </a:cubicBezTo>
                    <a:cubicBezTo>
                      <a:pt x="274891" y="82274"/>
                      <a:pt x="270974" y="85479"/>
                      <a:pt x="259224" y="85479"/>
                    </a:cubicBezTo>
                    <a:cubicBezTo>
                      <a:pt x="208305" y="84767"/>
                      <a:pt x="157386" y="85479"/>
                      <a:pt x="106111" y="84767"/>
                    </a:cubicBezTo>
                    <a:cubicBezTo>
                      <a:pt x="93292" y="84411"/>
                      <a:pt x="90443" y="88327"/>
                      <a:pt x="90443" y="100790"/>
                    </a:cubicBezTo>
                    <a:cubicBezTo>
                      <a:pt x="90800" y="146724"/>
                      <a:pt x="90087" y="146724"/>
                      <a:pt x="136377" y="146724"/>
                    </a:cubicBezTo>
                    <a:cubicBezTo>
                      <a:pt x="163795" y="146724"/>
                      <a:pt x="190857" y="147436"/>
                      <a:pt x="218275" y="146368"/>
                    </a:cubicBezTo>
                    <a:cubicBezTo>
                      <a:pt x="230382" y="146012"/>
                      <a:pt x="235367" y="148504"/>
                      <a:pt x="234299" y="161679"/>
                    </a:cubicBezTo>
                    <a:cubicBezTo>
                      <a:pt x="233230" y="177703"/>
                      <a:pt x="233230" y="193726"/>
                      <a:pt x="234299" y="209750"/>
                    </a:cubicBezTo>
                    <a:cubicBezTo>
                      <a:pt x="235011" y="221856"/>
                      <a:pt x="231806" y="226129"/>
                      <a:pt x="218987" y="225773"/>
                    </a:cubicBezTo>
                    <a:cubicBezTo>
                      <a:pt x="182311" y="224705"/>
                      <a:pt x="145279" y="226129"/>
                      <a:pt x="108603" y="225061"/>
                    </a:cubicBezTo>
                    <a:cubicBezTo>
                      <a:pt x="95429" y="224705"/>
                      <a:pt x="89019" y="227197"/>
                      <a:pt x="90443" y="242153"/>
                    </a:cubicBezTo>
                    <a:cubicBezTo>
                      <a:pt x="92224" y="257820"/>
                      <a:pt x="85458" y="279185"/>
                      <a:pt x="93292" y="288443"/>
                    </a:cubicBezTo>
                    <a:cubicBezTo>
                      <a:pt x="102550" y="299481"/>
                      <a:pt x="124627" y="291647"/>
                      <a:pt x="140650" y="292004"/>
                    </a:cubicBezTo>
                    <a:cubicBezTo>
                      <a:pt x="180887" y="292716"/>
                      <a:pt x="221124" y="292360"/>
                      <a:pt x="261717" y="292004"/>
                    </a:cubicBezTo>
                    <a:cubicBezTo>
                      <a:pt x="272755" y="292004"/>
                      <a:pt x="277740" y="294140"/>
                      <a:pt x="277028" y="306247"/>
                    </a:cubicBezTo>
                    <a:cubicBezTo>
                      <a:pt x="275960" y="325119"/>
                      <a:pt x="275960" y="344347"/>
                      <a:pt x="277028" y="363219"/>
                    </a:cubicBezTo>
                    <a:cubicBezTo>
                      <a:pt x="277384" y="374257"/>
                      <a:pt x="273823" y="377106"/>
                      <a:pt x="263141" y="377106"/>
                    </a:cubicBezTo>
                    <a:cubicBezTo>
                      <a:pt x="180887" y="376750"/>
                      <a:pt x="98277" y="376750"/>
                      <a:pt x="16023" y="377106"/>
                    </a:cubicBezTo>
                    <a:cubicBezTo>
                      <a:pt x="3561" y="377106"/>
                      <a:pt x="0" y="373545"/>
                      <a:pt x="0" y="361082"/>
                    </a:cubicBezTo>
                    <a:cubicBezTo>
                      <a:pt x="1424" y="303754"/>
                      <a:pt x="1068" y="246426"/>
                      <a:pt x="1068" y="188741"/>
                    </a:cubicBezTo>
                    <a:close/>
                  </a:path>
                </a:pathLst>
              </a:custGeom>
              <a:solidFill>
                <a:srgbClr val="FAFBFC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E35442C0-69D0-4BB7-B566-C3B6DBB5D335}"/>
                  </a:ext>
                </a:extLst>
              </p:cNvPr>
              <p:cNvSpPr/>
              <p:nvPr/>
            </p:nvSpPr>
            <p:spPr>
              <a:xfrm>
                <a:off x="3454193" y="834915"/>
                <a:ext cx="369264" cy="391318"/>
              </a:xfrm>
              <a:custGeom>
                <a:avLst/>
                <a:gdLst>
                  <a:gd name="connsiteX0" fmla="*/ 205172 w 369264"/>
                  <a:gd name="connsiteY0" fmla="*/ 391319 h 391318"/>
                  <a:gd name="connsiteX1" fmla="*/ 4344 w 369264"/>
                  <a:gd name="connsiteY1" fmla="*/ 237494 h 391318"/>
                  <a:gd name="connsiteX2" fmla="*/ 115796 w 369264"/>
                  <a:gd name="connsiteY2" fmla="*/ 16370 h 391318"/>
                  <a:gd name="connsiteX3" fmla="*/ 354724 w 369264"/>
                  <a:gd name="connsiteY3" fmla="*/ 82244 h 391318"/>
                  <a:gd name="connsiteX4" fmla="*/ 346534 w 369264"/>
                  <a:gd name="connsiteY4" fmla="*/ 105033 h 391318"/>
                  <a:gd name="connsiteX5" fmla="*/ 317336 w 369264"/>
                  <a:gd name="connsiteY5" fmla="*/ 112867 h 391318"/>
                  <a:gd name="connsiteX6" fmla="*/ 249681 w 369264"/>
                  <a:gd name="connsiteY6" fmla="*/ 105389 h 391318"/>
                  <a:gd name="connsiteX7" fmla="*/ 136093 w 369264"/>
                  <a:gd name="connsiteY7" fmla="*/ 106813 h 391318"/>
                  <a:gd name="connsiteX8" fmla="*/ 96212 w 369264"/>
                  <a:gd name="connsiteY8" fmla="*/ 219334 h 391318"/>
                  <a:gd name="connsiteX9" fmla="*/ 163154 w 369264"/>
                  <a:gd name="connsiteY9" fmla="*/ 296603 h 391318"/>
                  <a:gd name="connsiteX10" fmla="*/ 274607 w 369264"/>
                  <a:gd name="connsiteY10" fmla="*/ 265624 h 391318"/>
                  <a:gd name="connsiteX11" fmla="*/ 293123 w 369264"/>
                  <a:gd name="connsiteY11" fmla="*/ 260283 h 391318"/>
                  <a:gd name="connsiteX12" fmla="*/ 358285 w 369264"/>
                  <a:gd name="connsiteY12" fmla="*/ 277018 h 391318"/>
                  <a:gd name="connsiteX13" fmla="*/ 365050 w 369264"/>
                  <a:gd name="connsiteY13" fmla="*/ 294822 h 391318"/>
                  <a:gd name="connsiteX14" fmla="*/ 205172 w 369264"/>
                  <a:gd name="connsiteY14" fmla="*/ 391319 h 39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9264" h="391318">
                    <a:moveTo>
                      <a:pt x="205172" y="391319"/>
                    </a:moveTo>
                    <a:cubicBezTo>
                      <a:pt x="101197" y="390963"/>
                      <a:pt x="23216" y="327937"/>
                      <a:pt x="4344" y="237494"/>
                    </a:cubicBezTo>
                    <a:cubicBezTo>
                      <a:pt x="-14884" y="144202"/>
                      <a:pt x="31050" y="53046"/>
                      <a:pt x="115796" y="16370"/>
                    </a:cubicBezTo>
                    <a:cubicBezTo>
                      <a:pt x="201967" y="-20662"/>
                      <a:pt x="301668" y="6756"/>
                      <a:pt x="354724" y="82244"/>
                    </a:cubicBezTo>
                    <a:cubicBezTo>
                      <a:pt x="366830" y="99692"/>
                      <a:pt x="366830" y="99692"/>
                      <a:pt x="346534" y="105033"/>
                    </a:cubicBezTo>
                    <a:cubicBezTo>
                      <a:pt x="336920" y="107526"/>
                      <a:pt x="326950" y="109662"/>
                      <a:pt x="317336" y="112867"/>
                    </a:cubicBezTo>
                    <a:cubicBezTo>
                      <a:pt x="293479" y="120700"/>
                      <a:pt x="273894" y="122837"/>
                      <a:pt x="249681" y="105389"/>
                    </a:cubicBezTo>
                    <a:cubicBezTo>
                      <a:pt x="214786" y="80108"/>
                      <a:pt x="172769" y="81532"/>
                      <a:pt x="136093" y="106813"/>
                    </a:cubicBezTo>
                    <a:cubicBezTo>
                      <a:pt x="96568" y="133875"/>
                      <a:pt x="89447" y="175180"/>
                      <a:pt x="96212" y="219334"/>
                    </a:cubicBezTo>
                    <a:cubicBezTo>
                      <a:pt x="102265" y="258146"/>
                      <a:pt x="124342" y="285920"/>
                      <a:pt x="163154" y="296603"/>
                    </a:cubicBezTo>
                    <a:cubicBezTo>
                      <a:pt x="205884" y="308353"/>
                      <a:pt x="244340" y="299451"/>
                      <a:pt x="274607" y="265624"/>
                    </a:cubicBezTo>
                    <a:cubicBezTo>
                      <a:pt x="280660" y="259214"/>
                      <a:pt x="285645" y="258146"/>
                      <a:pt x="293123" y="260283"/>
                    </a:cubicBezTo>
                    <a:cubicBezTo>
                      <a:pt x="314843" y="265980"/>
                      <a:pt x="336564" y="272745"/>
                      <a:pt x="358285" y="277018"/>
                    </a:cubicBezTo>
                    <a:cubicBezTo>
                      <a:pt x="372528" y="279867"/>
                      <a:pt x="370747" y="285564"/>
                      <a:pt x="365050" y="294822"/>
                    </a:cubicBezTo>
                    <a:cubicBezTo>
                      <a:pt x="326594" y="358916"/>
                      <a:pt x="268553" y="389183"/>
                      <a:pt x="205172" y="391319"/>
                    </a:cubicBezTo>
                    <a:close/>
                  </a:path>
                </a:pathLst>
              </a:custGeom>
              <a:solidFill>
                <a:srgbClr val="FB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DF023C8D-1DDC-4234-873D-2F37CC4AE8D6}"/>
                  </a:ext>
                </a:extLst>
              </p:cNvPr>
              <p:cNvSpPr/>
              <p:nvPr/>
            </p:nvSpPr>
            <p:spPr>
              <a:xfrm>
                <a:off x="4833351" y="841484"/>
                <a:ext cx="293106" cy="377347"/>
              </a:xfrm>
              <a:custGeom>
                <a:avLst/>
                <a:gdLst>
                  <a:gd name="connsiteX0" fmla="*/ 1068 w 293106"/>
                  <a:gd name="connsiteY0" fmla="*/ 188908 h 377347"/>
                  <a:gd name="connsiteX1" fmla="*/ 712 w 293106"/>
                  <a:gd name="connsiteY1" fmla="*/ 16210 h 377347"/>
                  <a:gd name="connsiteX2" fmla="*/ 16735 w 293106"/>
                  <a:gd name="connsiteY2" fmla="*/ 187 h 377347"/>
                  <a:gd name="connsiteX3" fmla="*/ 176614 w 293106"/>
                  <a:gd name="connsiteY3" fmla="*/ 3392 h 377347"/>
                  <a:gd name="connsiteX4" fmla="*/ 287710 w 293106"/>
                  <a:gd name="connsiteY4" fmla="*/ 167187 h 377347"/>
                  <a:gd name="connsiteX5" fmla="*/ 175546 w 293106"/>
                  <a:gd name="connsiteY5" fmla="*/ 256562 h 377347"/>
                  <a:gd name="connsiteX6" fmla="*/ 104331 w 293106"/>
                  <a:gd name="connsiteY6" fmla="*/ 258699 h 377347"/>
                  <a:gd name="connsiteX7" fmla="*/ 90443 w 293106"/>
                  <a:gd name="connsiteY7" fmla="*/ 272586 h 377347"/>
                  <a:gd name="connsiteX8" fmla="*/ 90800 w 293106"/>
                  <a:gd name="connsiteY8" fmla="*/ 363386 h 377347"/>
                  <a:gd name="connsiteX9" fmla="*/ 76557 w 293106"/>
                  <a:gd name="connsiteY9" fmla="*/ 377272 h 377347"/>
                  <a:gd name="connsiteX10" fmla="*/ 16023 w 293106"/>
                  <a:gd name="connsiteY10" fmla="*/ 377272 h 377347"/>
                  <a:gd name="connsiteX11" fmla="*/ 0 w 293106"/>
                  <a:gd name="connsiteY11" fmla="*/ 361249 h 377347"/>
                  <a:gd name="connsiteX12" fmla="*/ 1068 w 293106"/>
                  <a:gd name="connsiteY12" fmla="*/ 188908 h 377347"/>
                  <a:gd name="connsiteX13" fmla="*/ 91156 w 293106"/>
                  <a:gd name="connsiteY13" fmla="*/ 127662 h 377347"/>
                  <a:gd name="connsiteX14" fmla="*/ 91156 w 293106"/>
                  <a:gd name="connsiteY14" fmla="*/ 163982 h 377347"/>
                  <a:gd name="connsiteX15" fmla="*/ 97209 w 293106"/>
                  <a:gd name="connsiteY15" fmla="*/ 174309 h 377347"/>
                  <a:gd name="connsiteX16" fmla="*/ 171273 w 293106"/>
                  <a:gd name="connsiteY16" fmla="*/ 169680 h 377347"/>
                  <a:gd name="connsiteX17" fmla="*/ 198691 w 293106"/>
                  <a:gd name="connsiteY17" fmla="*/ 130155 h 377347"/>
                  <a:gd name="connsiteX18" fmla="*/ 170561 w 293106"/>
                  <a:gd name="connsiteY18" fmla="*/ 89562 h 377347"/>
                  <a:gd name="connsiteX19" fmla="*/ 137446 w 293106"/>
                  <a:gd name="connsiteY19" fmla="*/ 85289 h 377347"/>
                  <a:gd name="connsiteX20" fmla="*/ 94716 w 293106"/>
                  <a:gd name="connsiteY20" fmla="*/ 87782 h 377347"/>
                  <a:gd name="connsiteX21" fmla="*/ 91156 w 293106"/>
                  <a:gd name="connsiteY21" fmla="*/ 127662 h 37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3106" h="377347">
                    <a:moveTo>
                      <a:pt x="1068" y="188908"/>
                    </a:moveTo>
                    <a:cubicBezTo>
                      <a:pt x="1068" y="131223"/>
                      <a:pt x="1424" y="73895"/>
                      <a:pt x="712" y="16210"/>
                    </a:cubicBezTo>
                    <a:cubicBezTo>
                      <a:pt x="712" y="3748"/>
                      <a:pt x="4273" y="-169"/>
                      <a:pt x="16735" y="187"/>
                    </a:cubicBezTo>
                    <a:cubicBezTo>
                      <a:pt x="70147" y="1967"/>
                      <a:pt x="123559" y="-3018"/>
                      <a:pt x="176614" y="3392"/>
                    </a:cubicBezTo>
                    <a:cubicBezTo>
                      <a:pt x="262429" y="13362"/>
                      <a:pt x="309787" y="83509"/>
                      <a:pt x="287710" y="167187"/>
                    </a:cubicBezTo>
                    <a:cubicBezTo>
                      <a:pt x="274535" y="217038"/>
                      <a:pt x="233230" y="250153"/>
                      <a:pt x="175546" y="256562"/>
                    </a:cubicBezTo>
                    <a:cubicBezTo>
                      <a:pt x="152045" y="259055"/>
                      <a:pt x="128188" y="259767"/>
                      <a:pt x="104331" y="258699"/>
                    </a:cubicBezTo>
                    <a:cubicBezTo>
                      <a:pt x="93292" y="258343"/>
                      <a:pt x="90443" y="261904"/>
                      <a:pt x="90443" y="272586"/>
                    </a:cubicBezTo>
                    <a:cubicBezTo>
                      <a:pt x="91156" y="302852"/>
                      <a:pt x="90087" y="333119"/>
                      <a:pt x="90800" y="363386"/>
                    </a:cubicBezTo>
                    <a:cubicBezTo>
                      <a:pt x="91156" y="374780"/>
                      <a:pt x="87239" y="377629"/>
                      <a:pt x="76557" y="377272"/>
                    </a:cubicBezTo>
                    <a:cubicBezTo>
                      <a:pt x="56260" y="376560"/>
                      <a:pt x="36320" y="376204"/>
                      <a:pt x="16023" y="377272"/>
                    </a:cubicBezTo>
                    <a:cubicBezTo>
                      <a:pt x="3561" y="377985"/>
                      <a:pt x="0" y="373712"/>
                      <a:pt x="0" y="361249"/>
                    </a:cubicBezTo>
                    <a:cubicBezTo>
                      <a:pt x="1424" y="303921"/>
                      <a:pt x="1068" y="246592"/>
                      <a:pt x="1068" y="188908"/>
                    </a:cubicBezTo>
                    <a:close/>
                    <a:moveTo>
                      <a:pt x="91156" y="127662"/>
                    </a:moveTo>
                    <a:cubicBezTo>
                      <a:pt x="91156" y="141550"/>
                      <a:pt x="91156" y="152944"/>
                      <a:pt x="91156" y="163982"/>
                    </a:cubicBezTo>
                    <a:cubicBezTo>
                      <a:pt x="91156" y="168255"/>
                      <a:pt x="89375" y="174665"/>
                      <a:pt x="97209" y="174309"/>
                    </a:cubicBezTo>
                    <a:cubicBezTo>
                      <a:pt x="121778" y="173240"/>
                      <a:pt x="147060" y="178225"/>
                      <a:pt x="171273" y="169680"/>
                    </a:cubicBezTo>
                    <a:cubicBezTo>
                      <a:pt x="189077" y="163270"/>
                      <a:pt x="198335" y="149027"/>
                      <a:pt x="198691" y="130155"/>
                    </a:cubicBezTo>
                    <a:cubicBezTo>
                      <a:pt x="198691" y="110571"/>
                      <a:pt x="189077" y="96328"/>
                      <a:pt x="170561" y="89562"/>
                    </a:cubicBezTo>
                    <a:cubicBezTo>
                      <a:pt x="159878" y="85645"/>
                      <a:pt x="148484" y="84933"/>
                      <a:pt x="137446" y="85289"/>
                    </a:cubicBezTo>
                    <a:cubicBezTo>
                      <a:pt x="122847" y="86002"/>
                      <a:pt x="103974" y="79236"/>
                      <a:pt x="94716" y="87782"/>
                    </a:cubicBezTo>
                    <a:cubicBezTo>
                      <a:pt x="84746" y="96684"/>
                      <a:pt x="92936" y="115912"/>
                      <a:pt x="91156" y="127662"/>
                    </a:cubicBezTo>
                    <a:close/>
                  </a:path>
                </a:pathLst>
              </a:custGeom>
              <a:solidFill>
                <a:srgbClr val="FC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E6DF84CE-DCB6-4CB2-AF96-C0C8C9C07610}"/>
                  </a:ext>
                </a:extLst>
              </p:cNvPr>
              <p:cNvSpPr/>
              <p:nvPr/>
            </p:nvSpPr>
            <p:spPr>
              <a:xfrm>
                <a:off x="5180433" y="841671"/>
                <a:ext cx="318500" cy="377527"/>
              </a:xfrm>
              <a:custGeom>
                <a:avLst/>
                <a:gdLst>
                  <a:gd name="connsiteX0" fmla="*/ 159259 w 318500"/>
                  <a:gd name="connsiteY0" fmla="*/ 356 h 377527"/>
                  <a:gd name="connsiteX1" fmla="*/ 303470 w 318500"/>
                  <a:gd name="connsiteY1" fmla="*/ 0 h 377527"/>
                  <a:gd name="connsiteX2" fmla="*/ 318425 w 318500"/>
                  <a:gd name="connsiteY2" fmla="*/ 14599 h 377527"/>
                  <a:gd name="connsiteX3" fmla="*/ 318425 w 318500"/>
                  <a:gd name="connsiteY3" fmla="*/ 73352 h 377527"/>
                  <a:gd name="connsiteX4" fmla="*/ 305963 w 318500"/>
                  <a:gd name="connsiteY4" fmla="*/ 85102 h 377527"/>
                  <a:gd name="connsiteX5" fmla="*/ 218724 w 318500"/>
                  <a:gd name="connsiteY5" fmla="*/ 84746 h 377527"/>
                  <a:gd name="connsiteX6" fmla="*/ 203412 w 318500"/>
                  <a:gd name="connsiteY6" fmla="*/ 100770 h 377527"/>
                  <a:gd name="connsiteX7" fmla="*/ 204125 w 318500"/>
                  <a:gd name="connsiteY7" fmla="*/ 360706 h 377527"/>
                  <a:gd name="connsiteX8" fmla="*/ 187389 w 318500"/>
                  <a:gd name="connsiteY8" fmla="*/ 377442 h 377527"/>
                  <a:gd name="connsiteX9" fmla="*/ 130417 w 318500"/>
                  <a:gd name="connsiteY9" fmla="*/ 377442 h 377527"/>
                  <a:gd name="connsiteX10" fmla="*/ 113325 w 318500"/>
                  <a:gd name="connsiteY10" fmla="*/ 361062 h 377527"/>
                  <a:gd name="connsiteX11" fmla="*/ 114037 w 318500"/>
                  <a:gd name="connsiteY11" fmla="*/ 106467 h 377527"/>
                  <a:gd name="connsiteX12" fmla="*/ 93029 w 318500"/>
                  <a:gd name="connsiteY12" fmla="*/ 85102 h 377527"/>
                  <a:gd name="connsiteX13" fmla="*/ 14692 w 318500"/>
                  <a:gd name="connsiteY13" fmla="*/ 85815 h 377527"/>
                  <a:gd name="connsiteX14" fmla="*/ 93 w 318500"/>
                  <a:gd name="connsiteY14" fmla="*/ 70859 h 377527"/>
                  <a:gd name="connsiteX15" fmla="*/ 93 w 318500"/>
                  <a:gd name="connsiteY15" fmla="*/ 17448 h 377527"/>
                  <a:gd name="connsiteX16" fmla="*/ 16472 w 318500"/>
                  <a:gd name="connsiteY16" fmla="*/ 356 h 377527"/>
                  <a:gd name="connsiteX17" fmla="*/ 159259 w 318500"/>
                  <a:gd name="connsiteY17" fmla="*/ 356 h 37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8500" h="377527">
                    <a:moveTo>
                      <a:pt x="159259" y="356"/>
                    </a:moveTo>
                    <a:cubicBezTo>
                      <a:pt x="207329" y="356"/>
                      <a:pt x="255400" y="712"/>
                      <a:pt x="303470" y="0"/>
                    </a:cubicBezTo>
                    <a:cubicBezTo>
                      <a:pt x="314864" y="0"/>
                      <a:pt x="319137" y="2493"/>
                      <a:pt x="318425" y="14599"/>
                    </a:cubicBezTo>
                    <a:cubicBezTo>
                      <a:pt x="317357" y="34183"/>
                      <a:pt x="317713" y="53768"/>
                      <a:pt x="318425" y="73352"/>
                    </a:cubicBezTo>
                    <a:cubicBezTo>
                      <a:pt x="318781" y="82966"/>
                      <a:pt x="315221" y="85458"/>
                      <a:pt x="305963" y="85102"/>
                    </a:cubicBezTo>
                    <a:cubicBezTo>
                      <a:pt x="276764" y="84746"/>
                      <a:pt x="247922" y="85815"/>
                      <a:pt x="218724" y="84746"/>
                    </a:cubicBezTo>
                    <a:cubicBezTo>
                      <a:pt x="205905" y="84390"/>
                      <a:pt x="203412" y="88663"/>
                      <a:pt x="203412" y="100770"/>
                    </a:cubicBezTo>
                    <a:cubicBezTo>
                      <a:pt x="203768" y="187296"/>
                      <a:pt x="203412" y="273823"/>
                      <a:pt x="204125" y="360706"/>
                    </a:cubicBezTo>
                    <a:cubicBezTo>
                      <a:pt x="204125" y="373881"/>
                      <a:pt x="200920" y="378154"/>
                      <a:pt x="187389" y="377442"/>
                    </a:cubicBezTo>
                    <a:cubicBezTo>
                      <a:pt x="168517" y="376373"/>
                      <a:pt x="149289" y="376373"/>
                      <a:pt x="130417" y="377442"/>
                    </a:cubicBezTo>
                    <a:cubicBezTo>
                      <a:pt x="117242" y="378154"/>
                      <a:pt x="113325" y="374593"/>
                      <a:pt x="113325" y="361062"/>
                    </a:cubicBezTo>
                    <a:cubicBezTo>
                      <a:pt x="114037" y="276316"/>
                      <a:pt x="113325" y="191569"/>
                      <a:pt x="114037" y="106467"/>
                    </a:cubicBezTo>
                    <a:cubicBezTo>
                      <a:pt x="114393" y="89731"/>
                      <a:pt x="110476" y="83678"/>
                      <a:pt x="93029" y="85102"/>
                    </a:cubicBezTo>
                    <a:cubicBezTo>
                      <a:pt x="67035" y="86883"/>
                      <a:pt x="40685" y="84746"/>
                      <a:pt x="14692" y="85815"/>
                    </a:cubicBezTo>
                    <a:cubicBezTo>
                      <a:pt x="2585" y="86171"/>
                      <a:pt x="-264" y="81898"/>
                      <a:pt x="93" y="70859"/>
                    </a:cubicBezTo>
                    <a:cubicBezTo>
                      <a:pt x="805" y="53055"/>
                      <a:pt x="1161" y="35252"/>
                      <a:pt x="93" y="17448"/>
                    </a:cubicBezTo>
                    <a:cubicBezTo>
                      <a:pt x="-620" y="4629"/>
                      <a:pt x="2585" y="356"/>
                      <a:pt x="16472" y="356"/>
                    </a:cubicBezTo>
                    <a:cubicBezTo>
                      <a:pt x="64186" y="1068"/>
                      <a:pt x="111901" y="356"/>
                      <a:pt x="159259" y="356"/>
                    </a:cubicBezTo>
                    <a:close/>
                  </a:path>
                </a:pathLst>
              </a:custGeom>
              <a:solidFill>
                <a:srgbClr val="FCFD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FD5DD3F9-852C-41FA-A7E1-1E5C35AC35EC}"/>
                  </a:ext>
                </a:extLst>
              </p:cNvPr>
              <p:cNvSpPr/>
              <p:nvPr/>
            </p:nvSpPr>
            <p:spPr>
              <a:xfrm>
                <a:off x="3825297" y="1439817"/>
                <a:ext cx="376373" cy="377908"/>
              </a:xfrm>
              <a:custGeom>
                <a:avLst/>
                <a:gdLst>
                  <a:gd name="connsiteX0" fmla="*/ 187653 w 376373"/>
                  <a:gd name="connsiteY0" fmla="*/ 167775 h 377908"/>
                  <a:gd name="connsiteX1" fmla="*/ 281657 w 376373"/>
                  <a:gd name="connsiteY1" fmla="*/ 14662 h 377908"/>
                  <a:gd name="connsiteX2" fmla="*/ 306938 w 376373"/>
                  <a:gd name="connsiteY2" fmla="*/ 63 h 377908"/>
                  <a:gd name="connsiteX3" fmla="*/ 363911 w 376373"/>
                  <a:gd name="connsiteY3" fmla="*/ 419 h 377908"/>
                  <a:gd name="connsiteX4" fmla="*/ 376373 w 376373"/>
                  <a:gd name="connsiteY4" fmla="*/ 12526 h 377908"/>
                  <a:gd name="connsiteX5" fmla="*/ 376373 w 376373"/>
                  <a:gd name="connsiteY5" fmla="*/ 366822 h 377908"/>
                  <a:gd name="connsiteX6" fmla="*/ 364979 w 376373"/>
                  <a:gd name="connsiteY6" fmla="*/ 377861 h 377908"/>
                  <a:gd name="connsiteX7" fmla="*/ 300885 w 376373"/>
                  <a:gd name="connsiteY7" fmla="*/ 377861 h 377908"/>
                  <a:gd name="connsiteX8" fmla="*/ 287354 w 376373"/>
                  <a:gd name="connsiteY8" fmla="*/ 363974 h 377908"/>
                  <a:gd name="connsiteX9" fmla="*/ 288778 w 376373"/>
                  <a:gd name="connsiteY9" fmla="*/ 177033 h 377908"/>
                  <a:gd name="connsiteX10" fmla="*/ 286642 w 376373"/>
                  <a:gd name="connsiteY10" fmla="*/ 157449 h 377908"/>
                  <a:gd name="connsiteX11" fmla="*/ 245693 w 376373"/>
                  <a:gd name="connsiteY11" fmla="*/ 226528 h 377908"/>
                  <a:gd name="connsiteX12" fmla="*/ 226821 w 376373"/>
                  <a:gd name="connsiteY12" fmla="*/ 258931 h 377908"/>
                  <a:gd name="connsiteX13" fmla="*/ 169849 w 376373"/>
                  <a:gd name="connsiteY13" fmla="*/ 284925 h 377908"/>
                  <a:gd name="connsiteX14" fmla="*/ 158098 w 376373"/>
                  <a:gd name="connsiteY14" fmla="*/ 273174 h 377908"/>
                  <a:gd name="connsiteX15" fmla="*/ 99346 w 376373"/>
                  <a:gd name="connsiteY15" fmla="*/ 173473 h 377908"/>
                  <a:gd name="connsiteX16" fmla="*/ 89375 w 376373"/>
                  <a:gd name="connsiteY16" fmla="*/ 159586 h 377908"/>
                  <a:gd name="connsiteX17" fmla="*/ 86883 w 376373"/>
                  <a:gd name="connsiteY17" fmla="*/ 167063 h 377908"/>
                  <a:gd name="connsiteX18" fmla="*/ 89375 w 376373"/>
                  <a:gd name="connsiteY18" fmla="*/ 362906 h 377908"/>
                  <a:gd name="connsiteX19" fmla="*/ 74776 w 376373"/>
                  <a:gd name="connsiteY19" fmla="*/ 377861 h 377908"/>
                  <a:gd name="connsiteX20" fmla="*/ 12463 w 376373"/>
                  <a:gd name="connsiteY20" fmla="*/ 377861 h 377908"/>
                  <a:gd name="connsiteX21" fmla="*/ 0 w 376373"/>
                  <a:gd name="connsiteY21" fmla="*/ 366466 h 377908"/>
                  <a:gd name="connsiteX22" fmla="*/ 0 w 376373"/>
                  <a:gd name="connsiteY22" fmla="*/ 12170 h 377908"/>
                  <a:gd name="connsiteX23" fmla="*/ 12819 w 376373"/>
                  <a:gd name="connsiteY23" fmla="*/ 419 h 377908"/>
                  <a:gd name="connsiteX24" fmla="*/ 68011 w 376373"/>
                  <a:gd name="connsiteY24" fmla="*/ 419 h 377908"/>
                  <a:gd name="connsiteX25" fmla="*/ 94716 w 376373"/>
                  <a:gd name="connsiteY25" fmla="*/ 15018 h 377908"/>
                  <a:gd name="connsiteX26" fmla="*/ 187653 w 376373"/>
                  <a:gd name="connsiteY26" fmla="*/ 167775 h 37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6373" h="377908">
                    <a:moveTo>
                      <a:pt x="187653" y="167775"/>
                    </a:moveTo>
                    <a:cubicBezTo>
                      <a:pt x="219700" y="115788"/>
                      <a:pt x="251034" y="65225"/>
                      <a:pt x="281657" y="14662"/>
                    </a:cubicBezTo>
                    <a:cubicBezTo>
                      <a:pt x="287710" y="4692"/>
                      <a:pt x="294120" y="-649"/>
                      <a:pt x="306938" y="63"/>
                    </a:cubicBezTo>
                    <a:cubicBezTo>
                      <a:pt x="325810" y="1487"/>
                      <a:pt x="345039" y="775"/>
                      <a:pt x="363911" y="419"/>
                    </a:cubicBezTo>
                    <a:cubicBezTo>
                      <a:pt x="373169" y="63"/>
                      <a:pt x="376373" y="2912"/>
                      <a:pt x="376373" y="12526"/>
                    </a:cubicBezTo>
                    <a:cubicBezTo>
                      <a:pt x="376017" y="130743"/>
                      <a:pt x="376017" y="248605"/>
                      <a:pt x="376373" y="366822"/>
                    </a:cubicBezTo>
                    <a:cubicBezTo>
                      <a:pt x="376373" y="375724"/>
                      <a:pt x="373169" y="377861"/>
                      <a:pt x="364979" y="377861"/>
                    </a:cubicBezTo>
                    <a:cubicBezTo>
                      <a:pt x="343614" y="377505"/>
                      <a:pt x="322250" y="377149"/>
                      <a:pt x="300885" y="377861"/>
                    </a:cubicBezTo>
                    <a:cubicBezTo>
                      <a:pt x="289491" y="378217"/>
                      <a:pt x="286998" y="374300"/>
                      <a:pt x="287354" y="363974"/>
                    </a:cubicBezTo>
                    <a:cubicBezTo>
                      <a:pt x="288066" y="301660"/>
                      <a:pt x="288422" y="239347"/>
                      <a:pt x="288778" y="177033"/>
                    </a:cubicBezTo>
                    <a:cubicBezTo>
                      <a:pt x="288778" y="171336"/>
                      <a:pt x="290915" y="165639"/>
                      <a:pt x="286642" y="157449"/>
                    </a:cubicBezTo>
                    <a:cubicBezTo>
                      <a:pt x="272399" y="181306"/>
                      <a:pt x="259224" y="204095"/>
                      <a:pt x="245693" y="226528"/>
                    </a:cubicBezTo>
                    <a:cubicBezTo>
                      <a:pt x="239284" y="237210"/>
                      <a:pt x="233230" y="247893"/>
                      <a:pt x="226821" y="258931"/>
                    </a:cubicBezTo>
                    <a:cubicBezTo>
                      <a:pt x="211510" y="284925"/>
                      <a:pt x="199047" y="290266"/>
                      <a:pt x="169849" y="284925"/>
                    </a:cubicBezTo>
                    <a:cubicBezTo>
                      <a:pt x="162371" y="283500"/>
                      <a:pt x="160947" y="277803"/>
                      <a:pt x="158098" y="273174"/>
                    </a:cubicBezTo>
                    <a:cubicBezTo>
                      <a:pt x="138514" y="240059"/>
                      <a:pt x="119286" y="206588"/>
                      <a:pt x="99346" y="173473"/>
                    </a:cubicBezTo>
                    <a:cubicBezTo>
                      <a:pt x="96497" y="168488"/>
                      <a:pt x="94716" y="162790"/>
                      <a:pt x="89375" y="159586"/>
                    </a:cubicBezTo>
                    <a:cubicBezTo>
                      <a:pt x="85102" y="161366"/>
                      <a:pt x="86527" y="164571"/>
                      <a:pt x="86883" y="167063"/>
                    </a:cubicBezTo>
                    <a:cubicBezTo>
                      <a:pt x="90088" y="232225"/>
                      <a:pt x="88307" y="297744"/>
                      <a:pt x="89375" y="362906"/>
                    </a:cubicBezTo>
                    <a:cubicBezTo>
                      <a:pt x="89375" y="374300"/>
                      <a:pt x="86527" y="378217"/>
                      <a:pt x="74776" y="377861"/>
                    </a:cubicBezTo>
                    <a:cubicBezTo>
                      <a:pt x="54124" y="376793"/>
                      <a:pt x="33115" y="377149"/>
                      <a:pt x="12463" y="377861"/>
                    </a:cubicBezTo>
                    <a:cubicBezTo>
                      <a:pt x="3917" y="378217"/>
                      <a:pt x="0" y="376793"/>
                      <a:pt x="0" y="366466"/>
                    </a:cubicBezTo>
                    <a:cubicBezTo>
                      <a:pt x="356" y="248249"/>
                      <a:pt x="356" y="130387"/>
                      <a:pt x="0" y="12170"/>
                    </a:cubicBezTo>
                    <a:cubicBezTo>
                      <a:pt x="0" y="2200"/>
                      <a:pt x="3917" y="419"/>
                      <a:pt x="12819" y="419"/>
                    </a:cubicBezTo>
                    <a:cubicBezTo>
                      <a:pt x="31335" y="775"/>
                      <a:pt x="49495" y="1487"/>
                      <a:pt x="68011" y="419"/>
                    </a:cubicBezTo>
                    <a:cubicBezTo>
                      <a:pt x="80830" y="-293"/>
                      <a:pt x="88307" y="3980"/>
                      <a:pt x="94716" y="15018"/>
                    </a:cubicBezTo>
                    <a:cubicBezTo>
                      <a:pt x="124271" y="65581"/>
                      <a:pt x="155606" y="115788"/>
                      <a:pt x="187653" y="167775"/>
                    </a:cubicBezTo>
                    <a:close/>
                  </a:path>
                </a:pathLst>
              </a:custGeom>
              <a:solidFill>
                <a:srgbClr val="0F4F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9F7BF593-13C4-4487-A9B7-AE1656CF3CA7}"/>
                  </a:ext>
                </a:extLst>
              </p:cNvPr>
              <p:cNvSpPr/>
              <p:nvPr/>
            </p:nvSpPr>
            <p:spPr>
              <a:xfrm>
                <a:off x="5593199" y="1439813"/>
                <a:ext cx="338293" cy="377694"/>
              </a:xfrm>
              <a:custGeom>
                <a:avLst/>
                <a:gdLst>
                  <a:gd name="connsiteX0" fmla="*/ 247494 w 338293"/>
                  <a:gd name="connsiteY0" fmla="*/ 216918 h 377694"/>
                  <a:gd name="connsiteX1" fmla="*/ 247494 w 338293"/>
                  <a:gd name="connsiteY1" fmla="*/ 189856 h 377694"/>
                  <a:gd name="connsiteX2" fmla="*/ 246782 w 338293"/>
                  <a:gd name="connsiteY2" fmla="*/ 15378 h 377694"/>
                  <a:gd name="connsiteX3" fmla="*/ 261381 w 338293"/>
                  <a:gd name="connsiteY3" fmla="*/ 67 h 377694"/>
                  <a:gd name="connsiteX4" fmla="*/ 323694 w 338293"/>
                  <a:gd name="connsiteY4" fmla="*/ 67 h 377694"/>
                  <a:gd name="connsiteX5" fmla="*/ 338293 w 338293"/>
                  <a:gd name="connsiteY5" fmla="*/ 13598 h 377694"/>
                  <a:gd name="connsiteX6" fmla="*/ 338293 w 338293"/>
                  <a:gd name="connsiteY6" fmla="*/ 364333 h 377694"/>
                  <a:gd name="connsiteX7" fmla="*/ 325475 w 338293"/>
                  <a:gd name="connsiteY7" fmla="*/ 377508 h 377694"/>
                  <a:gd name="connsiteX8" fmla="*/ 270283 w 338293"/>
                  <a:gd name="connsiteY8" fmla="*/ 377508 h 377694"/>
                  <a:gd name="connsiteX9" fmla="*/ 242509 w 338293"/>
                  <a:gd name="connsiteY9" fmla="*/ 363621 h 377694"/>
                  <a:gd name="connsiteX10" fmla="*/ 105063 w 338293"/>
                  <a:gd name="connsiteY10" fmla="*/ 173476 h 377694"/>
                  <a:gd name="connsiteX11" fmla="*/ 93312 w 338293"/>
                  <a:gd name="connsiteY11" fmla="*/ 157453 h 377694"/>
                  <a:gd name="connsiteX12" fmla="*/ 90108 w 338293"/>
                  <a:gd name="connsiteY12" fmla="*/ 172764 h 377694"/>
                  <a:gd name="connsiteX13" fmla="*/ 90820 w 338293"/>
                  <a:gd name="connsiteY13" fmla="*/ 359704 h 377694"/>
                  <a:gd name="connsiteX14" fmla="*/ 71948 w 338293"/>
                  <a:gd name="connsiteY14" fmla="*/ 377508 h 377694"/>
                  <a:gd name="connsiteX15" fmla="*/ 18536 w 338293"/>
                  <a:gd name="connsiteY15" fmla="*/ 377508 h 377694"/>
                  <a:gd name="connsiteX16" fmla="*/ 20 w 338293"/>
                  <a:gd name="connsiteY16" fmla="*/ 359348 h 377694"/>
                  <a:gd name="connsiteX17" fmla="*/ 376 w 338293"/>
                  <a:gd name="connsiteY17" fmla="*/ 38879 h 377694"/>
                  <a:gd name="connsiteX18" fmla="*/ 376 w 338293"/>
                  <a:gd name="connsiteY18" fmla="*/ 10393 h 377694"/>
                  <a:gd name="connsiteX19" fmla="*/ 10703 w 338293"/>
                  <a:gd name="connsiteY19" fmla="*/ 67 h 377694"/>
                  <a:gd name="connsiteX20" fmla="*/ 76577 w 338293"/>
                  <a:gd name="connsiteY20" fmla="*/ 67 h 377694"/>
                  <a:gd name="connsiteX21" fmla="*/ 94025 w 338293"/>
                  <a:gd name="connsiteY21" fmla="*/ 12529 h 377694"/>
                  <a:gd name="connsiteX22" fmla="*/ 234319 w 338293"/>
                  <a:gd name="connsiteY22" fmla="*/ 203031 h 377694"/>
                  <a:gd name="connsiteX23" fmla="*/ 247494 w 338293"/>
                  <a:gd name="connsiteY23" fmla="*/ 216918 h 37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8293" h="377694">
                    <a:moveTo>
                      <a:pt x="247494" y="216918"/>
                    </a:moveTo>
                    <a:cubicBezTo>
                      <a:pt x="247494" y="207303"/>
                      <a:pt x="247494" y="198402"/>
                      <a:pt x="247494" y="189856"/>
                    </a:cubicBezTo>
                    <a:cubicBezTo>
                      <a:pt x="247494" y="131815"/>
                      <a:pt x="247494" y="73419"/>
                      <a:pt x="246782" y="15378"/>
                    </a:cubicBezTo>
                    <a:cubicBezTo>
                      <a:pt x="246782" y="4340"/>
                      <a:pt x="248918" y="-646"/>
                      <a:pt x="261381" y="67"/>
                    </a:cubicBezTo>
                    <a:cubicBezTo>
                      <a:pt x="282033" y="1135"/>
                      <a:pt x="303042" y="779"/>
                      <a:pt x="323694" y="67"/>
                    </a:cubicBezTo>
                    <a:cubicBezTo>
                      <a:pt x="334020" y="-289"/>
                      <a:pt x="338293" y="2203"/>
                      <a:pt x="338293" y="13598"/>
                    </a:cubicBezTo>
                    <a:cubicBezTo>
                      <a:pt x="337937" y="130391"/>
                      <a:pt x="337937" y="247184"/>
                      <a:pt x="338293" y="364333"/>
                    </a:cubicBezTo>
                    <a:cubicBezTo>
                      <a:pt x="338293" y="374304"/>
                      <a:pt x="335445" y="377864"/>
                      <a:pt x="325475" y="377508"/>
                    </a:cubicBezTo>
                    <a:cubicBezTo>
                      <a:pt x="306959" y="376796"/>
                      <a:pt x="288799" y="376440"/>
                      <a:pt x="270283" y="377508"/>
                    </a:cubicBezTo>
                    <a:cubicBezTo>
                      <a:pt x="257820" y="378220"/>
                      <a:pt x="249986" y="374304"/>
                      <a:pt x="242509" y="363621"/>
                    </a:cubicBezTo>
                    <a:cubicBezTo>
                      <a:pt x="196931" y="299883"/>
                      <a:pt x="150997" y="236858"/>
                      <a:pt x="105063" y="173476"/>
                    </a:cubicBezTo>
                    <a:cubicBezTo>
                      <a:pt x="101146" y="168135"/>
                      <a:pt x="97585" y="163150"/>
                      <a:pt x="93312" y="157453"/>
                    </a:cubicBezTo>
                    <a:cubicBezTo>
                      <a:pt x="87615" y="162082"/>
                      <a:pt x="90108" y="167779"/>
                      <a:pt x="90108" y="172764"/>
                    </a:cubicBezTo>
                    <a:cubicBezTo>
                      <a:pt x="90108" y="235078"/>
                      <a:pt x="89752" y="297391"/>
                      <a:pt x="90820" y="359704"/>
                    </a:cubicBezTo>
                    <a:cubicBezTo>
                      <a:pt x="91176" y="375372"/>
                      <a:pt x="86191" y="378576"/>
                      <a:pt x="71948" y="377508"/>
                    </a:cubicBezTo>
                    <a:cubicBezTo>
                      <a:pt x="54144" y="376440"/>
                      <a:pt x="36340" y="376084"/>
                      <a:pt x="18536" y="377508"/>
                    </a:cubicBezTo>
                    <a:cubicBezTo>
                      <a:pt x="3937" y="378576"/>
                      <a:pt x="-336" y="374304"/>
                      <a:pt x="20" y="359348"/>
                    </a:cubicBezTo>
                    <a:cubicBezTo>
                      <a:pt x="732" y="252525"/>
                      <a:pt x="376" y="145702"/>
                      <a:pt x="376" y="38879"/>
                    </a:cubicBezTo>
                    <a:cubicBezTo>
                      <a:pt x="376" y="29265"/>
                      <a:pt x="732" y="20007"/>
                      <a:pt x="376" y="10393"/>
                    </a:cubicBezTo>
                    <a:cubicBezTo>
                      <a:pt x="20" y="2915"/>
                      <a:pt x="3225" y="67"/>
                      <a:pt x="10703" y="67"/>
                    </a:cubicBezTo>
                    <a:cubicBezTo>
                      <a:pt x="32779" y="423"/>
                      <a:pt x="54500" y="779"/>
                      <a:pt x="76577" y="67"/>
                    </a:cubicBezTo>
                    <a:cubicBezTo>
                      <a:pt x="86547" y="-289"/>
                      <a:pt x="89752" y="6476"/>
                      <a:pt x="94025" y="12529"/>
                    </a:cubicBezTo>
                    <a:cubicBezTo>
                      <a:pt x="140671" y="75911"/>
                      <a:pt x="187317" y="139649"/>
                      <a:pt x="234319" y="203031"/>
                    </a:cubicBezTo>
                    <a:cubicBezTo>
                      <a:pt x="237524" y="208016"/>
                      <a:pt x="239660" y="213713"/>
                      <a:pt x="247494" y="216918"/>
                    </a:cubicBezTo>
                    <a:close/>
                  </a:path>
                </a:pathLst>
              </a:custGeom>
              <a:solidFill>
                <a:srgbClr val="0F4F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0CE8F13A-B92E-4C97-B98C-EC7CC150EB58}"/>
                  </a:ext>
                </a:extLst>
              </p:cNvPr>
              <p:cNvSpPr/>
              <p:nvPr/>
            </p:nvSpPr>
            <p:spPr>
              <a:xfrm>
                <a:off x="2994568" y="1433110"/>
                <a:ext cx="390973" cy="391334"/>
              </a:xfrm>
              <a:custGeom>
                <a:avLst/>
                <a:gdLst>
                  <a:gd name="connsiteX0" fmla="*/ 1 w 390973"/>
                  <a:gd name="connsiteY0" fmla="*/ 195135 h 391334"/>
                  <a:gd name="connsiteX1" fmla="*/ 196556 w 390973"/>
                  <a:gd name="connsiteY1" fmla="*/ 4 h 391334"/>
                  <a:gd name="connsiteX2" fmla="*/ 390974 w 390973"/>
                  <a:gd name="connsiteY2" fmla="*/ 195847 h 391334"/>
                  <a:gd name="connsiteX3" fmla="*/ 194775 w 390973"/>
                  <a:gd name="connsiteY3" fmla="*/ 391333 h 391334"/>
                  <a:gd name="connsiteX4" fmla="*/ 1 w 390973"/>
                  <a:gd name="connsiteY4" fmla="*/ 195135 h 391334"/>
                  <a:gd name="connsiteX5" fmla="*/ 296257 w 390973"/>
                  <a:gd name="connsiteY5" fmla="*/ 197271 h 391334"/>
                  <a:gd name="connsiteX6" fmla="*/ 196556 w 390973"/>
                  <a:gd name="connsiteY6" fmla="*/ 89380 h 391334"/>
                  <a:gd name="connsiteX7" fmla="*/ 94005 w 390973"/>
                  <a:gd name="connsiteY7" fmla="*/ 194422 h 391334"/>
                  <a:gd name="connsiteX8" fmla="*/ 194063 w 390973"/>
                  <a:gd name="connsiteY8" fmla="*/ 301958 h 391334"/>
                  <a:gd name="connsiteX9" fmla="*/ 296257 w 390973"/>
                  <a:gd name="connsiteY9" fmla="*/ 197271 h 39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973" h="391334">
                    <a:moveTo>
                      <a:pt x="1" y="195135"/>
                    </a:moveTo>
                    <a:cubicBezTo>
                      <a:pt x="357" y="83683"/>
                      <a:pt x="85460" y="-708"/>
                      <a:pt x="196556" y="4"/>
                    </a:cubicBezTo>
                    <a:cubicBezTo>
                      <a:pt x="306227" y="717"/>
                      <a:pt x="390974" y="86175"/>
                      <a:pt x="390974" y="195847"/>
                    </a:cubicBezTo>
                    <a:cubicBezTo>
                      <a:pt x="390974" y="306587"/>
                      <a:pt x="305515" y="391689"/>
                      <a:pt x="194775" y="391333"/>
                    </a:cubicBezTo>
                    <a:cubicBezTo>
                      <a:pt x="83323" y="391333"/>
                      <a:pt x="-355" y="306943"/>
                      <a:pt x="1" y="195135"/>
                    </a:cubicBezTo>
                    <a:close/>
                    <a:moveTo>
                      <a:pt x="296257" y="197271"/>
                    </a:moveTo>
                    <a:cubicBezTo>
                      <a:pt x="296613" y="133533"/>
                      <a:pt x="256733" y="90448"/>
                      <a:pt x="196556" y="89380"/>
                    </a:cubicBezTo>
                    <a:cubicBezTo>
                      <a:pt x="136735" y="88312"/>
                      <a:pt x="94718" y="131397"/>
                      <a:pt x="94005" y="194422"/>
                    </a:cubicBezTo>
                    <a:cubicBezTo>
                      <a:pt x="93293" y="257092"/>
                      <a:pt x="134598" y="301602"/>
                      <a:pt x="194063" y="301958"/>
                    </a:cubicBezTo>
                    <a:cubicBezTo>
                      <a:pt x="254240" y="302670"/>
                      <a:pt x="295901" y="260297"/>
                      <a:pt x="296257" y="197271"/>
                    </a:cubicBezTo>
                    <a:close/>
                  </a:path>
                </a:pathLst>
              </a:custGeom>
              <a:solidFill>
                <a:srgbClr val="0E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DD36FE61-B093-41D5-9F70-43B2D2902128}"/>
                  </a:ext>
                </a:extLst>
              </p:cNvPr>
              <p:cNvSpPr/>
              <p:nvPr/>
            </p:nvSpPr>
            <p:spPr>
              <a:xfrm>
                <a:off x="5132454" y="1433470"/>
                <a:ext cx="390974" cy="391329"/>
              </a:xfrm>
              <a:custGeom>
                <a:avLst/>
                <a:gdLst>
                  <a:gd name="connsiteX0" fmla="*/ 390974 w 390974"/>
                  <a:gd name="connsiteY0" fmla="*/ 196200 h 391329"/>
                  <a:gd name="connsiteX1" fmla="*/ 194775 w 390974"/>
                  <a:gd name="connsiteY1" fmla="*/ 391330 h 391329"/>
                  <a:gd name="connsiteX2" fmla="*/ 1 w 390974"/>
                  <a:gd name="connsiteY2" fmla="*/ 196200 h 391329"/>
                  <a:gd name="connsiteX3" fmla="*/ 195843 w 390974"/>
                  <a:gd name="connsiteY3" fmla="*/ 1 h 391329"/>
                  <a:gd name="connsiteX4" fmla="*/ 390974 w 390974"/>
                  <a:gd name="connsiteY4" fmla="*/ 196200 h 391329"/>
                  <a:gd name="connsiteX5" fmla="*/ 94717 w 390974"/>
                  <a:gd name="connsiteY5" fmla="*/ 193707 h 391329"/>
                  <a:gd name="connsiteX6" fmla="*/ 193707 w 390974"/>
                  <a:gd name="connsiteY6" fmla="*/ 301954 h 391329"/>
                  <a:gd name="connsiteX7" fmla="*/ 296969 w 390974"/>
                  <a:gd name="connsiteY7" fmla="*/ 197624 h 391329"/>
                  <a:gd name="connsiteX8" fmla="*/ 195843 w 390974"/>
                  <a:gd name="connsiteY8" fmla="*/ 89376 h 391329"/>
                  <a:gd name="connsiteX9" fmla="*/ 94717 w 390974"/>
                  <a:gd name="connsiteY9" fmla="*/ 193707 h 39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974" h="391329">
                    <a:moveTo>
                      <a:pt x="390974" y="196200"/>
                    </a:moveTo>
                    <a:cubicBezTo>
                      <a:pt x="390617" y="307652"/>
                      <a:pt x="306227" y="391330"/>
                      <a:pt x="194775" y="391330"/>
                    </a:cubicBezTo>
                    <a:cubicBezTo>
                      <a:pt x="84747" y="391330"/>
                      <a:pt x="357" y="306583"/>
                      <a:pt x="1" y="196200"/>
                    </a:cubicBezTo>
                    <a:cubicBezTo>
                      <a:pt x="-355" y="85460"/>
                      <a:pt x="85103" y="-355"/>
                      <a:pt x="195843" y="1"/>
                    </a:cubicBezTo>
                    <a:cubicBezTo>
                      <a:pt x="306583" y="-355"/>
                      <a:pt x="391330" y="84748"/>
                      <a:pt x="390974" y="196200"/>
                    </a:cubicBezTo>
                    <a:close/>
                    <a:moveTo>
                      <a:pt x="94717" y="193707"/>
                    </a:moveTo>
                    <a:cubicBezTo>
                      <a:pt x="94005" y="257801"/>
                      <a:pt x="133886" y="301242"/>
                      <a:pt x="193707" y="301954"/>
                    </a:cubicBezTo>
                    <a:cubicBezTo>
                      <a:pt x="254240" y="302667"/>
                      <a:pt x="295901" y="260650"/>
                      <a:pt x="296969" y="197624"/>
                    </a:cubicBezTo>
                    <a:cubicBezTo>
                      <a:pt x="298037" y="134242"/>
                      <a:pt x="256377" y="89376"/>
                      <a:pt x="195843" y="89376"/>
                    </a:cubicBezTo>
                    <a:cubicBezTo>
                      <a:pt x="136735" y="88664"/>
                      <a:pt x="95430" y="131394"/>
                      <a:pt x="94717" y="193707"/>
                    </a:cubicBezTo>
                    <a:close/>
                  </a:path>
                </a:pathLst>
              </a:custGeom>
              <a:solidFill>
                <a:srgbClr val="0E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A9FD5FFB-2C10-4E39-A067-D9B427CEEC0D}"/>
                  </a:ext>
                </a:extLst>
              </p:cNvPr>
              <p:cNvSpPr/>
              <p:nvPr/>
            </p:nvSpPr>
            <p:spPr>
              <a:xfrm>
                <a:off x="3453909" y="1439788"/>
                <a:ext cx="308362" cy="378309"/>
              </a:xfrm>
              <a:custGeom>
                <a:avLst/>
                <a:gdLst>
                  <a:gd name="connsiteX0" fmla="*/ 308363 w 308362"/>
                  <a:gd name="connsiteY0" fmla="*/ 377534 h 378309"/>
                  <a:gd name="connsiteX1" fmla="*/ 219343 w 308362"/>
                  <a:gd name="connsiteY1" fmla="*/ 377890 h 378309"/>
                  <a:gd name="connsiteX2" fmla="*/ 200115 w 308362"/>
                  <a:gd name="connsiteY2" fmla="*/ 366496 h 378309"/>
                  <a:gd name="connsiteX3" fmla="*/ 143143 w 308362"/>
                  <a:gd name="connsiteY3" fmla="*/ 266082 h 378309"/>
                  <a:gd name="connsiteX4" fmla="*/ 93648 w 308362"/>
                  <a:gd name="connsiteY4" fmla="*/ 256824 h 378309"/>
                  <a:gd name="connsiteX5" fmla="*/ 91156 w 308362"/>
                  <a:gd name="connsiteY5" fmla="*/ 270355 h 378309"/>
                  <a:gd name="connsiteX6" fmla="*/ 91156 w 308362"/>
                  <a:gd name="connsiteY6" fmla="*/ 362935 h 378309"/>
                  <a:gd name="connsiteX7" fmla="*/ 76913 w 308362"/>
                  <a:gd name="connsiteY7" fmla="*/ 378246 h 378309"/>
                  <a:gd name="connsiteX8" fmla="*/ 12819 w 308362"/>
                  <a:gd name="connsiteY8" fmla="*/ 377890 h 378309"/>
                  <a:gd name="connsiteX9" fmla="*/ 0 w 308362"/>
                  <a:gd name="connsiteY9" fmla="*/ 366852 h 378309"/>
                  <a:gd name="connsiteX10" fmla="*/ 356 w 308362"/>
                  <a:gd name="connsiteY10" fmla="*/ 12555 h 378309"/>
                  <a:gd name="connsiteX11" fmla="*/ 8902 w 308362"/>
                  <a:gd name="connsiteY11" fmla="*/ 804 h 378309"/>
                  <a:gd name="connsiteX12" fmla="*/ 193350 w 308362"/>
                  <a:gd name="connsiteY12" fmla="*/ 7570 h 378309"/>
                  <a:gd name="connsiteX13" fmla="*/ 284862 w 308362"/>
                  <a:gd name="connsiteY13" fmla="*/ 176350 h 378309"/>
                  <a:gd name="connsiteX14" fmla="*/ 235723 w 308362"/>
                  <a:gd name="connsiteY14" fmla="*/ 232967 h 378309"/>
                  <a:gd name="connsiteX15" fmla="*/ 231450 w 308362"/>
                  <a:gd name="connsiteY15" fmla="*/ 250414 h 378309"/>
                  <a:gd name="connsiteX16" fmla="*/ 308363 w 308362"/>
                  <a:gd name="connsiteY16" fmla="*/ 377534 h 378309"/>
                  <a:gd name="connsiteX17" fmla="*/ 91156 w 308362"/>
                  <a:gd name="connsiteY17" fmla="*/ 127568 h 378309"/>
                  <a:gd name="connsiteX18" fmla="*/ 91156 w 308362"/>
                  <a:gd name="connsiteY18" fmla="*/ 160683 h 378309"/>
                  <a:gd name="connsiteX19" fmla="*/ 104687 w 308362"/>
                  <a:gd name="connsiteY19" fmla="*/ 174926 h 378309"/>
                  <a:gd name="connsiteX20" fmla="*/ 156318 w 308362"/>
                  <a:gd name="connsiteY20" fmla="*/ 174570 h 378309"/>
                  <a:gd name="connsiteX21" fmla="*/ 198691 w 308362"/>
                  <a:gd name="connsiteY21" fmla="*/ 130773 h 378309"/>
                  <a:gd name="connsiteX22" fmla="*/ 157386 w 308362"/>
                  <a:gd name="connsiteY22" fmla="*/ 85907 h 378309"/>
                  <a:gd name="connsiteX23" fmla="*/ 136021 w 308362"/>
                  <a:gd name="connsiteY23" fmla="*/ 85551 h 378309"/>
                  <a:gd name="connsiteX24" fmla="*/ 94716 w 308362"/>
                  <a:gd name="connsiteY24" fmla="*/ 88043 h 378309"/>
                  <a:gd name="connsiteX25" fmla="*/ 91156 w 308362"/>
                  <a:gd name="connsiteY25" fmla="*/ 127568 h 37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8362" h="378309">
                    <a:moveTo>
                      <a:pt x="308363" y="377534"/>
                    </a:moveTo>
                    <a:cubicBezTo>
                      <a:pt x="276316" y="377534"/>
                      <a:pt x="247830" y="377178"/>
                      <a:pt x="219343" y="377890"/>
                    </a:cubicBezTo>
                    <a:cubicBezTo>
                      <a:pt x="209729" y="378246"/>
                      <a:pt x="204388" y="374685"/>
                      <a:pt x="200115" y="366496"/>
                    </a:cubicBezTo>
                    <a:cubicBezTo>
                      <a:pt x="181599" y="332668"/>
                      <a:pt x="162371" y="299553"/>
                      <a:pt x="143143" y="266082"/>
                    </a:cubicBezTo>
                    <a:cubicBezTo>
                      <a:pt x="137802" y="257180"/>
                      <a:pt x="101482" y="250414"/>
                      <a:pt x="93648" y="256824"/>
                    </a:cubicBezTo>
                    <a:cubicBezTo>
                      <a:pt x="89375" y="260385"/>
                      <a:pt x="91156" y="265726"/>
                      <a:pt x="91156" y="270355"/>
                    </a:cubicBezTo>
                    <a:cubicBezTo>
                      <a:pt x="91156" y="301333"/>
                      <a:pt x="90800" y="331956"/>
                      <a:pt x="91156" y="362935"/>
                    </a:cubicBezTo>
                    <a:cubicBezTo>
                      <a:pt x="91512" y="373617"/>
                      <a:pt x="89731" y="378958"/>
                      <a:pt x="76913" y="378246"/>
                    </a:cubicBezTo>
                    <a:cubicBezTo>
                      <a:pt x="55548" y="377178"/>
                      <a:pt x="34183" y="377534"/>
                      <a:pt x="12819" y="377890"/>
                    </a:cubicBezTo>
                    <a:cubicBezTo>
                      <a:pt x="4629" y="377890"/>
                      <a:pt x="0" y="377178"/>
                      <a:pt x="0" y="366852"/>
                    </a:cubicBezTo>
                    <a:cubicBezTo>
                      <a:pt x="356" y="248634"/>
                      <a:pt x="356" y="130773"/>
                      <a:pt x="356" y="12555"/>
                    </a:cubicBezTo>
                    <a:cubicBezTo>
                      <a:pt x="356" y="6502"/>
                      <a:pt x="-356" y="448"/>
                      <a:pt x="8902" y="804"/>
                    </a:cubicBezTo>
                    <a:cubicBezTo>
                      <a:pt x="70503" y="3297"/>
                      <a:pt x="132461" y="-5961"/>
                      <a:pt x="193350" y="7570"/>
                    </a:cubicBezTo>
                    <a:cubicBezTo>
                      <a:pt x="272043" y="25374"/>
                      <a:pt x="312636" y="101574"/>
                      <a:pt x="284862" y="176350"/>
                    </a:cubicBezTo>
                    <a:cubicBezTo>
                      <a:pt x="275604" y="201276"/>
                      <a:pt x="259224" y="220504"/>
                      <a:pt x="235723" y="232967"/>
                    </a:cubicBezTo>
                    <a:cubicBezTo>
                      <a:pt x="226465" y="237952"/>
                      <a:pt x="226465" y="242225"/>
                      <a:pt x="231450" y="250414"/>
                    </a:cubicBezTo>
                    <a:cubicBezTo>
                      <a:pt x="257088" y="291363"/>
                      <a:pt x="281657" y="333024"/>
                      <a:pt x="308363" y="377534"/>
                    </a:cubicBezTo>
                    <a:close/>
                    <a:moveTo>
                      <a:pt x="91156" y="127568"/>
                    </a:moveTo>
                    <a:cubicBezTo>
                      <a:pt x="91156" y="140387"/>
                      <a:pt x="91868" y="150357"/>
                      <a:pt x="91156" y="160683"/>
                    </a:cubicBezTo>
                    <a:cubicBezTo>
                      <a:pt x="90444" y="171365"/>
                      <a:pt x="93292" y="175638"/>
                      <a:pt x="104687" y="174926"/>
                    </a:cubicBezTo>
                    <a:cubicBezTo>
                      <a:pt x="121778" y="173858"/>
                      <a:pt x="139226" y="175282"/>
                      <a:pt x="156318" y="174570"/>
                    </a:cubicBezTo>
                    <a:cubicBezTo>
                      <a:pt x="181243" y="173502"/>
                      <a:pt x="198335" y="155698"/>
                      <a:pt x="198691" y="130773"/>
                    </a:cubicBezTo>
                    <a:cubicBezTo>
                      <a:pt x="199047" y="106203"/>
                      <a:pt x="182311" y="87687"/>
                      <a:pt x="157386" y="85907"/>
                    </a:cubicBezTo>
                    <a:cubicBezTo>
                      <a:pt x="150265" y="85551"/>
                      <a:pt x="143143" y="85551"/>
                      <a:pt x="136021" y="85551"/>
                    </a:cubicBezTo>
                    <a:cubicBezTo>
                      <a:pt x="121778" y="85907"/>
                      <a:pt x="103262" y="80922"/>
                      <a:pt x="94716" y="88043"/>
                    </a:cubicBezTo>
                    <a:cubicBezTo>
                      <a:pt x="84390" y="96589"/>
                      <a:pt x="93292" y="115817"/>
                      <a:pt x="91156" y="127568"/>
                    </a:cubicBezTo>
                    <a:close/>
                  </a:path>
                </a:pathLst>
              </a:custGeom>
              <a:solidFill>
                <a:srgbClr val="0F4F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13441175-6FD2-4808-963D-69CA99D23EDC}"/>
                  </a:ext>
                </a:extLst>
              </p:cNvPr>
              <p:cNvSpPr/>
              <p:nvPr/>
            </p:nvSpPr>
            <p:spPr>
              <a:xfrm>
                <a:off x="4248672" y="1440160"/>
                <a:ext cx="384079" cy="378966"/>
              </a:xfrm>
              <a:custGeom>
                <a:avLst/>
                <a:gdLst>
                  <a:gd name="connsiteX0" fmla="*/ 0 w 384079"/>
                  <a:gd name="connsiteY0" fmla="*/ 377162 h 378966"/>
                  <a:gd name="connsiteX1" fmla="*/ 52699 w 384079"/>
                  <a:gd name="connsiteY1" fmla="*/ 245769 h 378966"/>
                  <a:gd name="connsiteX2" fmla="*/ 145279 w 384079"/>
                  <a:gd name="connsiteY2" fmla="*/ 13251 h 378966"/>
                  <a:gd name="connsiteX3" fmla="*/ 164508 w 384079"/>
                  <a:gd name="connsiteY3" fmla="*/ 76 h 378966"/>
                  <a:gd name="connsiteX4" fmla="*/ 225041 w 384079"/>
                  <a:gd name="connsiteY4" fmla="*/ 76 h 378966"/>
                  <a:gd name="connsiteX5" fmla="*/ 240708 w 384079"/>
                  <a:gd name="connsiteY5" fmla="*/ 10758 h 378966"/>
                  <a:gd name="connsiteX6" fmla="*/ 382071 w 384079"/>
                  <a:gd name="connsiteY6" fmla="*/ 365055 h 378966"/>
                  <a:gd name="connsiteX7" fmla="*/ 374237 w 384079"/>
                  <a:gd name="connsiteY7" fmla="*/ 377518 h 378966"/>
                  <a:gd name="connsiteX8" fmla="*/ 299461 w 384079"/>
                  <a:gd name="connsiteY8" fmla="*/ 377518 h 378966"/>
                  <a:gd name="connsiteX9" fmla="*/ 285218 w 384079"/>
                  <a:gd name="connsiteY9" fmla="*/ 367904 h 378966"/>
                  <a:gd name="connsiteX10" fmla="*/ 284149 w 384079"/>
                  <a:gd name="connsiteY10" fmla="*/ 364699 h 378966"/>
                  <a:gd name="connsiteX11" fmla="*/ 264565 w 384079"/>
                  <a:gd name="connsiteY11" fmla="*/ 320545 h 378966"/>
                  <a:gd name="connsiteX12" fmla="*/ 217563 w 384079"/>
                  <a:gd name="connsiteY12" fmla="*/ 318053 h 378966"/>
                  <a:gd name="connsiteX13" fmla="*/ 133885 w 384079"/>
                  <a:gd name="connsiteY13" fmla="*/ 317697 h 378966"/>
                  <a:gd name="connsiteX14" fmla="*/ 113232 w 384079"/>
                  <a:gd name="connsiteY14" fmla="*/ 331584 h 378966"/>
                  <a:gd name="connsiteX15" fmla="*/ 95429 w 384079"/>
                  <a:gd name="connsiteY15" fmla="*/ 374669 h 378966"/>
                  <a:gd name="connsiteX16" fmla="*/ 47002 w 384079"/>
                  <a:gd name="connsiteY16" fmla="*/ 377518 h 378966"/>
                  <a:gd name="connsiteX17" fmla="*/ 0 w 384079"/>
                  <a:gd name="connsiteY17" fmla="*/ 377162 h 378966"/>
                  <a:gd name="connsiteX18" fmla="*/ 237859 w 384079"/>
                  <a:gd name="connsiteY18" fmla="*/ 237936 h 378966"/>
                  <a:gd name="connsiteX19" fmla="*/ 193350 w 384079"/>
                  <a:gd name="connsiteY19" fmla="*/ 112596 h 378966"/>
                  <a:gd name="connsiteX20" fmla="*/ 148840 w 384079"/>
                  <a:gd name="connsiteY20" fmla="*/ 237936 h 378966"/>
                  <a:gd name="connsiteX21" fmla="*/ 237859 w 384079"/>
                  <a:gd name="connsiteY21" fmla="*/ 237936 h 37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079" h="378966">
                    <a:moveTo>
                      <a:pt x="0" y="377162"/>
                    </a:moveTo>
                    <a:cubicBezTo>
                      <a:pt x="18516" y="331228"/>
                      <a:pt x="35608" y="288499"/>
                      <a:pt x="52699" y="245769"/>
                    </a:cubicBezTo>
                    <a:cubicBezTo>
                      <a:pt x="83678" y="168144"/>
                      <a:pt x="114657" y="90876"/>
                      <a:pt x="145279" y="13251"/>
                    </a:cubicBezTo>
                    <a:cubicBezTo>
                      <a:pt x="149196" y="3637"/>
                      <a:pt x="153469" y="-636"/>
                      <a:pt x="164508" y="76"/>
                    </a:cubicBezTo>
                    <a:cubicBezTo>
                      <a:pt x="184804" y="1144"/>
                      <a:pt x="204744" y="788"/>
                      <a:pt x="225041" y="76"/>
                    </a:cubicBezTo>
                    <a:cubicBezTo>
                      <a:pt x="233586" y="-280"/>
                      <a:pt x="237859" y="2925"/>
                      <a:pt x="240708" y="10758"/>
                    </a:cubicBezTo>
                    <a:cubicBezTo>
                      <a:pt x="287710" y="128976"/>
                      <a:pt x="334712" y="247194"/>
                      <a:pt x="382071" y="365055"/>
                    </a:cubicBezTo>
                    <a:cubicBezTo>
                      <a:pt x="385631" y="373957"/>
                      <a:pt x="385275" y="377518"/>
                      <a:pt x="374237" y="377518"/>
                    </a:cubicBezTo>
                    <a:cubicBezTo>
                      <a:pt x="349311" y="376806"/>
                      <a:pt x="324386" y="377162"/>
                      <a:pt x="299461" y="377518"/>
                    </a:cubicBezTo>
                    <a:cubicBezTo>
                      <a:pt x="291627" y="377518"/>
                      <a:pt x="286998" y="375381"/>
                      <a:pt x="285218" y="367904"/>
                    </a:cubicBezTo>
                    <a:cubicBezTo>
                      <a:pt x="284862" y="366835"/>
                      <a:pt x="284505" y="365767"/>
                      <a:pt x="284149" y="364699"/>
                    </a:cubicBezTo>
                    <a:cubicBezTo>
                      <a:pt x="277384" y="349744"/>
                      <a:pt x="278096" y="328023"/>
                      <a:pt x="264565" y="320545"/>
                    </a:cubicBezTo>
                    <a:cubicBezTo>
                      <a:pt x="252458" y="313424"/>
                      <a:pt x="233586" y="318053"/>
                      <a:pt x="217563" y="318053"/>
                    </a:cubicBezTo>
                    <a:cubicBezTo>
                      <a:pt x="189789" y="318053"/>
                      <a:pt x="161659" y="318409"/>
                      <a:pt x="133885" y="317697"/>
                    </a:cubicBezTo>
                    <a:cubicBezTo>
                      <a:pt x="122490" y="317341"/>
                      <a:pt x="116793" y="320545"/>
                      <a:pt x="113232" y="331584"/>
                    </a:cubicBezTo>
                    <a:cubicBezTo>
                      <a:pt x="108603" y="346895"/>
                      <a:pt x="106111" y="367548"/>
                      <a:pt x="95429" y="374669"/>
                    </a:cubicBezTo>
                    <a:cubicBezTo>
                      <a:pt x="83678" y="382503"/>
                      <a:pt x="63382" y="377162"/>
                      <a:pt x="47002" y="377518"/>
                    </a:cubicBezTo>
                    <a:cubicBezTo>
                      <a:pt x="32759" y="377162"/>
                      <a:pt x="17804" y="377162"/>
                      <a:pt x="0" y="377162"/>
                    </a:cubicBezTo>
                    <a:close/>
                    <a:moveTo>
                      <a:pt x="237859" y="237936"/>
                    </a:moveTo>
                    <a:cubicBezTo>
                      <a:pt x="222548" y="195206"/>
                      <a:pt x="208305" y="154970"/>
                      <a:pt x="193350" y="112596"/>
                    </a:cubicBezTo>
                    <a:cubicBezTo>
                      <a:pt x="178394" y="154970"/>
                      <a:pt x="163795" y="195919"/>
                      <a:pt x="148840" y="237936"/>
                    </a:cubicBezTo>
                    <a:cubicBezTo>
                      <a:pt x="179463" y="237936"/>
                      <a:pt x="207949" y="237936"/>
                      <a:pt x="237859" y="237936"/>
                    </a:cubicBezTo>
                    <a:close/>
                  </a:path>
                </a:pathLst>
              </a:custGeom>
              <a:solidFill>
                <a:srgbClr val="0E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FE55F4CC-8B77-4F87-90E1-C0CDBAC6DABD}"/>
                  </a:ext>
                </a:extLst>
              </p:cNvPr>
              <p:cNvSpPr/>
              <p:nvPr/>
            </p:nvSpPr>
            <p:spPr>
              <a:xfrm>
                <a:off x="2692240" y="1440208"/>
                <a:ext cx="270001" cy="378918"/>
              </a:xfrm>
              <a:custGeom>
                <a:avLst/>
                <a:gdLst>
                  <a:gd name="connsiteX0" fmla="*/ 376 w 270001"/>
                  <a:gd name="connsiteY0" fmla="*/ 189105 h 378918"/>
                  <a:gd name="connsiteX1" fmla="*/ 20 w 270001"/>
                  <a:gd name="connsiteY1" fmla="*/ 16408 h 378918"/>
                  <a:gd name="connsiteX2" fmla="*/ 17112 w 270001"/>
                  <a:gd name="connsiteY2" fmla="*/ 28 h 378918"/>
                  <a:gd name="connsiteX3" fmla="*/ 253903 w 270001"/>
                  <a:gd name="connsiteY3" fmla="*/ 28 h 378918"/>
                  <a:gd name="connsiteX4" fmla="*/ 269927 w 270001"/>
                  <a:gd name="connsiteY4" fmla="*/ 16052 h 378918"/>
                  <a:gd name="connsiteX5" fmla="*/ 269927 w 270001"/>
                  <a:gd name="connsiteY5" fmla="*/ 71244 h 378918"/>
                  <a:gd name="connsiteX6" fmla="*/ 254615 w 270001"/>
                  <a:gd name="connsiteY6" fmla="*/ 85843 h 378918"/>
                  <a:gd name="connsiteX7" fmla="*/ 106843 w 270001"/>
                  <a:gd name="connsiteY7" fmla="*/ 85487 h 378918"/>
                  <a:gd name="connsiteX8" fmla="*/ 91176 w 270001"/>
                  <a:gd name="connsiteY8" fmla="*/ 101510 h 378918"/>
                  <a:gd name="connsiteX9" fmla="*/ 91176 w 270001"/>
                  <a:gd name="connsiteY9" fmla="*/ 146020 h 378918"/>
                  <a:gd name="connsiteX10" fmla="*/ 105775 w 270001"/>
                  <a:gd name="connsiteY10" fmla="*/ 159907 h 378918"/>
                  <a:gd name="connsiteX11" fmla="*/ 214379 w 270001"/>
                  <a:gd name="connsiteY11" fmla="*/ 159551 h 378918"/>
                  <a:gd name="connsiteX12" fmla="*/ 229690 w 270001"/>
                  <a:gd name="connsiteY12" fmla="*/ 174150 h 378918"/>
                  <a:gd name="connsiteX13" fmla="*/ 229690 w 270001"/>
                  <a:gd name="connsiteY13" fmla="*/ 227562 h 378918"/>
                  <a:gd name="connsiteX14" fmla="*/ 215091 w 270001"/>
                  <a:gd name="connsiteY14" fmla="*/ 241449 h 378918"/>
                  <a:gd name="connsiteX15" fmla="*/ 108268 w 270001"/>
                  <a:gd name="connsiteY15" fmla="*/ 241093 h 378918"/>
                  <a:gd name="connsiteX16" fmla="*/ 91176 w 270001"/>
                  <a:gd name="connsiteY16" fmla="*/ 257828 h 378918"/>
                  <a:gd name="connsiteX17" fmla="*/ 91888 w 270001"/>
                  <a:gd name="connsiteY17" fmla="*/ 364651 h 378918"/>
                  <a:gd name="connsiteX18" fmla="*/ 78001 w 270001"/>
                  <a:gd name="connsiteY18" fmla="*/ 378894 h 378918"/>
                  <a:gd name="connsiteX19" fmla="*/ 13907 w 270001"/>
                  <a:gd name="connsiteY19" fmla="*/ 378894 h 378918"/>
                  <a:gd name="connsiteX20" fmla="*/ 20 w 270001"/>
                  <a:gd name="connsiteY20" fmla="*/ 365007 h 378918"/>
                  <a:gd name="connsiteX21" fmla="*/ 376 w 270001"/>
                  <a:gd name="connsiteY21" fmla="*/ 189105 h 37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0001" h="378918">
                    <a:moveTo>
                      <a:pt x="376" y="189105"/>
                    </a:moveTo>
                    <a:cubicBezTo>
                      <a:pt x="376" y="131421"/>
                      <a:pt x="732" y="74092"/>
                      <a:pt x="20" y="16408"/>
                    </a:cubicBezTo>
                    <a:cubicBezTo>
                      <a:pt x="-336" y="2521"/>
                      <a:pt x="3937" y="-328"/>
                      <a:pt x="17112" y="28"/>
                    </a:cubicBezTo>
                    <a:cubicBezTo>
                      <a:pt x="95805" y="741"/>
                      <a:pt x="174854" y="741"/>
                      <a:pt x="253903" y="28"/>
                    </a:cubicBezTo>
                    <a:cubicBezTo>
                      <a:pt x="266366" y="28"/>
                      <a:pt x="270639" y="3233"/>
                      <a:pt x="269927" y="16052"/>
                    </a:cubicBezTo>
                    <a:cubicBezTo>
                      <a:pt x="268858" y="34212"/>
                      <a:pt x="268858" y="52728"/>
                      <a:pt x="269927" y="71244"/>
                    </a:cubicBezTo>
                    <a:cubicBezTo>
                      <a:pt x="270639" y="83707"/>
                      <a:pt x="265654" y="85843"/>
                      <a:pt x="254615" y="85843"/>
                    </a:cubicBezTo>
                    <a:cubicBezTo>
                      <a:pt x="205477" y="85131"/>
                      <a:pt x="156338" y="86199"/>
                      <a:pt x="106843" y="85487"/>
                    </a:cubicBezTo>
                    <a:cubicBezTo>
                      <a:pt x="94381" y="85131"/>
                      <a:pt x="90464" y="89048"/>
                      <a:pt x="91176" y="101510"/>
                    </a:cubicBezTo>
                    <a:cubicBezTo>
                      <a:pt x="92244" y="116109"/>
                      <a:pt x="91888" y="131065"/>
                      <a:pt x="91176" y="146020"/>
                    </a:cubicBezTo>
                    <a:cubicBezTo>
                      <a:pt x="90464" y="157414"/>
                      <a:pt x="95093" y="159907"/>
                      <a:pt x="105775" y="159907"/>
                    </a:cubicBezTo>
                    <a:cubicBezTo>
                      <a:pt x="142095" y="159551"/>
                      <a:pt x="178059" y="160263"/>
                      <a:pt x="214379" y="159551"/>
                    </a:cubicBezTo>
                    <a:cubicBezTo>
                      <a:pt x="225417" y="159195"/>
                      <a:pt x="230402" y="162043"/>
                      <a:pt x="229690" y="174150"/>
                    </a:cubicBezTo>
                    <a:cubicBezTo>
                      <a:pt x="228622" y="191954"/>
                      <a:pt x="228622" y="209758"/>
                      <a:pt x="229690" y="227562"/>
                    </a:cubicBezTo>
                    <a:cubicBezTo>
                      <a:pt x="230402" y="238956"/>
                      <a:pt x="225417" y="241449"/>
                      <a:pt x="215091" y="241449"/>
                    </a:cubicBezTo>
                    <a:cubicBezTo>
                      <a:pt x="179483" y="241093"/>
                      <a:pt x="143875" y="241805"/>
                      <a:pt x="108268" y="241093"/>
                    </a:cubicBezTo>
                    <a:cubicBezTo>
                      <a:pt x="95093" y="240736"/>
                      <a:pt x="90820" y="243941"/>
                      <a:pt x="91176" y="257828"/>
                    </a:cubicBezTo>
                    <a:cubicBezTo>
                      <a:pt x="92244" y="293436"/>
                      <a:pt x="91176" y="329044"/>
                      <a:pt x="91888" y="364651"/>
                    </a:cubicBezTo>
                    <a:cubicBezTo>
                      <a:pt x="91888" y="375334"/>
                      <a:pt x="89396" y="379250"/>
                      <a:pt x="78001" y="378894"/>
                    </a:cubicBezTo>
                    <a:cubicBezTo>
                      <a:pt x="56637" y="377826"/>
                      <a:pt x="35272" y="377826"/>
                      <a:pt x="13907" y="378894"/>
                    </a:cubicBezTo>
                    <a:cubicBezTo>
                      <a:pt x="2513" y="379250"/>
                      <a:pt x="20" y="375690"/>
                      <a:pt x="20" y="365007"/>
                    </a:cubicBezTo>
                    <a:cubicBezTo>
                      <a:pt x="376" y="305186"/>
                      <a:pt x="376" y="247146"/>
                      <a:pt x="376" y="189105"/>
                    </a:cubicBezTo>
                    <a:close/>
                  </a:path>
                </a:pathLst>
              </a:custGeom>
              <a:solidFill>
                <a:srgbClr val="1050A3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72775E5-5608-4B93-8FE8-1609DF7C8FE2}"/>
                  </a:ext>
                </a:extLst>
              </p:cNvPr>
              <p:cNvSpPr/>
              <p:nvPr/>
            </p:nvSpPr>
            <p:spPr>
              <a:xfrm>
                <a:off x="4604663" y="1440217"/>
                <a:ext cx="319295" cy="378055"/>
              </a:xfrm>
              <a:custGeom>
                <a:avLst/>
                <a:gdLst>
                  <a:gd name="connsiteX0" fmla="*/ 159252 w 319295"/>
                  <a:gd name="connsiteY0" fmla="*/ 375 h 378055"/>
                  <a:gd name="connsiteX1" fmla="*/ 301683 w 319295"/>
                  <a:gd name="connsiteY1" fmla="*/ 19 h 378055"/>
                  <a:gd name="connsiteX2" fmla="*/ 319131 w 319295"/>
                  <a:gd name="connsiteY2" fmla="*/ 18179 h 378055"/>
                  <a:gd name="connsiteX3" fmla="*/ 319131 w 319295"/>
                  <a:gd name="connsiteY3" fmla="*/ 71590 h 378055"/>
                  <a:gd name="connsiteX4" fmla="*/ 305244 w 319295"/>
                  <a:gd name="connsiteY4" fmla="*/ 85833 h 378055"/>
                  <a:gd name="connsiteX5" fmla="*/ 221566 w 319295"/>
                  <a:gd name="connsiteY5" fmla="*/ 85121 h 378055"/>
                  <a:gd name="connsiteX6" fmla="*/ 203762 w 319295"/>
                  <a:gd name="connsiteY6" fmla="*/ 102569 h 378055"/>
                  <a:gd name="connsiteX7" fmla="*/ 204474 w 319295"/>
                  <a:gd name="connsiteY7" fmla="*/ 355384 h 378055"/>
                  <a:gd name="connsiteX8" fmla="*/ 180973 w 319295"/>
                  <a:gd name="connsiteY8" fmla="*/ 377816 h 378055"/>
                  <a:gd name="connsiteX9" fmla="*/ 127561 w 319295"/>
                  <a:gd name="connsiteY9" fmla="*/ 377816 h 378055"/>
                  <a:gd name="connsiteX10" fmla="*/ 113318 w 319295"/>
                  <a:gd name="connsiteY10" fmla="*/ 362861 h 378055"/>
                  <a:gd name="connsiteX11" fmla="*/ 113674 w 319295"/>
                  <a:gd name="connsiteY11" fmla="*/ 102925 h 378055"/>
                  <a:gd name="connsiteX12" fmla="*/ 96583 w 319295"/>
                  <a:gd name="connsiteY12" fmla="*/ 85121 h 378055"/>
                  <a:gd name="connsiteX13" fmla="*/ 12904 w 319295"/>
                  <a:gd name="connsiteY13" fmla="*/ 85833 h 378055"/>
                  <a:gd name="connsiteX14" fmla="*/ 86 w 319295"/>
                  <a:gd name="connsiteY14" fmla="*/ 72659 h 378055"/>
                  <a:gd name="connsiteX15" fmla="*/ 86 w 319295"/>
                  <a:gd name="connsiteY15" fmla="*/ 17467 h 378055"/>
                  <a:gd name="connsiteX16" fmla="*/ 16821 w 319295"/>
                  <a:gd name="connsiteY16" fmla="*/ 375 h 378055"/>
                  <a:gd name="connsiteX17" fmla="*/ 159252 w 319295"/>
                  <a:gd name="connsiteY17" fmla="*/ 375 h 37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9295" h="378055">
                    <a:moveTo>
                      <a:pt x="159252" y="375"/>
                    </a:moveTo>
                    <a:cubicBezTo>
                      <a:pt x="206610" y="375"/>
                      <a:pt x="254325" y="1087"/>
                      <a:pt x="301683" y="19"/>
                    </a:cubicBezTo>
                    <a:cubicBezTo>
                      <a:pt x="316282" y="-337"/>
                      <a:pt x="320199" y="4292"/>
                      <a:pt x="319131" y="18179"/>
                    </a:cubicBezTo>
                    <a:cubicBezTo>
                      <a:pt x="318062" y="35983"/>
                      <a:pt x="318418" y="53786"/>
                      <a:pt x="319131" y="71590"/>
                    </a:cubicBezTo>
                    <a:cubicBezTo>
                      <a:pt x="319487" y="82273"/>
                      <a:pt x="316282" y="85833"/>
                      <a:pt x="305244" y="85833"/>
                    </a:cubicBezTo>
                    <a:cubicBezTo>
                      <a:pt x="277470" y="85121"/>
                      <a:pt x="249340" y="86189"/>
                      <a:pt x="221566" y="85121"/>
                    </a:cubicBezTo>
                    <a:cubicBezTo>
                      <a:pt x="207679" y="84765"/>
                      <a:pt x="203762" y="88326"/>
                      <a:pt x="203762" y="102569"/>
                    </a:cubicBezTo>
                    <a:cubicBezTo>
                      <a:pt x="204474" y="186959"/>
                      <a:pt x="203406" y="270993"/>
                      <a:pt x="204474" y="355384"/>
                    </a:cubicBezTo>
                    <a:cubicBezTo>
                      <a:pt x="204830" y="374612"/>
                      <a:pt x="198777" y="379241"/>
                      <a:pt x="180973" y="377816"/>
                    </a:cubicBezTo>
                    <a:cubicBezTo>
                      <a:pt x="163169" y="376392"/>
                      <a:pt x="145365" y="376748"/>
                      <a:pt x="127561" y="377816"/>
                    </a:cubicBezTo>
                    <a:cubicBezTo>
                      <a:pt x="115099" y="378529"/>
                      <a:pt x="113318" y="373900"/>
                      <a:pt x="113318" y="362861"/>
                    </a:cubicBezTo>
                    <a:cubicBezTo>
                      <a:pt x="113674" y="276335"/>
                      <a:pt x="113318" y="189808"/>
                      <a:pt x="113674" y="102925"/>
                    </a:cubicBezTo>
                    <a:cubicBezTo>
                      <a:pt x="113674" y="89750"/>
                      <a:pt x="111182" y="84409"/>
                      <a:pt x="96583" y="85121"/>
                    </a:cubicBezTo>
                    <a:cubicBezTo>
                      <a:pt x="68809" y="86546"/>
                      <a:pt x="40678" y="85121"/>
                      <a:pt x="12904" y="85833"/>
                    </a:cubicBezTo>
                    <a:cubicBezTo>
                      <a:pt x="2578" y="86189"/>
                      <a:pt x="-270" y="82629"/>
                      <a:pt x="86" y="72659"/>
                    </a:cubicBezTo>
                    <a:cubicBezTo>
                      <a:pt x="798" y="54143"/>
                      <a:pt x="1154" y="35983"/>
                      <a:pt x="86" y="17467"/>
                    </a:cubicBezTo>
                    <a:cubicBezTo>
                      <a:pt x="-626" y="4292"/>
                      <a:pt x="2934" y="19"/>
                      <a:pt x="16821" y="375"/>
                    </a:cubicBezTo>
                    <a:cubicBezTo>
                      <a:pt x="64180" y="731"/>
                      <a:pt x="111894" y="375"/>
                      <a:pt x="159252" y="375"/>
                    </a:cubicBezTo>
                    <a:close/>
                  </a:path>
                </a:pathLst>
              </a:custGeom>
              <a:solidFill>
                <a:srgbClr val="0E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7B19DD79-DD2A-4676-97C3-14DDFCC76C86}"/>
                  </a:ext>
                </a:extLst>
              </p:cNvPr>
              <p:cNvSpPr/>
              <p:nvPr/>
            </p:nvSpPr>
            <p:spPr>
              <a:xfrm>
                <a:off x="4972551" y="1439805"/>
                <a:ext cx="91538" cy="377681"/>
              </a:xfrm>
              <a:custGeom>
                <a:avLst/>
                <a:gdLst>
                  <a:gd name="connsiteX0" fmla="*/ 91182 w 91538"/>
                  <a:gd name="connsiteY0" fmla="*/ 189508 h 377681"/>
                  <a:gd name="connsiteX1" fmla="*/ 91538 w 91538"/>
                  <a:gd name="connsiteY1" fmla="*/ 361850 h 377681"/>
                  <a:gd name="connsiteX2" fmla="*/ 75871 w 91538"/>
                  <a:gd name="connsiteY2" fmla="*/ 377517 h 377681"/>
                  <a:gd name="connsiteX3" fmla="*/ 18898 w 91538"/>
                  <a:gd name="connsiteY3" fmla="*/ 377517 h 377681"/>
                  <a:gd name="connsiteX4" fmla="*/ 26 w 91538"/>
                  <a:gd name="connsiteY4" fmla="*/ 359357 h 377681"/>
                  <a:gd name="connsiteX5" fmla="*/ 382 w 91538"/>
                  <a:gd name="connsiteY5" fmla="*/ 64169 h 377681"/>
                  <a:gd name="connsiteX6" fmla="*/ 26 w 91538"/>
                  <a:gd name="connsiteY6" fmla="*/ 14319 h 377681"/>
                  <a:gd name="connsiteX7" fmla="*/ 13913 w 91538"/>
                  <a:gd name="connsiteY7" fmla="*/ 76 h 377681"/>
                  <a:gd name="connsiteX8" fmla="*/ 76227 w 91538"/>
                  <a:gd name="connsiteY8" fmla="*/ 76 h 377681"/>
                  <a:gd name="connsiteX9" fmla="*/ 90826 w 91538"/>
                  <a:gd name="connsiteY9" fmla="*/ 15031 h 377681"/>
                  <a:gd name="connsiteX10" fmla="*/ 91182 w 91538"/>
                  <a:gd name="connsiteY10" fmla="*/ 189508 h 37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38" h="377681">
                    <a:moveTo>
                      <a:pt x="91182" y="189508"/>
                    </a:moveTo>
                    <a:cubicBezTo>
                      <a:pt x="91182" y="246837"/>
                      <a:pt x="90826" y="304521"/>
                      <a:pt x="91538" y="361850"/>
                    </a:cubicBezTo>
                    <a:cubicBezTo>
                      <a:pt x="91538" y="374312"/>
                      <a:pt x="88689" y="378229"/>
                      <a:pt x="75871" y="377517"/>
                    </a:cubicBezTo>
                    <a:cubicBezTo>
                      <a:pt x="56998" y="376449"/>
                      <a:pt x="37770" y="376093"/>
                      <a:pt x="18898" y="377517"/>
                    </a:cubicBezTo>
                    <a:cubicBezTo>
                      <a:pt x="4299" y="378585"/>
                      <a:pt x="26" y="374668"/>
                      <a:pt x="26" y="359357"/>
                    </a:cubicBezTo>
                    <a:cubicBezTo>
                      <a:pt x="738" y="261080"/>
                      <a:pt x="382" y="162447"/>
                      <a:pt x="382" y="64169"/>
                    </a:cubicBezTo>
                    <a:cubicBezTo>
                      <a:pt x="382" y="47434"/>
                      <a:pt x="738" y="31054"/>
                      <a:pt x="26" y="14319"/>
                    </a:cubicBezTo>
                    <a:cubicBezTo>
                      <a:pt x="-330" y="3636"/>
                      <a:pt x="2875" y="-281"/>
                      <a:pt x="13913" y="76"/>
                    </a:cubicBezTo>
                    <a:cubicBezTo>
                      <a:pt x="34566" y="788"/>
                      <a:pt x="55574" y="1144"/>
                      <a:pt x="76227" y="76"/>
                    </a:cubicBezTo>
                    <a:cubicBezTo>
                      <a:pt x="88333" y="-637"/>
                      <a:pt x="91182" y="3636"/>
                      <a:pt x="90826" y="15031"/>
                    </a:cubicBezTo>
                    <a:cubicBezTo>
                      <a:pt x="90826" y="73427"/>
                      <a:pt x="91182" y="131468"/>
                      <a:pt x="91182" y="189508"/>
                    </a:cubicBezTo>
                    <a:close/>
                  </a:path>
                </a:pathLst>
              </a:custGeom>
              <a:solidFill>
                <a:srgbClr val="0D4D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F975D094-41CC-49E0-866C-9F9D0D786CAE}"/>
                  </a:ext>
                </a:extLst>
              </p:cNvPr>
              <p:cNvSpPr/>
              <p:nvPr/>
            </p:nvSpPr>
            <p:spPr>
              <a:xfrm>
                <a:off x="3973781" y="923925"/>
                <a:ext cx="202616" cy="213292"/>
              </a:xfrm>
              <a:custGeom>
                <a:avLst/>
                <a:gdLst>
                  <a:gd name="connsiteX0" fmla="*/ 0 w 202616"/>
                  <a:gd name="connsiteY0" fmla="*/ 106111 h 213292"/>
                  <a:gd name="connsiteX1" fmla="*/ 100770 w 202616"/>
                  <a:gd name="connsiteY1" fmla="*/ 0 h 213292"/>
                  <a:gd name="connsiteX2" fmla="*/ 202608 w 202616"/>
                  <a:gd name="connsiteY2" fmla="*/ 107891 h 213292"/>
                  <a:gd name="connsiteX3" fmla="*/ 100058 w 202616"/>
                  <a:gd name="connsiteY3" fmla="*/ 213290 h 213292"/>
                  <a:gd name="connsiteX4" fmla="*/ 0 w 202616"/>
                  <a:gd name="connsiteY4" fmla="*/ 106111 h 21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16" h="213292">
                    <a:moveTo>
                      <a:pt x="0" y="106111"/>
                    </a:moveTo>
                    <a:cubicBezTo>
                      <a:pt x="0" y="42373"/>
                      <a:pt x="40237" y="0"/>
                      <a:pt x="100770" y="0"/>
                    </a:cubicBezTo>
                    <a:cubicBezTo>
                      <a:pt x="161659" y="0"/>
                      <a:pt x="203320" y="43797"/>
                      <a:pt x="202608" y="107891"/>
                    </a:cubicBezTo>
                    <a:cubicBezTo>
                      <a:pt x="201896" y="170917"/>
                      <a:pt x="160591" y="213646"/>
                      <a:pt x="100058" y="213290"/>
                    </a:cubicBezTo>
                    <a:cubicBezTo>
                      <a:pt x="40237" y="212934"/>
                      <a:pt x="0" y="169849"/>
                      <a:pt x="0" y="106111"/>
                    </a:cubicBezTo>
                    <a:close/>
                  </a:path>
                </a:pathLst>
              </a:custGeom>
              <a:solidFill>
                <a:srgbClr val="0E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D6C0233B-73A4-43D5-9739-BA243E8DE6C1}"/>
                  </a:ext>
                </a:extLst>
              </p:cNvPr>
              <p:cNvSpPr/>
              <p:nvPr/>
            </p:nvSpPr>
            <p:spPr>
              <a:xfrm>
                <a:off x="3382693" y="371649"/>
                <a:ext cx="202616" cy="213292"/>
              </a:xfrm>
              <a:custGeom>
                <a:avLst/>
                <a:gdLst>
                  <a:gd name="connsiteX0" fmla="*/ 0 w 202616"/>
                  <a:gd name="connsiteY0" fmla="*/ 106111 h 213292"/>
                  <a:gd name="connsiteX1" fmla="*/ 101126 w 202616"/>
                  <a:gd name="connsiteY1" fmla="*/ 0 h 213292"/>
                  <a:gd name="connsiteX2" fmla="*/ 202608 w 202616"/>
                  <a:gd name="connsiteY2" fmla="*/ 107891 h 213292"/>
                  <a:gd name="connsiteX3" fmla="*/ 100058 w 202616"/>
                  <a:gd name="connsiteY3" fmla="*/ 213290 h 213292"/>
                  <a:gd name="connsiteX4" fmla="*/ 0 w 202616"/>
                  <a:gd name="connsiteY4" fmla="*/ 106111 h 21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16" h="213292">
                    <a:moveTo>
                      <a:pt x="0" y="106111"/>
                    </a:moveTo>
                    <a:cubicBezTo>
                      <a:pt x="0" y="42373"/>
                      <a:pt x="40593" y="0"/>
                      <a:pt x="101126" y="0"/>
                    </a:cubicBezTo>
                    <a:cubicBezTo>
                      <a:pt x="162371" y="0"/>
                      <a:pt x="203320" y="43441"/>
                      <a:pt x="202608" y="107891"/>
                    </a:cubicBezTo>
                    <a:cubicBezTo>
                      <a:pt x="202252" y="170561"/>
                      <a:pt x="160235" y="213646"/>
                      <a:pt x="100058" y="213290"/>
                    </a:cubicBezTo>
                    <a:cubicBezTo>
                      <a:pt x="40237" y="212934"/>
                      <a:pt x="0" y="169493"/>
                      <a:pt x="0" y="106111"/>
                    </a:cubicBezTo>
                    <a:close/>
                  </a:path>
                </a:pathLst>
              </a:custGeom>
              <a:solidFill>
                <a:srgbClr val="0E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5EC70F27-FABB-4B8E-9EEC-6F37DC22EB17}"/>
                  </a:ext>
                </a:extLst>
              </p:cNvPr>
              <p:cNvSpPr/>
              <p:nvPr/>
            </p:nvSpPr>
            <p:spPr>
              <a:xfrm>
                <a:off x="4922839" y="924645"/>
                <a:ext cx="108846" cy="91770"/>
              </a:xfrm>
              <a:custGeom>
                <a:avLst/>
                <a:gdLst>
                  <a:gd name="connsiteX0" fmla="*/ 1667 w 108846"/>
                  <a:gd name="connsiteY0" fmla="*/ 44501 h 91770"/>
                  <a:gd name="connsiteX1" fmla="*/ 4872 w 108846"/>
                  <a:gd name="connsiteY1" fmla="*/ 4620 h 91770"/>
                  <a:gd name="connsiteX2" fmla="*/ 47601 w 108846"/>
                  <a:gd name="connsiteY2" fmla="*/ 2128 h 91770"/>
                  <a:gd name="connsiteX3" fmla="*/ 80716 w 108846"/>
                  <a:gd name="connsiteY3" fmla="*/ 6401 h 91770"/>
                  <a:gd name="connsiteX4" fmla="*/ 108846 w 108846"/>
                  <a:gd name="connsiteY4" fmla="*/ 46994 h 91770"/>
                  <a:gd name="connsiteX5" fmla="*/ 81428 w 108846"/>
                  <a:gd name="connsiteY5" fmla="*/ 86518 h 91770"/>
                  <a:gd name="connsiteX6" fmla="*/ 7364 w 108846"/>
                  <a:gd name="connsiteY6" fmla="*/ 91147 h 91770"/>
                  <a:gd name="connsiteX7" fmla="*/ 1311 w 108846"/>
                  <a:gd name="connsiteY7" fmla="*/ 80821 h 91770"/>
                  <a:gd name="connsiteX8" fmla="*/ 1667 w 108846"/>
                  <a:gd name="connsiteY8" fmla="*/ 44501 h 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46" h="91770">
                    <a:moveTo>
                      <a:pt x="1667" y="44501"/>
                    </a:moveTo>
                    <a:cubicBezTo>
                      <a:pt x="3091" y="32751"/>
                      <a:pt x="-4742" y="13522"/>
                      <a:pt x="4872" y="4620"/>
                    </a:cubicBezTo>
                    <a:cubicBezTo>
                      <a:pt x="14130" y="-4281"/>
                      <a:pt x="33002" y="2484"/>
                      <a:pt x="47601" y="2128"/>
                    </a:cubicBezTo>
                    <a:cubicBezTo>
                      <a:pt x="58995" y="1772"/>
                      <a:pt x="70034" y="2128"/>
                      <a:pt x="80716" y="6401"/>
                    </a:cubicBezTo>
                    <a:cubicBezTo>
                      <a:pt x="99232" y="13522"/>
                      <a:pt x="108846" y="27409"/>
                      <a:pt x="108846" y="46994"/>
                    </a:cubicBezTo>
                    <a:cubicBezTo>
                      <a:pt x="108846" y="65866"/>
                      <a:pt x="99232" y="80109"/>
                      <a:pt x="81428" y="86518"/>
                    </a:cubicBezTo>
                    <a:cubicBezTo>
                      <a:pt x="57215" y="95064"/>
                      <a:pt x="32289" y="90435"/>
                      <a:pt x="7364" y="91147"/>
                    </a:cubicBezTo>
                    <a:cubicBezTo>
                      <a:pt x="-113" y="91503"/>
                      <a:pt x="1667" y="85094"/>
                      <a:pt x="1311" y="80821"/>
                    </a:cubicBezTo>
                    <a:cubicBezTo>
                      <a:pt x="1667" y="69783"/>
                      <a:pt x="1667" y="58388"/>
                      <a:pt x="1667" y="44501"/>
                    </a:cubicBezTo>
                    <a:close/>
                  </a:path>
                </a:pathLst>
              </a:custGeom>
              <a:solidFill>
                <a:srgbClr val="0D4EA2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F91B2029-D3B6-4852-B28F-C88A88C96E32}"/>
                  </a:ext>
                </a:extLst>
              </p:cNvPr>
              <p:cNvSpPr/>
              <p:nvPr/>
            </p:nvSpPr>
            <p:spPr>
              <a:xfrm>
                <a:off x="3088565" y="1522827"/>
                <a:ext cx="202263" cy="212599"/>
              </a:xfrm>
              <a:custGeom>
                <a:avLst/>
                <a:gdLst>
                  <a:gd name="connsiteX0" fmla="*/ 202261 w 202263"/>
                  <a:gd name="connsiteY0" fmla="*/ 107555 h 212599"/>
                  <a:gd name="connsiteX1" fmla="*/ 100067 w 202263"/>
                  <a:gd name="connsiteY1" fmla="*/ 212597 h 212599"/>
                  <a:gd name="connsiteX2" fmla="*/ 9 w 202263"/>
                  <a:gd name="connsiteY2" fmla="*/ 105062 h 212599"/>
                  <a:gd name="connsiteX3" fmla="*/ 102559 w 202263"/>
                  <a:gd name="connsiteY3" fmla="*/ 19 h 212599"/>
                  <a:gd name="connsiteX4" fmla="*/ 202261 w 202263"/>
                  <a:gd name="connsiteY4" fmla="*/ 107555 h 21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263" h="212599">
                    <a:moveTo>
                      <a:pt x="202261" y="107555"/>
                    </a:moveTo>
                    <a:cubicBezTo>
                      <a:pt x="201905" y="170580"/>
                      <a:pt x="160600" y="212954"/>
                      <a:pt x="100067" y="212597"/>
                    </a:cubicBezTo>
                    <a:cubicBezTo>
                      <a:pt x="40602" y="212241"/>
                      <a:pt x="-703" y="167732"/>
                      <a:pt x="9" y="105062"/>
                    </a:cubicBezTo>
                    <a:cubicBezTo>
                      <a:pt x="721" y="42037"/>
                      <a:pt x="43094" y="-1049"/>
                      <a:pt x="102559" y="19"/>
                    </a:cubicBezTo>
                    <a:cubicBezTo>
                      <a:pt x="162736" y="732"/>
                      <a:pt x="202617" y="43817"/>
                      <a:pt x="202261" y="107555"/>
                    </a:cubicBezTo>
                    <a:close/>
                  </a:path>
                </a:pathLst>
              </a:custGeom>
              <a:solidFill>
                <a:srgbClr val="FC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B7AE3735-DCD6-4FD8-99FA-ABA908BC5516}"/>
                  </a:ext>
                </a:extLst>
              </p:cNvPr>
              <p:cNvSpPr/>
              <p:nvPr/>
            </p:nvSpPr>
            <p:spPr>
              <a:xfrm>
                <a:off x="5227169" y="1522490"/>
                <a:ext cx="202274" cy="212586"/>
              </a:xfrm>
              <a:custGeom>
                <a:avLst/>
                <a:gdLst>
                  <a:gd name="connsiteX0" fmla="*/ 2 w 202274"/>
                  <a:gd name="connsiteY0" fmla="*/ 104687 h 212586"/>
                  <a:gd name="connsiteX1" fmla="*/ 101128 w 202274"/>
                  <a:gd name="connsiteY1" fmla="*/ 0 h 212586"/>
                  <a:gd name="connsiteX2" fmla="*/ 202254 w 202274"/>
                  <a:gd name="connsiteY2" fmla="*/ 108247 h 212586"/>
                  <a:gd name="connsiteX3" fmla="*/ 98992 w 202274"/>
                  <a:gd name="connsiteY3" fmla="*/ 212578 h 212586"/>
                  <a:gd name="connsiteX4" fmla="*/ 2 w 202274"/>
                  <a:gd name="connsiteY4" fmla="*/ 104687 h 21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274" h="212586">
                    <a:moveTo>
                      <a:pt x="2" y="104687"/>
                    </a:moveTo>
                    <a:cubicBezTo>
                      <a:pt x="715" y="42373"/>
                      <a:pt x="41663" y="0"/>
                      <a:pt x="101128" y="0"/>
                    </a:cubicBezTo>
                    <a:cubicBezTo>
                      <a:pt x="161661" y="356"/>
                      <a:pt x="203322" y="44866"/>
                      <a:pt x="202254" y="108247"/>
                    </a:cubicBezTo>
                    <a:cubicBezTo>
                      <a:pt x="201186" y="171273"/>
                      <a:pt x="159525" y="213290"/>
                      <a:pt x="98992" y="212578"/>
                    </a:cubicBezTo>
                    <a:cubicBezTo>
                      <a:pt x="39527" y="212222"/>
                      <a:pt x="-354" y="168424"/>
                      <a:pt x="2" y="104687"/>
                    </a:cubicBezTo>
                    <a:close/>
                  </a:path>
                </a:pathLst>
              </a:custGeom>
              <a:solidFill>
                <a:srgbClr val="FCFC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C3B2A29A-69B6-4DDD-9D45-EBE035D1FA78}"/>
                  </a:ext>
                </a:extLst>
              </p:cNvPr>
              <p:cNvSpPr/>
              <p:nvPr/>
            </p:nvSpPr>
            <p:spPr>
              <a:xfrm>
                <a:off x="3543422" y="1523972"/>
                <a:ext cx="109182" cy="90817"/>
              </a:xfrm>
              <a:custGeom>
                <a:avLst/>
                <a:gdLst>
                  <a:gd name="connsiteX0" fmla="*/ 1642 w 109182"/>
                  <a:gd name="connsiteY0" fmla="*/ 43384 h 90817"/>
                  <a:gd name="connsiteX1" fmla="*/ 5203 w 109182"/>
                  <a:gd name="connsiteY1" fmla="*/ 3859 h 90817"/>
                  <a:gd name="connsiteX2" fmla="*/ 46508 w 109182"/>
                  <a:gd name="connsiteY2" fmla="*/ 1367 h 90817"/>
                  <a:gd name="connsiteX3" fmla="*/ 67872 w 109182"/>
                  <a:gd name="connsiteY3" fmla="*/ 1723 h 90817"/>
                  <a:gd name="connsiteX4" fmla="*/ 109177 w 109182"/>
                  <a:gd name="connsiteY4" fmla="*/ 46588 h 90817"/>
                  <a:gd name="connsiteX5" fmla="*/ 66804 w 109182"/>
                  <a:gd name="connsiteY5" fmla="*/ 90386 h 90817"/>
                  <a:gd name="connsiteX6" fmla="*/ 15173 w 109182"/>
                  <a:gd name="connsiteY6" fmla="*/ 90742 h 90817"/>
                  <a:gd name="connsiteX7" fmla="*/ 1642 w 109182"/>
                  <a:gd name="connsiteY7" fmla="*/ 76499 h 90817"/>
                  <a:gd name="connsiteX8" fmla="*/ 1642 w 109182"/>
                  <a:gd name="connsiteY8" fmla="*/ 43384 h 9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182" h="90817">
                    <a:moveTo>
                      <a:pt x="1642" y="43384"/>
                    </a:moveTo>
                    <a:cubicBezTo>
                      <a:pt x="3422" y="31633"/>
                      <a:pt x="-5124" y="12405"/>
                      <a:pt x="5203" y="3859"/>
                    </a:cubicBezTo>
                    <a:cubicBezTo>
                      <a:pt x="13748" y="-3262"/>
                      <a:pt x="32264" y="1723"/>
                      <a:pt x="46508" y="1367"/>
                    </a:cubicBezTo>
                    <a:cubicBezTo>
                      <a:pt x="53629" y="1367"/>
                      <a:pt x="60751" y="1011"/>
                      <a:pt x="67872" y="1723"/>
                    </a:cubicBezTo>
                    <a:cubicBezTo>
                      <a:pt x="92441" y="3503"/>
                      <a:pt x="109533" y="22019"/>
                      <a:pt x="109177" y="46588"/>
                    </a:cubicBezTo>
                    <a:cubicBezTo>
                      <a:pt x="108821" y="71158"/>
                      <a:pt x="92085" y="89318"/>
                      <a:pt x="66804" y="90386"/>
                    </a:cubicBezTo>
                    <a:cubicBezTo>
                      <a:pt x="49712" y="91098"/>
                      <a:pt x="32264" y="89674"/>
                      <a:pt x="15173" y="90742"/>
                    </a:cubicBezTo>
                    <a:cubicBezTo>
                      <a:pt x="3778" y="91454"/>
                      <a:pt x="574" y="87181"/>
                      <a:pt x="1642" y="76499"/>
                    </a:cubicBezTo>
                    <a:cubicBezTo>
                      <a:pt x="2354" y="66529"/>
                      <a:pt x="1642" y="56202"/>
                      <a:pt x="1642" y="43384"/>
                    </a:cubicBezTo>
                    <a:close/>
                  </a:path>
                </a:pathLst>
              </a:custGeom>
              <a:solidFill>
                <a:srgbClr val="FCFDFD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DAC7A9A2-798E-4C7C-804A-843A49D4428A}"/>
                  </a:ext>
                </a:extLst>
              </p:cNvPr>
              <p:cNvSpPr/>
              <p:nvPr/>
            </p:nvSpPr>
            <p:spPr>
              <a:xfrm>
                <a:off x="4397512" y="1552756"/>
                <a:ext cx="89019" cy="125339"/>
              </a:xfrm>
              <a:custGeom>
                <a:avLst/>
                <a:gdLst>
                  <a:gd name="connsiteX0" fmla="*/ 89019 w 89019"/>
                  <a:gd name="connsiteY0" fmla="*/ 125339 h 125339"/>
                  <a:gd name="connsiteX1" fmla="*/ 0 w 89019"/>
                  <a:gd name="connsiteY1" fmla="*/ 125339 h 125339"/>
                  <a:gd name="connsiteX2" fmla="*/ 44510 w 89019"/>
                  <a:gd name="connsiteY2" fmla="*/ 0 h 125339"/>
                  <a:gd name="connsiteX3" fmla="*/ 89019 w 89019"/>
                  <a:gd name="connsiteY3" fmla="*/ 125339 h 12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19" h="125339">
                    <a:moveTo>
                      <a:pt x="89019" y="125339"/>
                    </a:moveTo>
                    <a:cubicBezTo>
                      <a:pt x="58753" y="125339"/>
                      <a:pt x="30267" y="125339"/>
                      <a:pt x="0" y="125339"/>
                    </a:cubicBezTo>
                    <a:cubicBezTo>
                      <a:pt x="14955" y="83322"/>
                      <a:pt x="29198" y="42373"/>
                      <a:pt x="44510" y="0"/>
                    </a:cubicBezTo>
                    <a:cubicBezTo>
                      <a:pt x="59465" y="42373"/>
                      <a:pt x="74064" y="82966"/>
                      <a:pt x="89019" y="125339"/>
                    </a:cubicBezTo>
                    <a:close/>
                  </a:path>
                </a:pathLst>
              </a:custGeom>
              <a:solidFill>
                <a:srgbClr val="FAFBFC"/>
              </a:solidFill>
              <a:ln w="35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pic>
          <p:nvPicPr>
            <p:cNvPr id="35" name="Graphique 34">
              <a:extLst>
                <a:ext uri="{FF2B5EF4-FFF2-40B4-BE49-F238E27FC236}">
                  <a16:creationId xmlns:a16="http://schemas.microsoft.com/office/drawing/2014/main" id="{8897E712-8641-4FEF-9DC2-30606CEF7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317018" y="5751149"/>
              <a:ext cx="935120" cy="856500"/>
            </a:xfrm>
            <a:prstGeom prst="rect">
              <a:avLst/>
            </a:prstGeom>
          </p:spPr>
        </p:pic>
        <p:pic>
          <p:nvPicPr>
            <p:cNvPr id="210" name="Graphique 209">
              <a:extLst>
                <a:ext uri="{FF2B5EF4-FFF2-40B4-BE49-F238E27FC236}">
                  <a16:creationId xmlns:a16="http://schemas.microsoft.com/office/drawing/2014/main" id="{B560F958-DFA6-47D0-A675-EAD70B8672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89445" y="6450510"/>
              <a:ext cx="1032523" cy="186122"/>
            </a:xfrm>
            <a:prstGeom prst="rect">
              <a:avLst/>
            </a:prstGeom>
          </p:spPr>
        </p:pic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D9376858-DD5C-4FC2-9B5E-19EC2791202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369498" y="2734186"/>
              <a:ext cx="0" cy="4123814"/>
            </a:xfrm>
            <a:prstGeom prst="line">
              <a:avLst/>
            </a:prstGeom>
            <a:ln w="88900">
              <a:solidFill>
                <a:srgbClr val="0D4EA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MSIPCMContentMarking" descr="{&quot;HashCode&quot;:967973103,&quot;Placement&quot;:&quot;Footer&quot;}">
            <a:extLst>
              <a:ext uri="{FF2B5EF4-FFF2-40B4-BE49-F238E27FC236}">
                <a16:creationId xmlns:a16="http://schemas.microsoft.com/office/drawing/2014/main" id="{AD136833-7163-4668-AD58-535E9E84AC4D}"/>
              </a:ext>
            </a:extLst>
          </p:cNvPr>
          <p:cNvSpPr txBox="1"/>
          <p:nvPr userDrawn="1"/>
        </p:nvSpPr>
        <p:spPr>
          <a:xfrm>
            <a:off x="1478457" y="6347413"/>
            <a:ext cx="65076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 i="1" dirty="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0056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41DC2-5A2C-4A3B-BC56-C83A332D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89A8F2-CB9D-47F9-9AD7-EFBE3ECB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974AD-50AE-49EA-9AF9-B03D521A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1AB8-1D50-4E9A-AABB-3F9E8E3D90DB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66F03-366E-48B4-8A5F-3592E8CE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42404B-2F75-4554-B128-80558D42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43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41DC2-5A2C-4A3B-BC56-C83A332D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89A8F2-CB9D-47F9-9AD7-EFBE3ECBA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4" y="1885360"/>
            <a:ext cx="9656976" cy="3912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974AD-50AE-49EA-9AF9-B03D521A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B5AF-3EE3-4D43-8112-0C63E543BBFA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66F03-366E-48B4-8A5F-3592E8CE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42404B-2F75-4554-B128-80558D42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5E9025F-39AD-4014-840A-10DD2C075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824" y="1178318"/>
            <a:ext cx="9656319" cy="518507"/>
          </a:xfrm>
        </p:spPr>
        <p:txBody>
          <a:bodyPr anchor="ctr" anchorCtr="0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4921145-D006-46F7-BFD0-CBF9B5F64BBE}"/>
              </a:ext>
            </a:extLst>
          </p:cNvPr>
          <p:cNvCxnSpPr>
            <a:cxnSpLocks/>
          </p:cNvCxnSpPr>
          <p:nvPr userDrawn="1"/>
        </p:nvCxnSpPr>
        <p:spPr>
          <a:xfrm>
            <a:off x="1696824" y="1121773"/>
            <a:ext cx="9656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40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97B3F-5181-44A6-9B61-3D0E3844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6F5D9-5453-4E0A-928A-ED4AB117D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6824" y="1535120"/>
            <a:ext cx="4737755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59DBFD-3AF5-4B2F-A15B-9B15BF47B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044" y="1535120"/>
            <a:ext cx="4737755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A424D5-CE30-47E3-B2DD-A58E9E3C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AC6A-12AC-489C-B3BE-B6470C129C9A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720559-B8A8-431E-B86B-85D6A4C2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82D591-6A9C-465A-8FCD-D6E8114E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42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63D26-D5CB-4ECB-A915-9D7CC915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9200"/>
            <a:ext cx="9661799" cy="986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ED80A6-06EC-42E9-B2C4-E33C9FE43C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6241" y="1373381"/>
            <a:ext cx="479897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EF30D1-572D-49A4-B7A2-4E5596304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6241" y="2505075"/>
            <a:ext cx="4798979" cy="35317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F7D5DD-019F-4CA5-8A39-74B7848FB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32774" y="1373381"/>
            <a:ext cx="4822613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BE0146-0FA3-49D7-8DA7-85F1ECEA2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2774" y="2505075"/>
            <a:ext cx="4822613" cy="35317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496580-DF68-4D8C-BE41-4D9ADA2B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47E0-48C5-4A28-B9CE-B5CDFA56FBDC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60A0BA-BFA5-40C0-92C9-681F9C1F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58563B-8BE0-4288-9638-87934854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F558BF2-AF7A-4929-A26A-0511C03C509E}"/>
              </a:ext>
            </a:extLst>
          </p:cNvPr>
          <p:cNvCxnSpPr/>
          <p:nvPr userDrawn="1"/>
        </p:nvCxnSpPr>
        <p:spPr>
          <a:xfrm>
            <a:off x="1566241" y="1197204"/>
            <a:ext cx="47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D0F3053-DA11-4662-8E8C-2F066F99685A}"/>
              </a:ext>
            </a:extLst>
          </p:cNvPr>
          <p:cNvCxnSpPr/>
          <p:nvPr userDrawn="1"/>
        </p:nvCxnSpPr>
        <p:spPr>
          <a:xfrm>
            <a:off x="6532774" y="1197204"/>
            <a:ext cx="47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25745-AB9C-41EC-96D1-8C8C914C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AF7615-8536-40B2-9E8B-5B61F5C1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D5-BDDC-46A3-A784-032DA4AB9DEF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7254D9-22C3-47F4-839F-39714F34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8847BC-7D06-45D0-8CFF-66907BEB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3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A997A6-003F-4E6A-9622-289A5405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6702-669E-405D-9355-89BA1D51B701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3234FD-EA10-49B3-8524-F9090E92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8BC2DA-8C45-4D39-A1DF-3AA1121B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99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A997A6-003F-4E6A-9622-289A5405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5B2D-B841-48B3-96D8-9FFBBC5497B3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3234FD-EA10-49B3-8524-F9090E92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8BC2DA-8C45-4D39-A1DF-3AA1121B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4065C44-05BE-47E2-83C8-5F6CEA92E2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7336" y="320986"/>
            <a:ext cx="9813304" cy="5519984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048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57586D-99C3-4E27-B69B-783C617093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96825" y="80229"/>
            <a:ext cx="9656974" cy="98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4FC295-E59E-411A-8BE7-D9C0D864588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696824" y="1365870"/>
            <a:ext cx="9656975" cy="4686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1EFB4C-F5BF-49AC-8F3E-6440762C823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96824" y="6230589"/>
            <a:ext cx="126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0344-F71C-4753-BBFA-841CE0CE045A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80566-F97D-4EFE-ABC7-7625F08A143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093472" y="6230589"/>
            <a:ext cx="6412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AB354-D248-479B-8200-8324B6AEFC0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639691" y="6230589"/>
            <a:ext cx="739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549C-E023-4592-B204-D7FE6EFFB9AA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D483142-9246-48CB-A4F0-06DE10F87514}"/>
              </a:ext>
            </a:extLst>
          </p:cNvPr>
          <p:cNvGrpSpPr/>
          <p:nvPr userDrawn="1"/>
        </p:nvGrpSpPr>
        <p:grpSpPr>
          <a:xfrm>
            <a:off x="0" y="0"/>
            <a:ext cx="12183294" cy="6858000"/>
            <a:chOff x="0" y="0"/>
            <a:chExt cx="1218329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D198D5-A7C6-46A7-847F-30495DF7AD21}"/>
                </a:ext>
              </a:extLst>
            </p:cNvPr>
            <p:cNvSpPr/>
            <p:nvPr userDrawn="1"/>
          </p:nvSpPr>
          <p:spPr>
            <a:xfrm>
              <a:off x="8706" y="0"/>
              <a:ext cx="1452448" cy="6858000"/>
            </a:xfrm>
            <a:prstGeom prst="rect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26" name="Image 225" descr="Une image contenant signe, dessin&#10;&#10;Description générée automatiquement">
              <a:extLst>
                <a:ext uri="{FF2B5EF4-FFF2-40B4-BE49-F238E27FC236}">
                  <a16:creationId xmlns:a16="http://schemas.microsoft.com/office/drawing/2014/main" id="{72B68ECE-A8F3-446B-BA6A-FFA74C8831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0C4DA2"/>
                </a:clrFrom>
                <a:clrTo>
                  <a:srgbClr val="0C4DA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93" y="299277"/>
              <a:ext cx="966999" cy="486000"/>
            </a:xfrm>
            <a:prstGeom prst="rect">
              <a:avLst/>
            </a:prstGeom>
          </p:spPr>
        </p:pic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C5AB15FB-B5E9-4D39-8D83-ECB1CED28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/>
          </p:blipFill>
          <p:spPr>
            <a:xfrm>
              <a:off x="425208" y="6160092"/>
              <a:ext cx="548424" cy="502315"/>
            </a:xfrm>
            <a:prstGeom prst="rect">
              <a:avLst/>
            </a:prstGeom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DF97EC6-86E2-42C4-B2C8-D1295BCAADDA}"/>
                </a:ext>
              </a:extLst>
            </p:cNvPr>
            <p:cNvGrpSpPr/>
            <p:nvPr userDrawn="1"/>
          </p:nvGrpSpPr>
          <p:grpSpPr>
            <a:xfrm>
              <a:off x="10669191" y="6219825"/>
              <a:ext cx="1208073" cy="471093"/>
              <a:chOff x="11003756" y="6320737"/>
              <a:chExt cx="989449" cy="385840"/>
            </a:xfrm>
          </p:grpSpPr>
          <p:grpSp>
            <p:nvGrpSpPr>
              <p:cNvPr id="50" name="Graphique 39">
                <a:extLst>
                  <a:ext uri="{FF2B5EF4-FFF2-40B4-BE49-F238E27FC236}">
                    <a16:creationId xmlns:a16="http://schemas.microsoft.com/office/drawing/2014/main" id="{F7DD4BCA-54C8-48A4-A903-26B5AFBB2AF3}"/>
                  </a:ext>
                </a:extLst>
              </p:cNvPr>
              <p:cNvGrpSpPr/>
              <p:nvPr userDrawn="1"/>
            </p:nvGrpSpPr>
            <p:grpSpPr>
              <a:xfrm>
                <a:off x="11628794" y="6320737"/>
                <a:ext cx="364411" cy="364411"/>
                <a:chOff x="2672139" y="5139"/>
                <a:chExt cx="6853431" cy="6853431"/>
              </a:xfrm>
              <a:solidFill>
                <a:schemeClr val="accent1"/>
              </a:solidFill>
            </p:grpSpPr>
            <p:sp>
              <p:nvSpPr>
                <p:cNvPr id="51" name="Forme libre : forme 50">
                  <a:extLst>
                    <a:ext uri="{FF2B5EF4-FFF2-40B4-BE49-F238E27FC236}">
                      <a16:creationId xmlns:a16="http://schemas.microsoft.com/office/drawing/2014/main" id="{D00378B5-2EB2-4610-BCFE-9FED0738F340}"/>
                    </a:ext>
                  </a:extLst>
                </p:cNvPr>
                <p:cNvSpPr/>
                <p:nvPr/>
              </p:nvSpPr>
              <p:spPr>
                <a:xfrm>
                  <a:off x="2672139" y="5139"/>
                  <a:ext cx="6853431" cy="6853431"/>
                </a:xfrm>
                <a:custGeom>
                  <a:avLst/>
                  <a:gdLst>
                    <a:gd name="connsiteX0" fmla="*/ 6852861 w 6853431"/>
                    <a:gd name="connsiteY0" fmla="*/ 3192596 h 6853431"/>
                    <a:gd name="connsiteX1" fmla="*/ 6853432 w 6853431"/>
                    <a:gd name="connsiteY1" fmla="*/ 6827165 h 6853431"/>
                    <a:gd name="connsiteX2" fmla="*/ 6827165 w 6853431"/>
                    <a:gd name="connsiteY2" fmla="*/ 6853432 h 6853431"/>
                    <a:gd name="connsiteX3" fmla="*/ 26267 w 6853431"/>
                    <a:gd name="connsiteY3" fmla="*/ 6853432 h 6853431"/>
                    <a:gd name="connsiteX4" fmla="*/ 0 w 6853431"/>
                    <a:gd name="connsiteY4" fmla="*/ 6827165 h 6853431"/>
                    <a:gd name="connsiteX5" fmla="*/ 0 w 6853431"/>
                    <a:gd name="connsiteY5" fmla="*/ 26267 h 6853431"/>
                    <a:gd name="connsiteX6" fmla="*/ 26267 w 6853431"/>
                    <a:gd name="connsiteY6" fmla="*/ 0 h 6853431"/>
                    <a:gd name="connsiteX7" fmla="*/ 4037712 w 6853431"/>
                    <a:gd name="connsiteY7" fmla="*/ 571 h 6853431"/>
                    <a:gd name="connsiteX8" fmla="*/ 3985749 w 6853431"/>
                    <a:gd name="connsiteY8" fmla="*/ 61100 h 6853431"/>
                    <a:gd name="connsiteX9" fmla="*/ 3512941 w 6853431"/>
                    <a:gd name="connsiteY9" fmla="*/ 2049406 h 6853431"/>
                    <a:gd name="connsiteX10" fmla="*/ 5453281 w 6853431"/>
                    <a:gd name="connsiteY10" fmla="*/ 3618009 h 6853431"/>
                    <a:gd name="connsiteX11" fmla="*/ 5936938 w 6853431"/>
                    <a:gd name="connsiteY11" fmla="*/ 3591171 h 6853431"/>
                    <a:gd name="connsiteX12" fmla="*/ 6852861 w 6853431"/>
                    <a:gd name="connsiteY12" fmla="*/ 3192596 h 6853431"/>
                    <a:gd name="connsiteX13" fmla="*/ 2853979 w 6853431"/>
                    <a:gd name="connsiteY13" fmla="*/ 5525230 h 6853431"/>
                    <a:gd name="connsiteX14" fmla="*/ 2853979 w 6853431"/>
                    <a:gd name="connsiteY14" fmla="*/ 5522375 h 6853431"/>
                    <a:gd name="connsiteX15" fmla="*/ 2991025 w 6853431"/>
                    <a:gd name="connsiteY15" fmla="*/ 5522375 h 6853431"/>
                    <a:gd name="connsiteX16" fmla="*/ 3114937 w 6853431"/>
                    <a:gd name="connsiteY16" fmla="*/ 5507528 h 6853431"/>
                    <a:gd name="connsiteX17" fmla="*/ 3340492 w 6853431"/>
                    <a:gd name="connsiteY17" fmla="*/ 5279690 h 6853431"/>
                    <a:gd name="connsiteX18" fmla="*/ 3357622 w 6853431"/>
                    <a:gd name="connsiteY18" fmla="*/ 5005598 h 6853431"/>
                    <a:gd name="connsiteX19" fmla="*/ 3053837 w 6853431"/>
                    <a:gd name="connsiteY19" fmla="*/ 4705239 h 6853431"/>
                    <a:gd name="connsiteX20" fmla="*/ 2657546 w 6853431"/>
                    <a:gd name="connsiteY20" fmla="*/ 4697245 h 6853431"/>
                    <a:gd name="connsiteX21" fmla="*/ 2639845 w 6853431"/>
                    <a:gd name="connsiteY21" fmla="*/ 4718944 h 6853431"/>
                    <a:gd name="connsiteX22" fmla="*/ 2643842 w 6853431"/>
                    <a:gd name="connsiteY22" fmla="*/ 5501247 h 6853431"/>
                    <a:gd name="connsiteX23" fmla="*/ 2668396 w 6853431"/>
                    <a:gd name="connsiteY23" fmla="*/ 5525801 h 6853431"/>
                    <a:gd name="connsiteX24" fmla="*/ 2853979 w 6853431"/>
                    <a:gd name="connsiteY24" fmla="*/ 5525230 h 6853431"/>
                    <a:gd name="connsiteX25" fmla="*/ 1140906 w 6853431"/>
                    <a:gd name="connsiteY25" fmla="*/ 3854413 h 6853431"/>
                    <a:gd name="connsiteX26" fmla="*/ 1212284 w 6853431"/>
                    <a:gd name="connsiteY26" fmla="*/ 3854984 h 6853431"/>
                    <a:gd name="connsiteX27" fmla="*/ 1228273 w 6853431"/>
                    <a:gd name="connsiteY27" fmla="*/ 3836711 h 6853431"/>
                    <a:gd name="connsiteX28" fmla="*/ 1184875 w 6853431"/>
                    <a:gd name="connsiteY28" fmla="*/ 3717367 h 6853431"/>
                    <a:gd name="connsiteX29" fmla="*/ 914210 w 6853431"/>
                    <a:gd name="connsiteY29" fmla="*/ 3560907 h 6853431"/>
                    <a:gd name="connsiteX30" fmla="*/ 505927 w 6853431"/>
                    <a:gd name="connsiteY30" fmla="*/ 3815012 h 6853431"/>
                    <a:gd name="connsiteX31" fmla="*/ 480231 w 6853431"/>
                    <a:gd name="connsiteY31" fmla="*/ 4037141 h 6853431"/>
                    <a:gd name="connsiteX32" fmla="*/ 995866 w 6853431"/>
                    <a:gd name="connsiteY32" fmla="*/ 4403167 h 6853431"/>
                    <a:gd name="connsiteX33" fmla="*/ 1235125 w 6853431"/>
                    <a:gd name="connsiteY33" fmla="*/ 4110803 h 6853431"/>
                    <a:gd name="connsiteX34" fmla="*/ 1209429 w 6853431"/>
                    <a:gd name="connsiteY34" fmla="*/ 4083965 h 6853431"/>
                    <a:gd name="connsiteX35" fmla="*/ 1103790 w 6853431"/>
                    <a:gd name="connsiteY35" fmla="*/ 4087391 h 6853431"/>
                    <a:gd name="connsiteX36" fmla="*/ 1054682 w 6853431"/>
                    <a:gd name="connsiteY36" fmla="*/ 4125078 h 6853431"/>
                    <a:gd name="connsiteX37" fmla="*/ 947329 w 6853431"/>
                    <a:gd name="connsiteY37" fmla="*/ 4255843 h 6853431"/>
                    <a:gd name="connsiteX38" fmla="*/ 674951 w 6853431"/>
                    <a:gd name="connsiteY38" fmla="*/ 4114229 h 6853431"/>
                    <a:gd name="connsiteX39" fmla="*/ 661817 w 6853431"/>
                    <a:gd name="connsiteY39" fmla="*/ 3933215 h 6853431"/>
                    <a:gd name="connsiteX40" fmla="*/ 720061 w 6853431"/>
                    <a:gd name="connsiteY40" fmla="*/ 3780751 h 6853431"/>
                    <a:gd name="connsiteX41" fmla="*/ 1037551 w 6853431"/>
                    <a:gd name="connsiteY41" fmla="*/ 3806447 h 6853431"/>
                    <a:gd name="connsiteX42" fmla="*/ 1120920 w 6853431"/>
                    <a:gd name="connsiteY42" fmla="*/ 3854984 h 6853431"/>
                    <a:gd name="connsiteX43" fmla="*/ 1140906 w 6853431"/>
                    <a:gd name="connsiteY43" fmla="*/ 3854413 h 6853431"/>
                    <a:gd name="connsiteX44" fmla="*/ 919349 w 6853431"/>
                    <a:gd name="connsiteY44" fmla="*/ 5456136 h 6853431"/>
                    <a:gd name="connsiteX45" fmla="*/ 919349 w 6853431"/>
                    <a:gd name="connsiteY45" fmla="*/ 5506957 h 6853431"/>
                    <a:gd name="connsiteX46" fmla="*/ 939335 w 6853431"/>
                    <a:gd name="connsiteY46" fmla="*/ 5528085 h 6853431"/>
                    <a:gd name="connsiteX47" fmla="*/ 1047829 w 6853431"/>
                    <a:gd name="connsiteY47" fmla="*/ 5524659 h 6853431"/>
                    <a:gd name="connsiteX48" fmla="*/ 1067815 w 6853431"/>
                    <a:gd name="connsiteY48" fmla="*/ 5502389 h 6853431"/>
                    <a:gd name="connsiteX49" fmla="*/ 1070099 w 6853431"/>
                    <a:gd name="connsiteY49" fmla="*/ 4720657 h 6853431"/>
                    <a:gd name="connsiteX50" fmla="*/ 1045545 w 6853431"/>
                    <a:gd name="connsiteY50" fmla="*/ 4697245 h 6853431"/>
                    <a:gd name="connsiteX51" fmla="*/ 928485 w 6853431"/>
                    <a:gd name="connsiteY51" fmla="*/ 4697245 h 6853431"/>
                    <a:gd name="connsiteX52" fmla="*/ 905073 w 6853431"/>
                    <a:gd name="connsiteY52" fmla="*/ 4721799 h 6853431"/>
                    <a:gd name="connsiteX53" fmla="*/ 905073 w 6853431"/>
                    <a:gd name="connsiteY53" fmla="*/ 4958774 h 6853431"/>
                    <a:gd name="connsiteX54" fmla="*/ 899934 w 6853431"/>
                    <a:gd name="connsiteY54" fmla="*/ 4987896 h 6853431"/>
                    <a:gd name="connsiteX55" fmla="*/ 528768 w 6853431"/>
                    <a:gd name="connsiteY55" fmla="*/ 5015876 h 6853431"/>
                    <a:gd name="connsiteX56" fmla="*/ 537334 w 6853431"/>
                    <a:gd name="connsiteY56" fmla="*/ 5443574 h 6853431"/>
                    <a:gd name="connsiteX57" fmla="*/ 891369 w 6853431"/>
                    <a:gd name="connsiteY57" fmla="*/ 5475551 h 6853431"/>
                    <a:gd name="connsiteX58" fmla="*/ 919349 w 6853431"/>
                    <a:gd name="connsiteY58" fmla="*/ 5456136 h 6853431"/>
                    <a:gd name="connsiteX59" fmla="*/ 4225008 w 6853431"/>
                    <a:gd name="connsiteY59" fmla="*/ 5449855 h 6853431"/>
                    <a:gd name="connsiteX60" fmla="*/ 4336929 w 6853431"/>
                    <a:gd name="connsiteY60" fmla="*/ 5528656 h 6853431"/>
                    <a:gd name="connsiteX61" fmla="*/ 4636145 w 6853431"/>
                    <a:gd name="connsiteY61" fmla="*/ 5379619 h 6853431"/>
                    <a:gd name="connsiteX62" fmla="*/ 4643568 w 6853431"/>
                    <a:gd name="connsiteY62" fmla="*/ 5096962 h 6853431"/>
                    <a:gd name="connsiteX63" fmla="*/ 4224437 w 6853431"/>
                    <a:gd name="connsiteY63" fmla="*/ 4991893 h 6853431"/>
                    <a:gd name="connsiteX64" fmla="*/ 4217585 w 6853431"/>
                    <a:gd name="connsiteY64" fmla="*/ 4990751 h 6853431"/>
                    <a:gd name="connsiteX65" fmla="*/ 4217585 w 6853431"/>
                    <a:gd name="connsiteY65" fmla="*/ 4946211 h 6853431"/>
                    <a:gd name="connsiteX66" fmla="*/ 4195886 w 6853431"/>
                    <a:gd name="connsiteY66" fmla="*/ 4923370 h 6853431"/>
                    <a:gd name="connsiteX67" fmla="*/ 4081681 w 6853431"/>
                    <a:gd name="connsiteY67" fmla="*/ 4927368 h 6853431"/>
                    <a:gd name="connsiteX68" fmla="*/ 4062266 w 6853431"/>
                    <a:gd name="connsiteY68" fmla="*/ 4947353 h 6853431"/>
                    <a:gd name="connsiteX69" fmla="*/ 4059411 w 6853431"/>
                    <a:gd name="connsiteY69" fmla="*/ 5714810 h 6853431"/>
                    <a:gd name="connsiteX70" fmla="*/ 4078826 w 6853431"/>
                    <a:gd name="connsiteY70" fmla="*/ 5734225 h 6853431"/>
                    <a:gd name="connsiteX71" fmla="*/ 4193031 w 6853431"/>
                    <a:gd name="connsiteY71" fmla="*/ 5734796 h 6853431"/>
                    <a:gd name="connsiteX72" fmla="*/ 4225579 w 6853431"/>
                    <a:gd name="connsiteY72" fmla="*/ 5701676 h 6853431"/>
                    <a:gd name="connsiteX73" fmla="*/ 4225008 w 6853431"/>
                    <a:gd name="connsiteY73" fmla="*/ 5449855 h 6853431"/>
                    <a:gd name="connsiteX74" fmla="*/ 1854116 w 6853431"/>
                    <a:gd name="connsiteY74" fmla="*/ 4174758 h 6853431"/>
                    <a:gd name="connsiteX75" fmla="*/ 1846121 w 6853431"/>
                    <a:gd name="connsiteY75" fmla="*/ 3932072 h 6853431"/>
                    <a:gd name="connsiteX76" fmla="*/ 1789019 w 6853431"/>
                    <a:gd name="connsiteY76" fmla="*/ 3833285 h 6853431"/>
                    <a:gd name="connsiteX77" fmla="*/ 1721638 w 6853431"/>
                    <a:gd name="connsiteY77" fmla="*/ 3803592 h 6853431"/>
                    <a:gd name="connsiteX78" fmla="*/ 1486947 w 6853431"/>
                    <a:gd name="connsiteY78" fmla="*/ 3800166 h 6853431"/>
                    <a:gd name="connsiteX79" fmla="*/ 1316211 w 6853431"/>
                    <a:gd name="connsiteY79" fmla="*/ 3962337 h 6853431"/>
                    <a:gd name="connsiteX80" fmla="*/ 1332199 w 6853431"/>
                    <a:gd name="connsiteY80" fmla="*/ 3985178 h 6853431"/>
                    <a:gd name="connsiteX81" fmla="*/ 1457825 w 6853431"/>
                    <a:gd name="connsiteY81" fmla="*/ 3985178 h 6853431"/>
                    <a:gd name="connsiteX82" fmla="*/ 1478953 w 6853431"/>
                    <a:gd name="connsiteY82" fmla="*/ 3971473 h 6853431"/>
                    <a:gd name="connsiteX83" fmla="*/ 1640553 w 6853431"/>
                    <a:gd name="connsiteY83" fmla="*/ 3905805 h 6853431"/>
                    <a:gd name="connsiteX84" fmla="*/ 1686234 w 6853431"/>
                    <a:gd name="connsiteY84" fmla="*/ 3969760 h 6853431"/>
                    <a:gd name="connsiteX85" fmla="*/ 1637697 w 6853431"/>
                    <a:gd name="connsiteY85" fmla="*/ 4033715 h 6853431"/>
                    <a:gd name="connsiteX86" fmla="*/ 1593157 w 6853431"/>
                    <a:gd name="connsiteY86" fmla="*/ 4043422 h 6853431"/>
                    <a:gd name="connsiteX87" fmla="*/ 1403577 w 6853431"/>
                    <a:gd name="connsiteY87" fmla="*/ 4081681 h 6853431"/>
                    <a:gd name="connsiteX88" fmla="*/ 1297938 w 6853431"/>
                    <a:gd name="connsiteY88" fmla="*/ 4225579 h 6853431"/>
                    <a:gd name="connsiteX89" fmla="*/ 1390444 w 6853431"/>
                    <a:gd name="connsiteY89" fmla="*/ 4392889 h 6853431"/>
                    <a:gd name="connsiteX90" fmla="*/ 1673101 w 6853431"/>
                    <a:gd name="connsiteY90" fmla="*/ 4363767 h 6853431"/>
                    <a:gd name="connsiteX91" fmla="*/ 1703365 w 6853431"/>
                    <a:gd name="connsiteY91" fmla="*/ 4375758 h 6853431"/>
                    <a:gd name="connsiteX92" fmla="*/ 1723351 w 6853431"/>
                    <a:gd name="connsiteY92" fmla="*/ 4403167 h 6853431"/>
                    <a:gd name="connsiteX93" fmla="*/ 1843266 w 6853431"/>
                    <a:gd name="connsiteY93" fmla="*/ 4402597 h 6853431"/>
                    <a:gd name="connsiteX94" fmla="*/ 1862681 w 6853431"/>
                    <a:gd name="connsiteY94" fmla="*/ 4379756 h 6853431"/>
                    <a:gd name="connsiteX95" fmla="*/ 1854116 w 6853431"/>
                    <a:gd name="connsiteY95" fmla="*/ 4174758 h 6853431"/>
                    <a:gd name="connsiteX96" fmla="*/ 3797311 w 6853431"/>
                    <a:gd name="connsiteY96" fmla="*/ 5265985 h 6853431"/>
                    <a:gd name="connsiteX97" fmla="*/ 3937212 w 6853431"/>
                    <a:gd name="connsiteY97" fmla="*/ 5265985 h 6853431"/>
                    <a:gd name="connsiteX98" fmla="*/ 4009161 w 6853431"/>
                    <a:gd name="connsiteY98" fmla="*/ 5188326 h 6853431"/>
                    <a:gd name="connsiteX99" fmla="*/ 3624861 w 6853431"/>
                    <a:gd name="connsiteY99" fmla="*/ 4927368 h 6853431"/>
                    <a:gd name="connsiteX100" fmla="*/ 3430142 w 6853431"/>
                    <a:gd name="connsiteY100" fmla="*/ 5165485 h 6853431"/>
                    <a:gd name="connsiteX101" fmla="*/ 3814442 w 6853431"/>
                    <a:gd name="connsiteY101" fmla="*/ 5527514 h 6853431"/>
                    <a:gd name="connsiteX102" fmla="*/ 3989175 w 6853431"/>
                    <a:gd name="connsiteY102" fmla="*/ 5372766 h 6853431"/>
                    <a:gd name="connsiteX103" fmla="*/ 3981752 w 6853431"/>
                    <a:gd name="connsiteY103" fmla="*/ 5344786 h 6853431"/>
                    <a:gd name="connsiteX104" fmla="*/ 3865263 w 6853431"/>
                    <a:gd name="connsiteY104" fmla="*/ 5345357 h 6853431"/>
                    <a:gd name="connsiteX105" fmla="*/ 3846419 w 6853431"/>
                    <a:gd name="connsiteY105" fmla="*/ 5361346 h 6853431"/>
                    <a:gd name="connsiteX106" fmla="*/ 3681393 w 6853431"/>
                    <a:gd name="connsiteY106" fmla="*/ 5408741 h 6853431"/>
                    <a:gd name="connsiteX107" fmla="*/ 3587174 w 6853431"/>
                    <a:gd name="connsiteY107" fmla="*/ 5286542 h 6853431"/>
                    <a:gd name="connsiteX108" fmla="*/ 3606589 w 6853431"/>
                    <a:gd name="connsiteY108" fmla="*/ 5265985 h 6853431"/>
                    <a:gd name="connsiteX109" fmla="*/ 3797311 w 6853431"/>
                    <a:gd name="connsiteY109" fmla="*/ 5265985 h 6853431"/>
                    <a:gd name="connsiteX110" fmla="*/ 1507504 w 6853431"/>
                    <a:gd name="connsiteY110" fmla="*/ 5268840 h 6853431"/>
                    <a:gd name="connsiteX111" fmla="*/ 1507504 w 6853431"/>
                    <a:gd name="connsiteY111" fmla="*/ 5266556 h 6853431"/>
                    <a:gd name="connsiteX112" fmla="*/ 1687376 w 6853431"/>
                    <a:gd name="connsiteY112" fmla="*/ 5267127 h 6853431"/>
                    <a:gd name="connsiteX113" fmla="*/ 1708504 w 6853431"/>
                    <a:gd name="connsiteY113" fmla="*/ 5247141 h 6853431"/>
                    <a:gd name="connsiteX114" fmla="*/ 1702223 w 6853431"/>
                    <a:gd name="connsiteY114" fmla="*/ 5159204 h 6853431"/>
                    <a:gd name="connsiteX115" fmla="*/ 1330486 w 6853431"/>
                    <a:gd name="connsiteY115" fmla="*/ 4925655 h 6853431"/>
                    <a:gd name="connsiteX116" fmla="*/ 1122062 w 6853431"/>
                    <a:gd name="connsiteY116" fmla="*/ 5267698 h 6853431"/>
                    <a:gd name="connsiteX117" fmla="*/ 1376168 w 6853431"/>
                    <a:gd name="connsiteY117" fmla="*/ 5536650 h 6853431"/>
                    <a:gd name="connsiteX118" fmla="*/ 1671388 w 6853431"/>
                    <a:gd name="connsiteY118" fmla="*/ 5403602 h 6853431"/>
                    <a:gd name="connsiteX119" fmla="*/ 1637697 w 6853431"/>
                    <a:gd name="connsiteY119" fmla="*/ 5342502 h 6853431"/>
                    <a:gd name="connsiteX120" fmla="*/ 1518353 w 6853431"/>
                    <a:gd name="connsiteY120" fmla="*/ 5383616 h 6853431"/>
                    <a:gd name="connsiteX121" fmla="*/ 1288802 w 6853431"/>
                    <a:gd name="connsiteY121" fmla="*/ 5314522 h 6853431"/>
                    <a:gd name="connsiteX122" fmla="*/ 1319066 w 6853431"/>
                    <a:gd name="connsiteY122" fmla="*/ 5269982 h 6853431"/>
                    <a:gd name="connsiteX123" fmla="*/ 1507504 w 6853431"/>
                    <a:gd name="connsiteY123" fmla="*/ 5268840 h 6853431"/>
                    <a:gd name="connsiteX124" fmla="*/ 4004021 w 6853431"/>
                    <a:gd name="connsiteY124" fmla="*/ 4218155 h 6853431"/>
                    <a:gd name="connsiteX125" fmla="*/ 3895527 w 6853431"/>
                    <a:gd name="connsiteY125" fmla="*/ 4217585 h 6853431"/>
                    <a:gd name="connsiteX126" fmla="*/ 3849845 w 6853431"/>
                    <a:gd name="connsiteY126" fmla="*/ 4237570 h 6853431"/>
                    <a:gd name="connsiteX127" fmla="*/ 3685390 w 6853431"/>
                    <a:gd name="connsiteY127" fmla="*/ 4286678 h 6853431"/>
                    <a:gd name="connsiteX128" fmla="*/ 3590029 w 6853431"/>
                    <a:gd name="connsiteY128" fmla="*/ 4167905 h 6853431"/>
                    <a:gd name="connsiteX129" fmla="*/ 3612870 w 6853431"/>
                    <a:gd name="connsiteY129" fmla="*/ 4141638 h 6853431"/>
                    <a:gd name="connsiteX130" fmla="*/ 3995456 w 6853431"/>
                    <a:gd name="connsiteY130" fmla="*/ 4142780 h 6853431"/>
                    <a:gd name="connsiteX131" fmla="*/ 4019439 w 6853431"/>
                    <a:gd name="connsiteY131" fmla="*/ 4117084 h 6853431"/>
                    <a:gd name="connsiteX132" fmla="*/ 4009161 w 6853431"/>
                    <a:gd name="connsiteY132" fmla="*/ 4040567 h 6853431"/>
                    <a:gd name="connsiteX133" fmla="*/ 3823007 w 6853431"/>
                    <a:gd name="connsiteY133" fmla="*/ 3804163 h 6853431"/>
                    <a:gd name="connsiteX134" fmla="*/ 3527787 w 6853431"/>
                    <a:gd name="connsiteY134" fmla="*/ 3864120 h 6853431"/>
                    <a:gd name="connsiteX135" fmla="*/ 3436424 w 6853431"/>
                    <a:gd name="connsiteY135" fmla="*/ 4186178 h 6853431"/>
                    <a:gd name="connsiteX136" fmla="*/ 3689958 w 6853431"/>
                    <a:gd name="connsiteY136" fmla="*/ 4414588 h 6853431"/>
                    <a:gd name="connsiteX137" fmla="*/ 4004021 w 6853431"/>
                    <a:gd name="connsiteY137" fmla="*/ 4218155 h 6853431"/>
                    <a:gd name="connsiteX138" fmla="*/ 5049567 w 6853431"/>
                    <a:gd name="connsiteY138" fmla="*/ 4910808 h 6853431"/>
                    <a:gd name="connsiteX139" fmla="*/ 4765197 w 6853431"/>
                    <a:gd name="connsiteY139" fmla="*/ 5104956 h 6853431"/>
                    <a:gd name="connsiteX140" fmla="*/ 4746353 w 6853431"/>
                    <a:gd name="connsiteY140" fmla="*/ 5256849 h 6853431"/>
                    <a:gd name="connsiteX141" fmla="*/ 4885112 w 6853431"/>
                    <a:gd name="connsiteY141" fmla="*/ 5495537 h 6853431"/>
                    <a:gd name="connsiteX142" fmla="*/ 5353352 w 6853431"/>
                    <a:gd name="connsiteY142" fmla="*/ 5263130 h 6853431"/>
                    <a:gd name="connsiteX143" fmla="*/ 5049567 w 6853431"/>
                    <a:gd name="connsiteY143" fmla="*/ 4910808 h 6853431"/>
                    <a:gd name="connsiteX144" fmla="*/ 5875839 w 6853431"/>
                    <a:gd name="connsiteY144" fmla="*/ 5328227 h 6853431"/>
                    <a:gd name="connsiteX145" fmla="*/ 5821592 w 6853431"/>
                    <a:gd name="connsiteY145" fmla="*/ 5327656 h 6853431"/>
                    <a:gd name="connsiteX146" fmla="*/ 5802747 w 6853431"/>
                    <a:gd name="connsiteY146" fmla="*/ 5350497 h 6853431"/>
                    <a:gd name="connsiteX147" fmla="*/ 5916381 w 6853431"/>
                    <a:gd name="connsiteY147" fmla="*/ 5506957 h 6853431"/>
                    <a:gd name="connsiteX148" fmla="*/ 6031728 w 6853431"/>
                    <a:gd name="connsiteY148" fmla="*/ 5537221 h 6853431"/>
                    <a:gd name="connsiteX149" fmla="*/ 6255570 w 6853431"/>
                    <a:gd name="connsiteY149" fmla="*/ 5497821 h 6853431"/>
                    <a:gd name="connsiteX150" fmla="*/ 6344650 w 6853431"/>
                    <a:gd name="connsiteY150" fmla="*/ 5306528 h 6853431"/>
                    <a:gd name="connsiteX151" fmla="*/ 6231586 w 6853431"/>
                    <a:gd name="connsiteY151" fmla="*/ 5187184 h 6853431"/>
                    <a:gd name="connsiteX152" fmla="*/ 6103106 w 6853431"/>
                    <a:gd name="connsiteY152" fmla="*/ 5150638 h 6853431"/>
                    <a:gd name="connsiteX153" fmla="*/ 6003748 w 6853431"/>
                    <a:gd name="connsiteY153" fmla="*/ 5116948 h 6853431"/>
                    <a:gd name="connsiteX154" fmla="*/ 5977481 w 6853431"/>
                    <a:gd name="connsiteY154" fmla="*/ 5072408 h 6853431"/>
                    <a:gd name="connsiteX155" fmla="*/ 6007745 w 6853431"/>
                    <a:gd name="connsiteY155" fmla="*/ 5031294 h 6853431"/>
                    <a:gd name="connsiteX156" fmla="*/ 6037438 w 6853431"/>
                    <a:gd name="connsiteY156" fmla="*/ 5022158 h 6853431"/>
                    <a:gd name="connsiteX157" fmla="*/ 6177911 w 6853431"/>
                    <a:gd name="connsiteY157" fmla="*/ 5090681 h 6853431"/>
                    <a:gd name="connsiteX158" fmla="*/ 6197325 w 6853431"/>
                    <a:gd name="connsiteY158" fmla="*/ 5101530 h 6853431"/>
                    <a:gd name="connsiteX159" fmla="*/ 6297254 w 6853431"/>
                    <a:gd name="connsiteY159" fmla="*/ 5101530 h 6853431"/>
                    <a:gd name="connsiteX160" fmla="*/ 6326948 w 6853431"/>
                    <a:gd name="connsiteY160" fmla="*/ 5062129 h 6853431"/>
                    <a:gd name="connsiteX161" fmla="*/ 6196754 w 6853431"/>
                    <a:gd name="connsiteY161" fmla="*/ 4929081 h 6853431"/>
                    <a:gd name="connsiteX162" fmla="*/ 5940936 w 6853431"/>
                    <a:gd name="connsiteY162" fmla="*/ 4929081 h 6853431"/>
                    <a:gd name="connsiteX163" fmla="*/ 5843290 w 6853431"/>
                    <a:gd name="connsiteY163" fmla="*/ 4999888 h 6853431"/>
                    <a:gd name="connsiteX164" fmla="*/ 5902677 w 6853431"/>
                    <a:gd name="connsiteY164" fmla="*/ 5228297 h 6853431"/>
                    <a:gd name="connsiteX165" fmla="*/ 6000322 w 6853431"/>
                    <a:gd name="connsiteY165" fmla="*/ 5259704 h 6853431"/>
                    <a:gd name="connsiteX166" fmla="*/ 6152786 w 6853431"/>
                    <a:gd name="connsiteY166" fmla="*/ 5305956 h 6853431"/>
                    <a:gd name="connsiteX167" fmla="*/ 6169345 w 6853431"/>
                    <a:gd name="connsiteY167" fmla="*/ 5395607 h 6853431"/>
                    <a:gd name="connsiteX168" fmla="*/ 5967774 w 6853431"/>
                    <a:gd name="connsiteY168" fmla="*/ 5368769 h 6853431"/>
                    <a:gd name="connsiteX169" fmla="*/ 5896966 w 6853431"/>
                    <a:gd name="connsiteY169" fmla="*/ 5327656 h 6853431"/>
                    <a:gd name="connsiteX170" fmla="*/ 5875839 w 6853431"/>
                    <a:gd name="connsiteY170" fmla="*/ 5328227 h 6853431"/>
                    <a:gd name="connsiteX171" fmla="*/ 2041982 w 6853431"/>
                    <a:gd name="connsiteY171" fmla="*/ 4913092 h 6853431"/>
                    <a:gd name="connsiteX172" fmla="*/ 1968891 w 6853431"/>
                    <a:gd name="connsiteY172" fmla="*/ 4917660 h 6853431"/>
                    <a:gd name="connsiteX173" fmla="*/ 1835272 w 6853431"/>
                    <a:gd name="connsiteY173" fmla="*/ 4980473 h 6853431"/>
                    <a:gd name="connsiteX174" fmla="*/ 1878669 w 6853431"/>
                    <a:gd name="connsiteY174" fmla="*/ 5226013 h 6853431"/>
                    <a:gd name="connsiteX175" fmla="*/ 1956329 w 6853431"/>
                    <a:gd name="connsiteY175" fmla="*/ 5253993 h 6853431"/>
                    <a:gd name="connsiteX176" fmla="*/ 2120213 w 6853431"/>
                    <a:gd name="connsiteY176" fmla="*/ 5301960 h 6853431"/>
                    <a:gd name="connsiteX177" fmla="*/ 2160755 w 6853431"/>
                    <a:gd name="connsiteY177" fmla="*/ 5348212 h 6853431"/>
                    <a:gd name="connsiteX178" fmla="*/ 2127636 w 6853431"/>
                    <a:gd name="connsiteY178" fmla="*/ 5412738 h 6853431"/>
                    <a:gd name="connsiteX179" fmla="*/ 1937485 w 6853431"/>
                    <a:gd name="connsiteY179" fmla="*/ 5352210 h 6853431"/>
                    <a:gd name="connsiteX180" fmla="*/ 1906079 w 6853431"/>
                    <a:gd name="connsiteY180" fmla="*/ 5329369 h 6853431"/>
                    <a:gd name="connsiteX181" fmla="*/ 1791874 w 6853431"/>
                    <a:gd name="connsiteY181" fmla="*/ 5328227 h 6853431"/>
                    <a:gd name="connsiteX182" fmla="*/ 1779311 w 6853431"/>
                    <a:gd name="connsiteY182" fmla="*/ 5348212 h 6853431"/>
                    <a:gd name="connsiteX183" fmla="*/ 1903224 w 6853431"/>
                    <a:gd name="connsiteY183" fmla="*/ 5509812 h 6853431"/>
                    <a:gd name="connsiteX184" fmla="*/ 2206437 w 6853431"/>
                    <a:gd name="connsiteY184" fmla="*/ 5511525 h 6853431"/>
                    <a:gd name="connsiteX185" fmla="*/ 2293233 w 6853431"/>
                    <a:gd name="connsiteY185" fmla="*/ 5444144 h 6853431"/>
                    <a:gd name="connsiteX186" fmla="*/ 2225852 w 6853431"/>
                    <a:gd name="connsiteY186" fmla="*/ 5194607 h 6853431"/>
                    <a:gd name="connsiteX187" fmla="*/ 2125923 w 6853431"/>
                    <a:gd name="connsiteY187" fmla="*/ 5162630 h 6853431"/>
                    <a:gd name="connsiteX188" fmla="*/ 1989448 w 6853431"/>
                    <a:gd name="connsiteY188" fmla="*/ 5122087 h 6853431"/>
                    <a:gd name="connsiteX189" fmla="*/ 1956900 w 6853431"/>
                    <a:gd name="connsiteY189" fmla="*/ 5070695 h 6853431"/>
                    <a:gd name="connsiteX190" fmla="*/ 1996300 w 6853431"/>
                    <a:gd name="connsiteY190" fmla="*/ 5027297 h 6853431"/>
                    <a:gd name="connsiteX191" fmla="*/ 2099656 w 6853431"/>
                    <a:gd name="connsiteY191" fmla="*/ 5030152 h 6853431"/>
                    <a:gd name="connsiteX192" fmla="*/ 2153903 w 6853431"/>
                    <a:gd name="connsiteY192" fmla="*/ 5086112 h 6853431"/>
                    <a:gd name="connsiteX193" fmla="*/ 2174460 w 6853431"/>
                    <a:gd name="connsiteY193" fmla="*/ 5100388 h 6853431"/>
                    <a:gd name="connsiteX194" fmla="*/ 2297230 w 6853431"/>
                    <a:gd name="connsiteY194" fmla="*/ 5102101 h 6853431"/>
                    <a:gd name="connsiteX195" fmla="*/ 2310364 w 6853431"/>
                    <a:gd name="connsiteY195" fmla="*/ 5085541 h 6853431"/>
                    <a:gd name="connsiteX196" fmla="*/ 2215003 w 6853431"/>
                    <a:gd name="connsiteY196" fmla="*/ 4946783 h 6853431"/>
                    <a:gd name="connsiteX197" fmla="*/ 2041982 w 6853431"/>
                    <a:gd name="connsiteY197" fmla="*/ 4913092 h 6853431"/>
                    <a:gd name="connsiteX198" fmla="*/ 3266258 w 6853431"/>
                    <a:gd name="connsiteY198" fmla="*/ 3977183 h 6853431"/>
                    <a:gd name="connsiteX199" fmla="*/ 3329071 w 6853431"/>
                    <a:gd name="connsiteY199" fmla="*/ 3977183 h 6853431"/>
                    <a:gd name="connsiteX200" fmla="*/ 3345060 w 6853431"/>
                    <a:gd name="connsiteY200" fmla="*/ 3957198 h 6853431"/>
                    <a:gd name="connsiteX201" fmla="*/ 3252554 w 6853431"/>
                    <a:gd name="connsiteY201" fmla="*/ 3826433 h 6853431"/>
                    <a:gd name="connsiteX202" fmla="*/ 3128070 w 6853431"/>
                    <a:gd name="connsiteY202" fmla="*/ 3788745 h 6853431"/>
                    <a:gd name="connsiteX203" fmla="*/ 2912223 w 6853431"/>
                    <a:gd name="connsiteY203" fmla="*/ 3825862 h 6853431"/>
                    <a:gd name="connsiteX204" fmla="*/ 2829996 w 6853431"/>
                    <a:gd name="connsiteY204" fmla="*/ 3994885 h 6853431"/>
                    <a:gd name="connsiteX205" fmla="*/ 2931638 w 6853431"/>
                    <a:gd name="connsiteY205" fmla="*/ 4111374 h 6853431"/>
                    <a:gd name="connsiteX206" fmla="*/ 3004729 w 6853431"/>
                    <a:gd name="connsiteY206" fmla="*/ 4134786 h 6853431"/>
                    <a:gd name="connsiteX207" fmla="*/ 3165187 w 6853431"/>
                    <a:gd name="connsiteY207" fmla="*/ 4184465 h 6853431"/>
                    <a:gd name="connsiteX208" fmla="*/ 3181176 w 6853431"/>
                    <a:gd name="connsiteY208" fmla="*/ 4276400 h 6853431"/>
                    <a:gd name="connsiteX209" fmla="*/ 3162903 w 6853431"/>
                    <a:gd name="connsiteY209" fmla="*/ 4290105 h 6853431"/>
                    <a:gd name="connsiteX210" fmla="*/ 2969897 w 6853431"/>
                    <a:gd name="connsiteY210" fmla="*/ 4225008 h 6853431"/>
                    <a:gd name="connsiteX211" fmla="*/ 2947056 w 6853431"/>
                    <a:gd name="connsiteY211" fmla="*/ 4213016 h 6853431"/>
                    <a:gd name="connsiteX212" fmla="*/ 2838561 w 6853431"/>
                    <a:gd name="connsiteY212" fmla="*/ 4210161 h 6853431"/>
                    <a:gd name="connsiteX213" fmla="*/ 2815720 w 6853431"/>
                    <a:gd name="connsiteY213" fmla="*/ 4238141 h 6853431"/>
                    <a:gd name="connsiteX214" fmla="*/ 2975036 w 6853431"/>
                    <a:gd name="connsiteY214" fmla="*/ 4402597 h 6853431"/>
                    <a:gd name="connsiteX215" fmla="*/ 3184602 w 6853431"/>
                    <a:gd name="connsiteY215" fmla="*/ 4406023 h 6853431"/>
                    <a:gd name="connsiteX216" fmla="*/ 3289099 w 6853431"/>
                    <a:gd name="connsiteY216" fmla="*/ 4363767 h 6853431"/>
                    <a:gd name="connsiteX217" fmla="*/ 3356480 w 6853431"/>
                    <a:gd name="connsiteY217" fmla="*/ 4178184 h 6853431"/>
                    <a:gd name="connsiteX218" fmla="*/ 3237136 w 6853431"/>
                    <a:gd name="connsiteY218" fmla="*/ 4061695 h 6853431"/>
                    <a:gd name="connsiteX219" fmla="*/ 3171468 w 6853431"/>
                    <a:gd name="connsiteY219" fmla="*/ 4043422 h 6853431"/>
                    <a:gd name="connsiteX220" fmla="*/ 3026999 w 6853431"/>
                    <a:gd name="connsiteY220" fmla="*/ 4000595 h 6853431"/>
                    <a:gd name="connsiteX221" fmla="*/ 2991025 w 6853431"/>
                    <a:gd name="connsiteY221" fmla="*/ 3952058 h 6853431"/>
                    <a:gd name="connsiteX222" fmla="*/ 3031567 w 6853431"/>
                    <a:gd name="connsiteY222" fmla="*/ 3906376 h 6853431"/>
                    <a:gd name="connsiteX223" fmla="*/ 3155480 w 6853431"/>
                    <a:gd name="connsiteY223" fmla="*/ 3917797 h 6853431"/>
                    <a:gd name="connsiteX224" fmla="*/ 3180034 w 6853431"/>
                    <a:gd name="connsiteY224" fmla="*/ 3944064 h 6853431"/>
                    <a:gd name="connsiteX225" fmla="*/ 3237136 w 6853431"/>
                    <a:gd name="connsiteY225" fmla="*/ 3978325 h 6853431"/>
                    <a:gd name="connsiteX226" fmla="*/ 3266258 w 6853431"/>
                    <a:gd name="connsiteY226" fmla="*/ 3977183 h 6853431"/>
                    <a:gd name="connsiteX227" fmla="*/ 2277815 w 6853431"/>
                    <a:gd name="connsiteY227" fmla="*/ 4210161 h 6853431"/>
                    <a:gd name="connsiteX228" fmla="*/ 2226423 w 6853431"/>
                    <a:gd name="connsiteY228" fmla="*/ 4209590 h 6853431"/>
                    <a:gd name="connsiteX229" fmla="*/ 2201869 w 6853431"/>
                    <a:gd name="connsiteY229" fmla="*/ 4237570 h 6853431"/>
                    <a:gd name="connsiteX230" fmla="*/ 2325782 w 6853431"/>
                    <a:gd name="connsiteY230" fmla="*/ 4389463 h 6853431"/>
                    <a:gd name="connsiteX231" fmla="*/ 2592450 w 6853431"/>
                    <a:gd name="connsiteY231" fmla="*/ 4401454 h 6853431"/>
                    <a:gd name="connsiteX232" fmla="*/ 2736919 w 6853431"/>
                    <a:gd name="connsiteY232" fmla="*/ 4270690 h 6853431"/>
                    <a:gd name="connsiteX233" fmla="*/ 2628995 w 6853431"/>
                    <a:gd name="connsiteY233" fmla="*/ 4065692 h 6853431"/>
                    <a:gd name="connsiteX234" fmla="*/ 2596447 w 6853431"/>
                    <a:gd name="connsiteY234" fmla="*/ 4054843 h 6853431"/>
                    <a:gd name="connsiteX235" fmla="*/ 2434847 w 6853431"/>
                    <a:gd name="connsiteY235" fmla="*/ 4010303 h 6853431"/>
                    <a:gd name="connsiteX236" fmla="*/ 2389165 w 6853431"/>
                    <a:gd name="connsiteY236" fmla="*/ 3982894 h 6853431"/>
                    <a:gd name="connsiteX237" fmla="*/ 2410864 w 6853431"/>
                    <a:gd name="connsiteY237" fmla="*/ 3906376 h 6853431"/>
                    <a:gd name="connsiteX238" fmla="*/ 2481671 w 6853431"/>
                    <a:gd name="connsiteY238" fmla="*/ 3900666 h 6853431"/>
                    <a:gd name="connsiteX239" fmla="*/ 2573606 w 6853431"/>
                    <a:gd name="connsiteY239" fmla="*/ 3961766 h 6853431"/>
                    <a:gd name="connsiteX240" fmla="*/ 2598731 w 6853431"/>
                    <a:gd name="connsiteY240" fmla="*/ 3978325 h 6853431"/>
                    <a:gd name="connsiteX241" fmla="*/ 2710081 w 6853431"/>
                    <a:gd name="connsiteY241" fmla="*/ 3978325 h 6853431"/>
                    <a:gd name="connsiteX242" fmla="*/ 2727783 w 6853431"/>
                    <a:gd name="connsiteY242" fmla="*/ 3956626 h 6853431"/>
                    <a:gd name="connsiteX243" fmla="*/ 2614720 w 6853431"/>
                    <a:gd name="connsiteY243" fmla="*/ 3816725 h 6853431"/>
                    <a:gd name="connsiteX244" fmla="*/ 2312077 w 6853431"/>
                    <a:gd name="connsiteY244" fmla="*/ 3819581 h 6853431"/>
                    <a:gd name="connsiteX245" fmla="*/ 2215003 w 6853431"/>
                    <a:gd name="connsiteY245" fmla="*/ 3995456 h 6853431"/>
                    <a:gd name="connsiteX246" fmla="*/ 2329779 w 6853431"/>
                    <a:gd name="connsiteY246" fmla="*/ 4118226 h 6853431"/>
                    <a:gd name="connsiteX247" fmla="*/ 2507367 w 6853431"/>
                    <a:gd name="connsiteY247" fmla="*/ 4169047 h 6853431"/>
                    <a:gd name="connsiteX248" fmla="*/ 2561043 w 6853431"/>
                    <a:gd name="connsiteY248" fmla="*/ 4194173 h 6853431"/>
                    <a:gd name="connsiteX249" fmla="*/ 2571322 w 6853431"/>
                    <a:gd name="connsiteY249" fmla="*/ 4266693 h 6853431"/>
                    <a:gd name="connsiteX250" fmla="*/ 2365182 w 6853431"/>
                    <a:gd name="connsiteY250" fmla="*/ 4250704 h 6853431"/>
                    <a:gd name="connsiteX251" fmla="*/ 2293804 w 6853431"/>
                    <a:gd name="connsiteY251" fmla="*/ 4210161 h 6853431"/>
                    <a:gd name="connsiteX252" fmla="*/ 2277815 w 6853431"/>
                    <a:gd name="connsiteY252" fmla="*/ 4210161 h 6853431"/>
                    <a:gd name="connsiteX253" fmla="*/ 5662847 w 6853431"/>
                    <a:gd name="connsiteY253" fmla="*/ 5527514 h 6853431"/>
                    <a:gd name="connsiteX254" fmla="*/ 5701676 w 6853431"/>
                    <a:gd name="connsiteY254" fmla="*/ 5527514 h 6853431"/>
                    <a:gd name="connsiteX255" fmla="*/ 5761063 w 6853431"/>
                    <a:gd name="connsiteY255" fmla="*/ 5468698 h 6853431"/>
                    <a:gd name="connsiteX256" fmla="*/ 5757066 w 6853431"/>
                    <a:gd name="connsiteY256" fmla="*/ 5405315 h 6853431"/>
                    <a:gd name="connsiteX257" fmla="*/ 5696537 w 6853431"/>
                    <a:gd name="connsiteY257" fmla="*/ 5400747 h 6853431"/>
                    <a:gd name="connsiteX258" fmla="*/ 5648000 w 6853431"/>
                    <a:gd name="connsiteY258" fmla="*/ 5353923 h 6853431"/>
                    <a:gd name="connsiteX259" fmla="*/ 5643432 w 6853431"/>
                    <a:gd name="connsiteY259" fmla="*/ 5051851 h 6853431"/>
                    <a:gd name="connsiteX260" fmla="*/ 5664560 w 6853431"/>
                    <a:gd name="connsiteY260" fmla="*/ 5033578 h 6853431"/>
                    <a:gd name="connsiteX261" fmla="*/ 5741648 w 6853431"/>
                    <a:gd name="connsiteY261" fmla="*/ 5034149 h 6853431"/>
                    <a:gd name="connsiteX262" fmla="*/ 5761634 w 6853431"/>
                    <a:gd name="connsiteY262" fmla="*/ 5015305 h 6853431"/>
                    <a:gd name="connsiteX263" fmla="*/ 5761634 w 6853431"/>
                    <a:gd name="connsiteY263" fmla="*/ 4943927 h 6853431"/>
                    <a:gd name="connsiteX264" fmla="*/ 5739935 w 6853431"/>
                    <a:gd name="connsiteY264" fmla="*/ 4923942 h 6853431"/>
                    <a:gd name="connsiteX265" fmla="*/ 5665702 w 6853431"/>
                    <a:gd name="connsiteY265" fmla="*/ 4924512 h 6853431"/>
                    <a:gd name="connsiteX266" fmla="*/ 5643432 w 6853431"/>
                    <a:gd name="connsiteY266" fmla="*/ 4902243 h 6853431"/>
                    <a:gd name="connsiteX267" fmla="*/ 5644003 w 6853431"/>
                    <a:gd name="connsiteY267" fmla="*/ 4765197 h 6853431"/>
                    <a:gd name="connsiteX268" fmla="*/ 5624588 w 6853431"/>
                    <a:gd name="connsiteY268" fmla="*/ 4745782 h 6853431"/>
                    <a:gd name="connsiteX269" fmla="*/ 5498963 w 6853431"/>
                    <a:gd name="connsiteY269" fmla="*/ 4745782 h 6853431"/>
                    <a:gd name="connsiteX270" fmla="*/ 5478977 w 6853431"/>
                    <a:gd name="connsiteY270" fmla="*/ 4767481 h 6853431"/>
                    <a:gd name="connsiteX271" fmla="*/ 5478977 w 6853431"/>
                    <a:gd name="connsiteY271" fmla="*/ 4855990 h 6853431"/>
                    <a:gd name="connsiteX272" fmla="*/ 5412167 w 6853431"/>
                    <a:gd name="connsiteY272" fmla="*/ 4924512 h 6853431"/>
                    <a:gd name="connsiteX273" fmla="*/ 5395036 w 6853431"/>
                    <a:gd name="connsiteY273" fmla="*/ 4924512 h 6853431"/>
                    <a:gd name="connsiteX274" fmla="*/ 5383616 w 6853431"/>
                    <a:gd name="connsiteY274" fmla="*/ 4934220 h 6853431"/>
                    <a:gd name="connsiteX275" fmla="*/ 5388184 w 6853431"/>
                    <a:gd name="connsiteY275" fmla="*/ 5029581 h 6853431"/>
                    <a:gd name="connsiteX276" fmla="*/ 5453281 w 6853431"/>
                    <a:gd name="connsiteY276" fmla="*/ 5034149 h 6853431"/>
                    <a:gd name="connsiteX277" fmla="*/ 5456136 w 6853431"/>
                    <a:gd name="connsiteY277" fmla="*/ 5034149 h 6853431"/>
                    <a:gd name="connsiteX278" fmla="*/ 5478406 w 6853431"/>
                    <a:gd name="connsiteY278" fmla="*/ 5056419 h 6853431"/>
                    <a:gd name="connsiteX279" fmla="*/ 5480119 w 6853431"/>
                    <a:gd name="connsiteY279" fmla="*/ 5164914 h 6853431"/>
                    <a:gd name="connsiteX280" fmla="*/ 5484116 w 6853431"/>
                    <a:gd name="connsiteY280" fmla="*/ 5407599 h 6853431"/>
                    <a:gd name="connsiteX281" fmla="*/ 5598892 w 6853431"/>
                    <a:gd name="connsiteY281" fmla="*/ 5524088 h 6853431"/>
                    <a:gd name="connsiteX282" fmla="*/ 5662847 w 6853431"/>
                    <a:gd name="connsiteY282" fmla="*/ 5527514 h 6853431"/>
                    <a:gd name="connsiteX283" fmla="*/ 1961468 w 6853431"/>
                    <a:gd name="connsiteY283" fmla="*/ 4103380 h 6853431"/>
                    <a:gd name="connsiteX284" fmla="*/ 1960897 w 6853431"/>
                    <a:gd name="connsiteY284" fmla="*/ 4379756 h 6853431"/>
                    <a:gd name="connsiteX285" fmla="*/ 1984880 w 6853431"/>
                    <a:gd name="connsiteY285" fmla="*/ 4403738 h 6853431"/>
                    <a:gd name="connsiteX286" fmla="*/ 2099085 w 6853431"/>
                    <a:gd name="connsiteY286" fmla="*/ 4403738 h 6853431"/>
                    <a:gd name="connsiteX287" fmla="*/ 2119642 w 6853431"/>
                    <a:gd name="connsiteY287" fmla="*/ 4383182 h 6853431"/>
                    <a:gd name="connsiteX288" fmla="*/ 2119642 w 6853431"/>
                    <a:gd name="connsiteY288" fmla="*/ 3827575 h 6853431"/>
                    <a:gd name="connsiteX289" fmla="*/ 2096230 w 6853431"/>
                    <a:gd name="connsiteY289" fmla="*/ 3806447 h 6853431"/>
                    <a:gd name="connsiteX290" fmla="*/ 1987735 w 6853431"/>
                    <a:gd name="connsiteY290" fmla="*/ 3806447 h 6853431"/>
                    <a:gd name="connsiteX291" fmla="*/ 1960326 w 6853431"/>
                    <a:gd name="connsiteY291" fmla="*/ 3833285 h 6853431"/>
                    <a:gd name="connsiteX292" fmla="*/ 1961468 w 6853431"/>
                    <a:gd name="connsiteY292" fmla="*/ 4103380 h 6853431"/>
                    <a:gd name="connsiteX293" fmla="*/ 1135767 w 6853431"/>
                    <a:gd name="connsiteY293" fmla="*/ 6132229 h 6853431"/>
                    <a:gd name="connsiteX294" fmla="*/ 1132912 w 6853431"/>
                    <a:gd name="connsiteY294" fmla="*/ 6132229 h 6853431"/>
                    <a:gd name="connsiteX295" fmla="*/ 1132912 w 6853431"/>
                    <a:gd name="connsiteY295" fmla="*/ 6289260 h 6853431"/>
                    <a:gd name="connsiteX296" fmla="*/ 1133483 w 6853431"/>
                    <a:gd name="connsiteY296" fmla="*/ 6317812 h 6853431"/>
                    <a:gd name="connsiteX297" fmla="*/ 1174597 w 6853431"/>
                    <a:gd name="connsiteY297" fmla="*/ 6357212 h 6853431"/>
                    <a:gd name="connsiteX298" fmla="*/ 1180307 w 6853431"/>
                    <a:gd name="connsiteY298" fmla="*/ 6357212 h 6853431"/>
                    <a:gd name="connsiteX299" fmla="*/ 1207716 w 6853431"/>
                    <a:gd name="connsiteY299" fmla="*/ 6331516 h 6853431"/>
                    <a:gd name="connsiteX300" fmla="*/ 1207145 w 6853431"/>
                    <a:gd name="connsiteY300" fmla="*/ 6225876 h 6853431"/>
                    <a:gd name="connsiteX301" fmla="*/ 1223705 w 6853431"/>
                    <a:gd name="connsiteY301" fmla="*/ 6206462 h 6853431"/>
                    <a:gd name="connsiteX302" fmla="*/ 1348759 w 6853431"/>
                    <a:gd name="connsiteY302" fmla="*/ 6264706 h 6853431"/>
                    <a:gd name="connsiteX303" fmla="*/ 1382450 w 6853431"/>
                    <a:gd name="connsiteY303" fmla="*/ 6313814 h 6853431"/>
                    <a:gd name="connsiteX304" fmla="*/ 1469816 w 6853431"/>
                    <a:gd name="connsiteY304" fmla="*/ 6357212 h 6853431"/>
                    <a:gd name="connsiteX305" fmla="*/ 1482950 w 6853431"/>
                    <a:gd name="connsiteY305" fmla="*/ 6330945 h 6853431"/>
                    <a:gd name="connsiteX306" fmla="*/ 1395583 w 6853431"/>
                    <a:gd name="connsiteY306" fmla="*/ 6204749 h 6853431"/>
                    <a:gd name="connsiteX307" fmla="*/ 1401864 w 6853431"/>
                    <a:gd name="connsiteY307" fmla="*/ 6183049 h 6853431"/>
                    <a:gd name="connsiteX308" fmla="*/ 1485234 w 6853431"/>
                    <a:gd name="connsiteY308" fmla="*/ 6028873 h 6853431"/>
                    <a:gd name="connsiteX309" fmla="*/ 1353898 w 6853431"/>
                    <a:gd name="connsiteY309" fmla="*/ 5923233 h 6853431"/>
                    <a:gd name="connsiteX310" fmla="*/ 1156895 w 6853431"/>
                    <a:gd name="connsiteY310" fmla="*/ 5921521 h 6853431"/>
                    <a:gd name="connsiteX311" fmla="*/ 1135196 w 6853431"/>
                    <a:gd name="connsiteY311" fmla="*/ 5943791 h 6853431"/>
                    <a:gd name="connsiteX312" fmla="*/ 1135767 w 6853431"/>
                    <a:gd name="connsiteY312" fmla="*/ 6132229 h 6853431"/>
                    <a:gd name="connsiteX313" fmla="*/ 1870675 w 6853431"/>
                    <a:gd name="connsiteY313" fmla="*/ 5915240 h 6853431"/>
                    <a:gd name="connsiteX314" fmla="*/ 1646834 w 6853431"/>
                    <a:gd name="connsiteY314" fmla="*/ 6137939 h 6853431"/>
                    <a:gd name="connsiteX315" fmla="*/ 1870104 w 6853431"/>
                    <a:gd name="connsiteY315" fmla="*/ 6362922 h 6853431"/>
                    <a:gd name="connsiteX316" fmla="*/ 2096230 w 6853431"/>
                    <a:gd name="connsiteY316" fmla="*/ 6140223 h 6853431"/>
                    <a:gd name="connsiteX317" fmla="*/ 1870675 w 6853431"/>
                    <a:gd name="connsiteY317" fmla="*/ 5915240 h 6853431"/>
                    <a:gd name="connsiteX318" fmla="*/ 943903 w 6853431"/>
                    <a:gd name="connsiteY318" fmla="*/ 6206462 h 6853431"/>
                    <a:gd name="connsiteX319" fmla="*/ 947329 w 6853431"/>
                    <a:gd name="connsiteY319" fmla="*/ 6206462 h 6853431"/>
                    <a:gd name="connsiteX320" fmla="*/ 947900 w 6853431"/>
                    <a:gd name="connsiteY320" fmla="*/ 6129374 h 6853431"/>
                    <a:gd name="connsiteX321" fmla="*/ 929056 w 6853431"/>
                    <a:gd name="connsiteY321" fmla="*/ 6109959 h 6853431"/>
                    <a:gd name="connsiteX322" fmla="*/ 797721 w 6853431"/>
                    <a:gd name="connsiteY322" fmla="*/ 6109388 h 6853431"/>
                    <a:gd name="connsiteX323" fmla="*/ 760033 w 6853431"/>
                    <a:gd name="connsiteY323" fmla="*/ 6146504 h 6853431"/>
                    <a:gd name="connsiteX324" fmla="*/ 792582 w 6853431"/>
                    <a:gd name="connsiteY324" fmla="*/ 6179053 h 6853431"/>
                    <a:gd name="connsiteX325" fmla="*/ 815422 w 6853431"/>
                    <a:gd name="connsiteY325" fmla="*/ 6179053 h 6853431"/>
                    <a:gd name="connsiteX326" fmla="*/ 869099 w 6853431"/>
                    <a:gd name="connsiteY326" fmla="*/ 6237297 h 6853431"/>
                    <a:gd name="connsiteX327" fmla="*/ 850255 w 6853431"/>
                    <a:gd name="connsiteY327" fmla="*/ 6272701 h 6853431"/>
                    <a:gd name="connsiteX328" fmla="*/ 688084 w 6853431"/>
                    <a:gd name="connsiteY328" fmla="*/ 6268132 h 6853431"/>
                    <a:gd name="connsiteX329" fmla="*/ 625271 w 6853431"/>
                    <a:gd name="connsiteY329" fmla="*/ 6107675 h 6853431"/>
                    <a:gd name="connsiteX330" fmla="*/ 732053 w 6853431"/>
                    <a:gd name="connsiteY330" fmla="*/ 5986618 h 6853431"/>
                    <a:gd name="connsiteX331" fmla="*/ 864531 w 6853431"/>
                    <a:gd name="connsiteY331" fmla="*/ 6014026 h 6853431"/>
                    <a:gd name="connsiteX332" fmla="*/ 883374 w 6853431"/>
                    <a:gd name="connsiteY332" fmla="*/ 6023734 h 6853431"/>
                    <a:gd name="connsiteX333" fmla="*/ 919349 w 6853431"/>
                    <a:gd name="connsiteY333" fmla="*/ 5977481 h 6853431"/>
                    <a:gd name="connsiteX334" fmla="*/ 899363 w 6853431"/>
                    <a:gd name="connsiteY334" fmla="*/ 5947788 h 6853431"/>
                    <a:gd name="connsiteX335" fmla="*/ 746329 w 6853431"/>
                    <a:gd name="connsiteY335" fmla="*/ 5915240 h 6853431"/>
                    <a:gd name="connsiteX336" fmla="*/ 543615 w 6853431"/>
                    <a:gd name="connsiteY336" fmla="*/ 6111101 h 6853431"/>
                    <a:gd name="connsiteX337" fmla="*/ 701218 w 6853431"/>
                    <a:gd name="connsiteY337" fmla="*/ 6354928 h 6853431"/>
                    <a:gd name="connsiteX338" fmla="*/ 907357 w 6853431"/>
                    <a:gd name="connsiteY338" fmla="*/ 6322950 h 6853431"/>
                    <a:gd name="connsiteX339" fmla="*/ 943903 w 6853431"/>
                    <a:gd name="connsiteY339" fmla="*/ 6257854 h 6853431"/>
                    <a:gd name="connsiteX340" fmla="*/ 943903 w 6853431"/>
                    <a:gd name="connsiteY340" fmla="*/ 6206462 h 6853431"/>
                    <a:gd name="connsiteX341" fmla="*/ 3315937 w 6853431"/>
                    <a:gd name="connsiteY341" fmla="*/ 6134512 h 6853431"/>
                    <a:gd name="connsiteX342" fmla="*/ 3313653 w 6853431"/>
                    <a:gd name="connsiteY342" fmla="*/ 6134512 h 6853431"/>
                    <a:gd name="connsiteX343" fmla="*/ 3313653 w 6853431"/>
                    <a:gd name="connsiteY343" fmla="*/ 6305820 h 6853431"/>
                    <a:gd name="connsiteX344" fmla="*/ 3364474 w 6853431"/>
                    <a:gd name="connsiteY344" fmla="*/ 6355499 h 6853431"/>
                    <a:gd name="connsiteX345" fmla="*/ 3595739 w 6853431"/>
                    <a:gd name="connsiteY345" fmla="*/ 6354357 h 6853431"/>
                    <a:gd name="connsiteX346" fmla="*/ 3641421 w 6853431"/>
                    <a:gd name="connsiteY346" fmla="*/ 6312672 h 6853431"/>
                    <a:gd name="connsiteX347" fmla="*/ 3617438 w 6853431"/>
                    <a:gd name="connsiteY347" fmla="*/ 6286976 h 6853431"/>
                    <a:gd name="connsiteX348" fmla="*/ 3437566 w 6853431"/>
                    <a:gd name="connsiteY348" fmla="*/ 6285263 h 6853431"/>
                    <a:gd name="connsiteX349" fmla="*/ 3390170 w 6853431"/>
                    <a:gd name="connsiteY349" fmla="*/ 6240723 h 6853431"/>
                    <a:gd name="connsiteX350" fmla="*/ 3387315 w 6853431"/>
                    <a:gd name="connsiteY350" fmla="*/ 6192186 h 6853431"/>
                    <a:gd name="connsiteX351" fmla="*/ 3407301 w 6853431"/>
                    <a:gd name="connsiteY351" fmla="*/ 6171058 h 6853431"/>
                    <a:gd name="connsiteX352" fmla="*/ 3561478 w 6853431"/>
                    <a:gd name="connsiteY352" fmla="*/ 6171058 h 6853431"/>
                    <a:gd name="connsiteX353" fmla="*/ 3608302 w 6853431"/>
                    <a:gd name="connsiteY353" fmla="*/ 6124234 h 6853431"/>
                    <a:gd name="connsiteX354" fmla="*/ 3585461 w 6853431"/>
                    <a:gd name="connsiteY354" fmla="*/ 6101964 h 6853431"/>
                    <a:gd name="connsiteX355" fmla="*/ 3476966 w 6853431"/>
                    <a:gd name="connsiteY355" fmla="*/ 6099680 h 6853431"/>
                    <a:gd name="connsiteX356" fmla="*/ 3397023 w 6853431"/>
                    <a:gd name="connsiteY356" fmla="*/ 6093399 h 6853431"/>
                    <a:gd name="connsiteX357" fmla="*/ 3391312 w 6853431"/>
                    <a:gd name="connsiteY357" fmla="*/ 6011742 h 6853431"/>
                    <a:gd name="connsiteX358" fmla="*/ 3415296 w 6853431"/>
                    <a:gd name="connsiteY358" fmla="*/ 5988330 h 6853431"/>
                    <a:gd name="connsiteX359" fmla="*/ 3612299 w 6853431"/>
                    <a:gd name="connsiteY359" fmla="*/ 5985475 h 6853431"/>
                    <a:gd name="connsiteX360" fmla="*/ 3634569 w 6853431"/>
                    <a:gd name="connsiteY360" fmla="*/ 5963205 h 6853431"/>
                    <a:gd name="connsiteX361" fmla="*/ 3634569 w 6853431"/>
                    <a:gd name="connsiteY361" fmla="*/ 5940364 h 6853431"/>
                    <a:gd name="connsiteX362" fmla="*/ 3608873 w 6853431"/>
                    <a:gd name="connsiteY362" fmla="*/ 5915811 h 6853431"/>
                    <a:gd name="connsiteX363" fmla="*/ 3337636 w 6853431"/>
                    <a:gd name="connsiteY363" fmla="*/ 5919807 h 6853431"/>
                    <a:gd name="connsiteX364" fmla="*/ 3315366 w 6853431"/>
                    <a:gd name="connsiteY364" fmla="*/ 5942078 h 6853431"/>
                    <a:gd name="connsiteX365" fmla="*/ 3315937 w 6853431"/>
                    <a:gd name="connsiteY365" fmla="*/ 6134512 h 6853431"/>
                    <a:gd name="connsiteX366" fmla="*/ 2628995 w 6853431"/>
                    <a:gd name="connsiteY366" fmla="*/ 6084263 h 6853431"/>
                    <a:gd name="connsiteX367" fmla="*/ 2634135 w 6853431"/>
                    <a:gd name="connsiteY367" fmla="*/ 6084263 h 6853431"/>
                    <a:gd name="connsiteX368" fmla="*/ 2634705 w 6853431"/>
                    <a:gd name="connsiteY368" fmla="*/ 5938652 h 6853431"/>
                    <a:gd name="connsiteX369" fmla="*/ 2611865 w 6853431"/>
                    <a:gd name="connsiteY369" fmla="*/ 5918095 h 6853431"/>
                    <a:gd name="connsiteX370" fmla="*/ 2591879 w 6853431"/>
                    <a:gd name="connsiteY370" fmla="*/ 5919807 h 6853431"/>
                    <a:gd name="connsiteX371" fmla="*/ 2559901 w 6853431"/>
                    <a:gd name="connsiteY371" fmla="*/ 5951785 h 6853431"/>
                    <a:gd name="connsiteX372" fmla="*/ 2553049 w 6853431"/>
                    <a:gd name="connsiteY372" fmla="*/ 6196754 h 6853431"/>
                    <a:gd name="connsiteX373" fmla="*/ 2533634 w 6853431"/>
                    <a:gd name="connsiteY373" fmla="*/ 6260709 h 6853431"/>
                    <a:gd name="connsiteX374" fmla="*/ 2413719 w 6853431"/>
                    <a:gd name="connsiteY374" fmla="*/ 6284692 h 6853431"/>
                    <a:gd name="connsiteX375" fmla="*/ 2352620 w 6853431"/>
                    <a:gd name="connsiteY375" fmla="*/ 6204749 h 6853431"/>
                    <a:gd name="connsiteX376" fmla="*/ 2343483 w 6853431"/>
                    <a:gd name="connsiteY376" fmla="*/ 5968344 h 6853431"/>
                    <a:gd name="connsiteX377" fmla="*/ 2295517 w 6853431"/>
                    <a:gd name="connsiteY377" fmla="*/ 5917523 h 6853431"/>
                    <a:gd name="connsiteX378" fmla="*/ 2270392 w 6853431"/>
                    <a:gd name="connsiteY378" fmla="*/ 5942078 h 6853431"/>
                    <a:gd name="connsiteX379" fmla="*/ 2273818 w 6853431"/>
                    <a:gd name="connsiteY379" fmla="*/ 6207604 h 6853431"/>
                    <a:gd name="connsiteX380" fmla="*/ 2328066 w 6853431"/>
                    <a:gd name="connsiteY380" fmla="*/ 6318953 h 6853431"/>
                    <a:gd name="connsiteX381" fmla="*/ 2499373 w 6853431"/>
                    <a:gd name="connsiteY381" fmla="*/ 6357212 h 6853431"/>
                    <a:gd name="connsiteX382" fmla="*/ 2628995 w 6853431"/>
                    <a:gd name="connsiteY382" fmla="*/ 6203607 h 6853431"/>
                    <a:gd name="connsiteX383" fmla="*/ 2628995 w 6853431"/>
                    <a:gd name="connsiteY383" fmla="*/ 6084263 h 6853431"/>
                    <a:gd name="connsiteX384" fmla="*/ 2825999 w 6853431"/>
                    <a:gd name="connsiteY384" fmla="*/ 6136797 h 6853431"/>
                    <a:gd name="connsiteX385" fmla="*/ 2825999 w 6853431"/>
                    <a:gd name="connsiteY385" fmla="*/ 6136797 h 6853431"/>
                    <a:gd name="connsiteX386" fmla="*/ 2825999 w 6853431"/>
                    <a:gd name="connsiteY386" fmla="*/ 6333800 h 6853431"/>
                    <a:gd name="connsiteX387" fmla="*/ 2848269 w 6853431"/>
                    <a:gd name="connsiteY387" fmla="*/ 6356070 h 6853431"/>
                    <a:gd name="connsiteX388" fmla="*/ 2873965 w 6853431"/>
                    <a:gd name="connsiteY388" fmla="*/ 6355499 h 6853431"/>
                    <a:gd name="connsiteX389" fmla="*/ 2896806 w 6853431"/>
                    <a:gd name="connsiteY389" fmla="*/ 6332658 h 6853431"/>
                    <a:gd name="connsiteX390" fmla="*/ 2896806 w 6853431"/>
                    <a:gd name="connsiteY390" fmla="*/ 6238439 h 6853431"/>
                    <a:gd name="connsiteX391" fmla="*/ 2919647 w 6853431"/>
                    <a:gd name="connsiteY391" fmla="*/ 6214456 h 6853431"/>
                    <a:gd name="connsiteX392" fmla="*/ 3030425 w 6853431"/>
                    <a:gd name="connsiteY392" fmla="*/ 6207604 h 6853431"/>
                    <a:gd name="connsiteX393" fmla="*/ 3153767 w 6853431"/>
                    <a:gd name="connsiteY393" fmla="*/ 6051714 h 6853431"/>
                    <a:gd name="connsiteX394" fmla="*/ 3016721 w 6853431"/>
                    <a:gd name="connsiteY394" fmla="*/ 5922663 h 6853431"/>
                    <a:gd name="connsiteX395" fmla="*/ 2848269 w 6853431"/>
                    <a:gd name="connsiteY395" fmla="*/ 5920950 h 6853431"/>
                    <a:gd name="connsiteX396" fmla="*/ 2825428 w 6853431"/>
                    <a:gd name="connsiteY396" fmla="*/ 5945504 h 6853431"/>
                    <a:gd name="connsiteX397" fmla="*/ 2825999 w 6853431"/>
                    <a:gd name="connsiteY397" fmla="*/ 6136797 h 6853431"/>
                    <a:gd name="connsiteX398" fmla="*/ 5060987 w 6853431"/>
                    <a:gd name="connsiteY398" fmla="*/ 4689822 h 6853431"/>
                    <a:gd name="connsiteX399" fmla="*/ 4991322 w 6853431"/>
                    <a:gd name="connsiteY399" fmla="*/ 4689822 h 6853431"/>
                    <a:gd name="connsiteX400" fmla="*/ 4968481 w 6853431"/>
                    <a:gd name="connsiteY400" fmla="*/ 4697245 h 6853431"/>
                    <a:gd name="connsiteX401" fmla="*/ 4862842 w 6853431"/>
                    <a:gd name="connsiteY401" fmla="*/ 4838859 h 6853431"/>
                    <a:gd name="connsiteX402" fmla="*/ 4866839 w 6853431"/>
                    <a:gd name="connsiteY402" fmla="*/ 4853134 h 6853431"/>
                    <a:gd name="connsiteX403" fmla="*/ 4966197 w 6853431"/>
                    <a:gd name="connsiteY403" fmla="*/ 4853134 h 6853431"/>
                    <a:gd name="connsiteX404" fmla="*/ 5001601 w 6853431"/>
                    <a:gd name="connsiteY404" fmla="*/ 4814876 h 6853431"/>
                    <a:gd name="connsiteX405" fmla="*/ 5031294 w 6853431"/>
                    <a:gd name="connsiteY405" fmla="*/ 4776617 h 6853431"/>
                    <a:gd name="connsiteX406" fmla="*/ 5062700 w 6853431"/>
                    <a:gd name="connsiteY406" fmla="*/ 4776046 h 6853431"/>
                    <a:gd name="connsiteX407" fmla="*/ 5107240 w 6853431"/>
                    <a:gd name="connsiteY407" fmla="*/ 4835433 h 6853431"/>
                    <a:gd name="connsiteX408" fmla="*/ 5140359 w 6853431"/>
                    <a:gd name="connsiteY408" fmla="*/ 4853134 h 6853431"/>
                    <a:gd name="connsiteX409" fmla="*/ 5217448 w 6853431"/>
                    <a:gd name="connsiteY409" fmla="*/ 4853706 h 6853431"/>
                    <a:gd name="connsiteX410" fmla="*/ 5240860 w 6853431"/>
                    <a:gd name="connsiteY410" fmla="*/ 4849137 h 6853431"/>
                    <a:gd name="connsiteX411" fmla="*/ 5231723 w 6853431"/>
                    <a:gd name="connsiteY411" fmla="*/ 4827438 h 6853431"/>
                    <a:gd name="connsiteX412" fmla="*/ 5176334 w 6853431"/>
                    <a:gd name="connsiteY412" fmla="*/ 4751492 h 6853431"/>
                    <a:gd name="connsiteX413" fmla="*/ 5060987 w 6853431"/>
                    <a:gd name="connsiteY413" fmla="*/ 4689822 h 6853431"/>
                    <a:gd name="connsiteX414" fmla="*/ 3932643 w 6853431"/>
                    <a:gd name="connsiteY414" fmla="*/ 4615017 h 6853431"/>
                    <a:gd name="connsiteX415" fmla="*/ 3764191 w 6853431"/>
                    <a:gd name="connsiteY415" fmla="*/ 4615017 h 6853431"/>
                    <a:gd name="connsiteX416" fmla="*/ 3748203 w 6853431"/>
                    <a:gd name="connsiteY416" fmla="*/ 4624725 h 6853431"/>
                    <a:gd name="connsiteX417" fmla="*/ 3642563 w 6853431"/>
                    <a:gd name="connsiteY417" fmla="*/ 4803455 h 6853431"/>
                    <a:gd name="connsiteX418" fmla="*/ 3652841 w 6853431"/>
                    <a:gd name="connsiteY418" fmla="*/ 4820015 h 6853431"/>
                    <a:gd name="connsiteX419" fmla="*/ 3732785 w 6853431"/>
                    <a:gd name="connsiteY419" fmla="*/ 4821157 h 6853431"/>
                    <a:gd name="connsiteX420" fmla="*/ 3752200 w 6853431"/>
                    <a:gd name="connsiteY420" fmla="*/ 4811450 h 6853431"/>
                    <a:gd name="connsiteX421" fmla="*/ 3932643 w 6853431"/>
                    <a:gd name="connsiteY421" fmla="*/ 4615017 h 6853431"/>
                    <a:gd name="connsiteX422" fmla="*/ 2033417 w 6853431"/>
                    <a:gd name="connsiteY422" fmla="*/ 3711086 h 6853431"/>
                    <a:gd name="connsiteX423" fmla="*/ 2097372 w 6853431"/>
                    <a:gd name="connsiteY423" fmla="*/ 3711086 h 6853431"/>
                    <a:gd name="connsiteX424" fmla="*/ 2119071 w 6853431"/>
                    <a:gd name="connsiteY424" fmla="*/ 3691100 h 6853431"/>
                    <a:gd name="connsiteX425" fmla="*/ 2119071 w 6853431"/>
                    <a:gd name="connsiteY425" fmla="*/ 3591742 h 6853431"/>
                    <a:gd name="connsiteX426" fmla="*/ 2099656 w 6853431"/>
                    <a:gd name="connsiteY426" fmla="*/ 3572898 h 6853431"/>
                    <a:gd name="connsiteX427" fmla="*/ 2022568 w 6853431"/>
                    <a:gd name="connsiteY427" fmla="*/ 3572898 h 6853431"/>
                    <a:gd name="connsiteX428" fmla="*/ 1960897 w 6853431"/>
                    <a:gd name="connsiteY428" fmla="*/ 3634569 h 6853431"/>
                    <a:gd name="connsiteX429" fmla="*/ 1966036 w 6853431"/>
                    <a:gd name="connsiteY429" fmla="*/ 3705947 h 6853431"/>
                    <a:gd name="connsiteX430" fmla="*/ 2033417 w 6853431"/>
                    <a:gd name="connsiteY430" fmla="*/ 3711086 h 685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</a:cxnLst>
                  <a:rect l="l" t="t" r="r" b="b"/>
                  <a:pathLst>
                    <a:path w="6853431" h="6853431">
                      <a:moveTo>
                        <a:pt x="6852861" y="3192596"/>
                      </a:moveTo>
                      <a:cubicBezTo>
                        <a:pt x="6852861" y="4404310"/>
                        <a:pt x="6852861" y="5615452"/>
                        <a:pt x="6853432" y="6827165"/>
                      </a:cubicBezTo>
                      <a:cubicBezTo>
                        <a:pt x="6853432" y="6848293"/>
                        <a:pt x="6848864" y="6853432"/>
                        <a:pt x="6827165" y="6853432"/>
                      </a:cubicBezTo>
                      <a:cubicBezTo>
                        <a:pt x="4560199" y="6852861"/>
                        <a:pt x="2293233" y="6852861"/>
                        <a:pt x="26267" y="6853432"/>
                      </a:cubicBezTo>
                      <a:cubicBezTo>
                        <a:pt x="5139" y="6853432"/>
                        <a:pt x="0" y="6848864"/>
                        <a:pt x="0" y="6827165"/>
                      </a:cubicBezTo>
                      <a:cubicBezTo>
                        <a:pt x="571" y="4560199"/>
                        <a:pt x="571" y="2293233"/>
                        <a:pt x="0" y="26267"/>
                      </a:cubicBezTo>
                      <a:cubicBezTo>
                        <a:pt x="0" y="5139"/>
                        <a:pt x="4568" y="0"/>
                        <a:pt x="26267" y="0"/>
                      </a:cubicBezTo>
                      <a:cubicBezTo>
                        <a:pt x="1363606" y="571"/>
                        <a:pt x="2700373" y="571"/>
                        <a:pt x="4037712" y="571"/>
                      </a:cubicBezTo>
                      <a:cubicBezTo>
                        <a:pt x="4020581" y="20557"/>
                        <a:pt x="4002880" y="40543"/>
                        <a:pt x="3985749" y="61100"/>
                      </a:cubicBezTo>
                      <a:cubicBezTo>
                        <a:pt x="3485531" y="642402"/>
                        <a:pt x="3317651" y="1308787"/>
                        <a:pt x="3512941" y="2049406"/>
                      </a:cubicBezTo>
                      <a:cubicBezTo>
                        <a:pt x="3767618" y="3016721"/>
                        <a:pt x="4625867" y="3584319"/>
                        <a:pt x="5453281" y="3618009"/>
                      </a:cubicBezTo>
                      <a:cubicBezTo>
                        <a:pt x="5615452" y="3624861"/>
                        <a:pt x="5776481" y="3619151"/>
                        <a:pt x="5936938" y="3591171"/>
                      </a:cubicBezTo>
                      <a:cubicBezTo>
                        <a:pt x="6273842" y="3531213"/>
                        <a:pt x="6578199" y="3396452"/>
                        <a:pt x="6852861" y="3192596"/>
                      </a:cubicBezTo>
                      <a:close/>
                      <a:moveTo>
                        <a:pt x="2853979" y="5525230"/>
                      </a:moveTo>
                      <a:cubicBezTo>
                        <a:pt x="2853979" y="5524088"/>
                        <a:pt x="2853979" y="5523517"/>
                        <a:pt x="2853979" y="5522375"/>
                      </a:cubicBezTo>
                      <a:cubicBezTo>
                        <a:pt x="2899661" y="5522375"/>
                        <a:pt x="2945343" y="5522946"/>
                        <a:pt x="2991025" y="5522375"/>
                      </a:cubicBezTo>
                      <a:cubicBezTo>
                        <a:pt x="3032709" y="5521804"/>
                        <a:pt x="3074965" y="5521233"/>
                        <a:pt x="3114937" y="5507528"/>
                      </a:cubicBezTo>
                      <a:cubicBezTo>
                        <a:pt x="3228000" y="5469270"/>
                        <a:pt x="3303375" y="5392181"/>
                        <a:pt x="3340492" y="5279690"/>
                      </a:cubicBezTo>
                      <a:cubicBezTo>
                        <a:pt x="3370184" y="5190039"/>
                        <a:pt x="3367901" y="5097533"/>
                        <a:pt x="3357622" y="5005598"/>
                      </a:cubicBezTo>
                      <a:cubicBezTo>
                        <a:pt x="3339349" y="4844569"/>
                        <a:pt x="3214295" y="4720657"/>
                        <a:pt x="3053837" y="4705239"/>
                      </a:cubicBezTo>
                      <a:cubicBezTo>
                        <a:pt x="2921931" y="4692677"/>
                        <a:pt x="2789453" y="4699529"/>
                        <a:pt x="2657546" y="4697245"/>
                      </a:cubicBezTo>
                      <a:cubicBezTo>
                        <a:pt x="2640416" y="4697245"/>
                        <a:pt x="2639845" y="4705810"/>
                        <a:pt x="2639845" y="4718944"/>
                      </a:cubicBezTo>
                      <a:cubicBezTo>
                        <a:pt x="2640416" y="4979902"/>
                        <a:pt x="2638132" y="5240289"/>
                        <a:pt x="2643842" y="5501247"/>
                      </a:cubicBezTo>
                      <a:cubicBezTo>
                        <a:pt x="2644413" y="5520662"/>
                        <a:pt x="2651265" y="5525801"/>
                        <a:pt x="2668396" y="5525801"/>
                      </a:cubicBezTo>
                      <a:cubicBezTo>
                        <a:pt x="2730067" y="5525230"/>
                        <a:pt x="2791737" y="5525230"/>
                        <a:pt x="2853979" y="5525230"/>
                      </a:cubicBezTo>
                      <a:close/>
                      <a:moveTo>
                        <a:pt x="1140906" y="3854413"/>
                      </a:moveTo>
                      <a:cubicBezTo>
                        <a:pt x="1164889" y="3854413"/>
                        <a:pt x="1188301" y="3853842"/>
                        <a:pt x="1212284" y="3854984"/>
                      </a:cubicBezTo>
                      <a:cubicBezTo>
                        <a:pt x="1227131" y="3855555"/>
                        <a:pt x="1229986" y="3849274"/>
                        <a:pt x="1228273" y="3836711"/>
                      </a:cubicBezTo>
                      <a:cubicBezTo>
                        <a:pt x="1222563" y="3793884"/>
                        <a:pt x="1209429" y="3753342"/>
                        <a:pt x="1184875" y="3717367"/>
                      </a:cubicBezTo>
                      <a:cubicBezTo>
                        <a:pt x="1119778" y="3622006"/>
                        <a:pt x="1030699" y="3570043"/>
                        <a:pt x="914210" y="3560907"/>
                      </a:cubicBezTo>
                      <a:cubicBezTo>
                        <a:pt x="726343" y="3546060"/>
                        <a:pt x="572737" y="3640279"/>
                        <a:pt x="505927" y="3815012"/>
                      </a:cubicBezTo>
                      <a:cubicBezTo>
                        <a:pt x="478518" y="3886961"/>
                        <a:pt x="477376" y="3961766"/>
                        <a:pt x="480231" y="4037141"/>
                      </a:cubicBezTo>
                      <a:cubicBezTo>
                        <a:pt x="489368" y="4302667"/>
                        <a:pt x="741760" y="4481969"/>
                        <a:pt x="995866" y="4403167"/>
                      </a:cubicBezTo>
                      <a:cubicBezTo>
                        <a:pt x="1122062" y="4364338"/>
                        <a:pt x="1228844" y="4232431"/>
                        <a:pt x="1235125" y="4110803"/>
                      </a:cubicBezTo>
                      <a:cubicBezTo>
                        <a:pt x="1236267" y="4090246"/>
                        <a:pt x="1232270" y="4082252"/>
                        <a:pt x="1209429" y="4083965"/>
                      </a:cubicBezTo>
                      <a:cubicBezTo>
                        <a:pt x="1174597" y="4087391"/>
                        <a:pt x="1139193" y="4089104"/>
                        <a:pt x="1103790" y="4087391"/>
                      </a:cubicBezTo>
                      <a:cubicBezTo>
                        <a:pt x="1074096" y="4085678"/>
                        <a:pt x="1062105" y="4094814"/>
                        <a:pt x="1054682" y="4125078"/>
                      </a:cubicBezTo>
                      <a:cubicBezTo>
                        <a:pt x="1039835" y="4184465"/>
                        <a:pt x="1009000" y="4237570"/>
                        <a:pt x="947329" y="4255843"/>
                      </a:cubicBezTo>
                      <a:cubicBezTo>
                        <a:pt x="823988" y="4292389"/>
                        <a:pt x="715493" y="4242710"/>
                        <a:pt x="674951" y="4114229"/>
                      </a:cubicBezTo>
                      <a:cubicBezTo>
                        <a:pt x="656678" y="4055985"/>
                        <a:pt x="656678" y="3994314"/>
                        <a:pt x="661817" y="3933215"/>
                      </a:cubicBezTo>
                      <a:cubicBezTo>
                        <a:pt x="666385" y="3876683"/>
                        <a:pt x="686371" y="3825862"/>
                        <a:pt x="720061" y="3780751"/>
                      </a:cubicBezTo>
                      <a:cubicBezTo>
                        <a:pt x="798292" y="3676825"/>
                        <a:pt x="986730" y="3689387"/>
                        <a:pt x="1037551" y="3806447"/>
                      </a:cubicBezTo>
                      <a:cubicBezTo>
                        <a:pt x="1057537" y="3852129"/>
                        <a:pt x="1080378" y="3860123"/>
                        <a:pt x="1120920" y="3854984"/>
                      </a:cubicBezTo>
                      <a:cubicBezTo>
                        <a:pt x="1127202" y="3853842"/>
                        <a:pt x="1134054" y="3854413"/>
                        <a:pt x="1140906" y="3854413"/>
                      </a:cubicBezTo>
                      <a:close/>
                      <a:moveTo>
                        <a:pt x="919349" y="5456136"/>
                      </a:moveTo>
                      <a:cubicBezTo>
                        <a:pt x="919349" y="5474980"/>
                        <a:pt x="920491" y="5490968"/>
                        <a:pt x="919349" y="5506957"/>
                      </a:cubicBezTo>
                      <a:cubicBezTo>
                        <a:pt x="918207" y="5522375"/>
                        <a:pt x="922204" y="5529227"/>
                        <a:pt x="939335" y="5528085"/>
                      </a:cubicBezTo>
                      <a:cubicBezTo>
                        <a:pt x="975309" y="5525801"/>
                        <a:pt x="1011284" y="5524659"/>
                        <a:pt x="1047829" y="5524659"/>
                      </a:cubicBezTo>
                      <a:cubicBezTo>
                        <a:pt x="1064960" y="5524659"/>
                        <a:pt x="1067815" y="5517235"/>
                        <a:pt x="1067815" y="5502389"/>
                      </a:cubicBezTo>
                      <a:cubicBezTo>
                        <a:pt x="1068386" y="5242002"/>
                        <a:pt x="1068957" y="4981044"/>
                        <a:pt x="1070099" y="4720657"/>
                      </a:cubicBezTo>
                      <a:cubicBezTo>
                        <a:pt x="1070099" y="4700671"/>
                        <a:pt x="1063247" y="4696674"/>
                        <a:pt x="1045545" y="4697245"/>
                      </a:cubicBezTo>
                      <a:cubicBezTo>
                        <a:pt x="1006716" y="4698387"/>
                        <a:pt x="967315" y="4698387"/>
                        <a:pt x="928485" y="4697245"/>
                      </a:cubicBezTo>
                      <a:cubicBezTo>
                        <a:pt x="909071" y="4696674"/>
                        <a:pt x="904502" y="4703526"/>
                        <a:pt x="905073" y="4721799"/>
                      </a:cubicBezTo>
                      <a:cubicBezTo>
                        <a:pt x="906215" y="4800600"/>
                        <a:pt x="905644" y="4879402"/>
                        <a:pt x="905073" y="4958774"/>
                      </a:cubicBezTo>
                      <a:cubicBezTo>
                        <a:pt x="905073" y="4968481"/>
                        <a:pt x="909641" y="4979331"/>
                        <a:pt x="899934" y="4987896"/>
                      </a:cubicBezTo>
                      <a:cubicBezTo>
                        <a:pt x="810283" y="4879402"/>
                        <a:pt x="614422" y="4886254"/>
                        <a:pt x="528768" y="5015876"/>
                      </a:cubicBezTo>
                      <a:cubicBezTo>
                        <a:pt x="449396" y="5135791"/>
                        <a:pt x="451680" y="5328797"/>
                        <a:pt x="537334" y="5443574"/>
                      </a:cubicBezTo>
                      <a:cubicBezTo>
                        <a:pt x="622987" y="5557778"/>
                        <a:pt x="787442" y="5572625"/>
                        <a:pt x="891369" y="5475551"/>
                      </a:cubicBezTo>
                      <a:cubicBezTo>
                        <a:pt x="898221" y="5468698"/>
                        <a:pt x="904502" y="5458991"/>
                        <a:pt x="919349" y="5456136"/>
                      </a:cubicBezTo>
                      <a:close/>
                      <a:moveTo>
                        <a:pt x="4225008" y="5449855"/>
                      </a:moveTo>
                      <a:cubicBezTo>
                        <a:pt x="4261554" y="5486400"/>
                        <a:pt x="4292960" y="5516665"/>
                        <a:pt x="4336929" y="5528656"/>
                      </a:cubicBezTo>
                      <a:cubicBezTo>
                        <a:pt x="4463696" y="5563489"/>
                        <a:pt x="4587037" y="5503531"/>
                        <a:pt x="4636145" y="5379619"/>
                      </a:cubicBezTo>
                      <a:cubicBezTo>
                        <a:pt x="4672691" y="5287113"/>
                        <a:pt x="4669836" y="5192323"/>
                        <a:pt x="4643568" y="5096962"/>
                      </a:cubicBezTo>
                      <a:cubicBezTo>
                        <a:pt x="4588179" y="4894248"/>
                        <a:pt x="4330647" y="4853134"/>
                        <a:pt x="4224437" y="4991893"/>
                      </a:cubicBezTo>
                      <a:cubicBezTo>
                        <a:pt x="4223866" y="4992464"/>
                        <a:pt x="4221011" y="4991322"/>
                        <a:pt x="4217585" y="4990751"/>
                      </a:cubicBezTo>
                      <a:cubicBezTo>
                        <a:pt x="4217585" y="4975905"/>
                        <a:pt x="4216442" y="4961058"/>
                        <a:pt x="4217585" y="4946211"/>
                      </a:cubicBezTo>
                      <a:cubicBezTo>
                        <a:pt x="4218727" y="4929652"/>
                        <a:pt x="4214729" y="4922229"/>
                        <a:pt x="4195886" y="4923370"/>
                      </a:cubicBezTo>
                      <a:cubicBezTo>
                        <a:pt x="4158198" y="4926225"/>
                        <a:pt x="4119939" y="4927368"/>
                        <a:pt x="4081681" y="4927368"/>
                      </a:cubicBezTo>
                      <a:cubicBezTo>
                        <a:pt x="4066263" y="4927368"/>
                        <a:pt x="4062266" y="4932507"/>
                        <a:pt x="4062266" y="4947353"/>
                      </a:cubicBezTo>
                      <a:cubicBezTo>
                        <a:pt x="4061695" y="5203172"/>
                        <a:pt x="4060553" y="5458991"/>
                        <a:pt x="4059411" y="5714810"/>
                      </a:cubicBezTo>
                      <a:cubicBezTo>
                        <a:pt x="4059411" y="5729656"/>
                        <a:pt x="4063408" y="5734225"/>
                        <a:pt x="4078826" y="5734225"/>
                      </a:cubicBezTo>
                      <a:cubicBezTo>
                        <a:pt x="4117084" y="5733083"/>
                        <a:pt x="4154772" y="5731941"/>
                        <a:pt x="4193031" y="5734796"/>
                      </a:cubicBezTo>
                      <a:cubicBezTo>
                        <a:pt x="4219869" y="5736509"/>
                        <a:pt x="4226150" y="5727373"/>
                        <a:pt x="4225579" y="5701676"/>
                      </a:cubicBezTo>
                      <a:cubicBezTo>
                        <a:pt x="4223866" y="5619449"/>
                        <a:pt x="4225008" y="5537792"/>
                        <a:pt x="4225008" y="5449855"/>
                      </a:cubicBezTo>
                      <a:close/>
                      <a:moveTo>
                        <a:pt x="1854116" y="4174758"/>
                      </a:moveTo>
                      <a:cubicBezTo>
                        <a:pt x="1848976" y="4080539"/>
                        <a:pt x="1851831" y="4006306"/>
                        <a:pt x="1846121" y="3932072"/>
                      </a:cubicBezTo>
                      <a:cubicBezTo>
                        <a:pt x="1842695" y="3888675"/>
                        <a:pt x="1824993" y="3856126"/>
                        <a:pt x="1789019" y="3833285"/>
                      </a:cubicBezTo>
                      <a:cubicBezTo>
                        <a:pt x="1767891" y="3819581"/>
                        <a:pt x="1745621" y="3809873"/>
                        <a:pt x="1721638" y="3803592"/>
                      </a:cubicBezTo>
                      <a:cubicBezTo>
                        <a:pt x="1643408" y="3784748"/>
                        <a:pt x="1564606" y="3783035"/>
                        <a:pt x="1486947" y="3800166"/>
                      </a:cubicBezTo>
                      <a:cubicBezTo>
                        <a:pt x="1399580" y="3819581"/>
                        <a:pt x="1335054" y="3867547"/>
                        <a:pt x="1316211" y="3962337"/>
                      </a:cubicBezTo>
                      <a:cubicBezTo>
                        <a:pt x="1313356" y="3976612"/>
                        <a:pt x="1312785" y="3985749"/>
                        <a:pt x="1332199" y="3985178"/>
                      </a:cubicBezTo>
                      <a:cubicBezTo>
                        <a:pt x="1373884" y="3984035"/>
                        <a:pt x="1416140" y="3984607"/>
                        <a:pt x="1457825" y="3985178"/>
                      </a:cubicBezTo>
                      <a:cubicBezTo>
                        <a:pt x="1468674" y="3985178"/>
                        <a:pt x="1476669" y="3982322"/>
                        <a:pt x="1478953" y="3971473"/>
                      </a:cubicBezTo>
                      <a:cubicBezTo>
                        <a:pt x="1492657" y="3898382"/>
                        <a:pt x="1584021" y="3885820"/>
                        <a:pt x="1640553" y="3905805"/>
                      </a:cubicBezTo>
                      <a:cubicBezTo>
                        <a:pt x="1672530" y="3917226"/>
                        <a:pt x="1687376" y="3938925"/>
                        <a:pt x="1686234" y="3969760"/>
                      </a:cubicBezTo>
                      <a:cubicBezTo>
                        <a:pt x="1685092" y="4006876"/>
                        <a:pt x="1674243" y="4022294"/>
                        <a:pt x="1637697" y="4033715"/>
                      </a:cubicBezTo>
                      <a:cubicBezTo>
                        <a:pt x="1623422" y="4038283"/>
                        <a:pt x="1608004" y="4041138"/>
                        <a:pt x="1593157" y="4043422"/>
                      </a:cubicBezTo>
                      <a:cubicBezTo>
                        <a:pt x="1529774" y="4053700"/>
                        <a:pt x="1464677" y="4059411"/>
                        <a:pt x="1403577" y="4081681"/>
                      </a:cubicBezTo>
                      <a:cubicBezTo>
                        <a:pt x="1336197" y="4106235"/>
                        <a:pt x="1301364" y="4154772"/>
                        <a:pt x="1297938" y="4225579"/>
                      </a:cubicBezTo>
                      <a:cubicBezTo>
                        <a:pt x="1293370" y="4308948"/>
                        <a:pt x="1321350" y="4362625"/>
                        <a:pt x="1390444" y="4392889"/>
                      </a:cubicBezTo>
                      <a:cubicBezTo>
                        <a:pt x="1489231" y="4435716"/>
                        <a:pt x="1584021" y="4418014"/>
                        <a:pt x="1673101" y="4363767"/>
                      </a:cubicBezTo>
                      <a:cubicBezTo>
                        <a:pt x="1694229" y="4350633"/>
                        <a:pt x="1699368" y="4354060"/>
                        <a:pt x="1703365" y="4375758"/>
                      </a:cubicBezTo>
                      <a:cubicBezTo>
                        <a:pt x="1705649" y="4387179"/>
                        <a:pt x="1701652" y="4403738"/>
                        <a:pt x="1723351" y="4403167"/>
                      </a:cubicBezTo>
                      <a:cubicBezTo>
                        <a:pt x="1763323" y="4402025"/>
                        <a:pt x="1803294" y="4402597"/>
                        <a:pt x="1843266" y="4402597"/>
                      </a:cubicBezTo>
                      <a:cubicBezTo>
                        <a:pt x="1859255" y="4402597"/>
                        <a:pt x="1864965" y="4396315"/>
                        <a:pt x="1862681" y="4379756"/>
                      </a:cubicBezTo>
                      <a:cubicBezTo>
                        <a:pt x="1852973" y="4304951"/>
                        <a:pt x="1858113" y="4229576"/>
                        <a:pt x="1854116" y="4174758"/>
                      </a:cubicBezTo>
                      <a:close/>
                      <a:moveTo>
                        <a:pt x="3797311" y="5265985"/>
                      </a:moveTo>
                      <a:cubicBezTo>
                        <a:pt x="3844135" y="5265985"/>
                        <a:pt x="3890388" y="5265985"/>
                        <a:pt x="3937212" y="5265985"/>
                      </a:cubicBezTo>
                      <a:cubicBezTo>
                        <a:pt x="4014871" y="5265985"/>
                        <a:pt x="4017155" y="5265985"/>
                        <a:pt x="4009161" y="5188326"/>
                      </a:cubicBezTo>
                      <a:cubicBezTo>
                        <a:pt x="3988604" y="5001030"/>
                        <a:pt x="3850416" y="4862271"/>
                        <a:pt x="3624861" y="4927368"/>
                      </a:cubicBezTo>
                      <a:cubicBezTo>
                        <a:pt x="3507802" y="4961058"/>
                        <a:pt x="3449557" y="5051280"/>
                        <a:pt x="3430142" y="5165485"/>
                      </a:cubicBezTo>
                      <a:cubicBezTo>
                        <a:pt x="3384460" y="5437292"/>
                        <a:pt x="3600308" y="5585758"/>
                        <a:pt x="3814442" y="5527514"/>
                      </a:cubicBezTo>
                      <a:cubicBezTo>
                        <a:pt x="3897240" y="5504673"/>
                        <a:pt x="3956626" y="5453281"/>
                        <a:pt x="3989175" y="5372766"/>
                      </a:cubicBezTo>
                      <a:cubicBezTo>
                        <a:pt x="3993172" y="5362488"/>
                        <a:pt x="4002880" y="5347642"/>
                        <a:pt x="3981752" y="5344786"/>
                      </a:cubicBezTo>
                      <a:cubicBezTo>
                        <a:pt x="3942922" y="5339647"/>
                        <a:pt x="3904092" y="5340789"/>
                        <a:pt x="3865263" y="5345357"/>
                      </a:cubicBezTo>
                      <a:cubicBezTo>
                        <a:pt x="3855555" y="5346499"/>
                        <a:pt x="3852129" y="5355065"/>
                        <a:pt x="3846419" y="5361346"/>
                      </a:cubicBezTo>
                      <a:cubicBezTo>
                        <a:pt x="3809302" y="5408741"/>
                        <a:pt x="3744777" y="5427014"/>
                        <a:pt x="3681393" y="5408741"/>
                      </a:cubicBezTo>
                      <a:cubicBezTo>
                        <a:pt x="3624861" y="5392181"/>
                        <a:pt x="3594026" y="5351068"/>
                        <a:pt x="3587174" y="5286542"/>
                      </a:cubicBezTo>
                      <a:cubicBezTo>
                        <a:pt x="3585461" y="5269982"/>
                        <a:pt x="3590029" y="5265414"/>
                        <a:pt x="3606589" y="5265985"/>
                      </a:cubicBezTo>
                      <a:cubicBezTo>
                        <a:pt x="3669972" y="5266556"/>
                        <a:pt x="3733927" y="5265985"/>
                        <a:pt x="3797311" y="5265985"/>
                      </a:cubicBezTo>
                      <a:close/>
                      <a:moveTo>
                        <a:pt x="1507504" y="5268840"/>
                      </a:moveTo>
                      <a:cubicBezTo>
                        <a:pt x="1507504" y="5268269"/>
                        <a:pt x="1507504" y="5267127"/>
                        <a:pt x="1507504" y="5266556"/>
                      </a:cubicBezTo>
                      <a:cubicBezTo>
                        <a:pt x="1567461" y="5266556"/>
                        <a:pt x="1627419" y="5265985"/>
                        <a:pt x="1687376" y="5267127"/>
                      </a:cubicBezTo>
                      <a:cubicBezTo>
                        <a:pt x="1702794" y="5267127"/>
                        <a:pt x="1709075" y="5263701"/>
                        <a:pt x="1708504" y="5247141"/>
                      </a:cubicBezTo>
                      <a:cubicBezTo>
                        <a:pt x="1707362" y="5217448"/>
                        <a:pt x="1707362" y="5188326"/>
                        <a:pt x="1702223" y="5159204"/>
                      </a:cubicBezTo>
                      <a:cubicBezTo>
                        <a:pt x="1671959" y="4975905"/>
                        <a:pt x="1505220" y="4870836"/>
                        <a:pt x="1330486" y="4925655"/>
                      </a:cubicBezTo>
                      <a:cubicBezTo>
                        <a:pt x="1152327" y="4981615"/>
                        <a:pt x="1107216" y="5146070"/>
                        <a:pt x="1122062" y="5267698"/>
                      </a:cubicBezTo>
                      <a:cubicBezTo>
                        <a:pt x="1140906" y="5420733"/>
                        <a:pt x="1236267" y="5523517"/>
                        <a:pt x="1376168" y="5536650"/>
                      </a:cubicBezTo>
                      <a:cubicBezTo>
                        <a:pt x="1510359" y="5549213"/>
                        <a:pt x="1610288" y="5512096"/>
                        <a:pt x="1671388" y="5403602"/>
                      </a:cubicBezTo>
                      <a:cubicBezTo>
                        <a:pt x="1705649" y="5343073"/>
                        <a:pt x="1706220" y="5344786"/>
                        <a:pt x="1637697" y="5342502"/>
                      </a:cubicBezTo>
                      <a:cubicBezTo>
                        <a:pt x="1591444" y="5340789"/>
                        <a:pt x="1555470" y="5349925"/>
                        <a:pt x="1518353" y="5383616"/>
                      </a:cubicBezTo>
                      <a:cubicBezTo>
                        <a:pt x="1443549" y="5452139"/>
                        <a:pt x="1313927" y="5420161"/>
                        <a:pt x="1288802" y="5314522"/>
                      </a:cubicBezTo>
                      <a:cubicBezTo>
                        <a:pt x="1280236" y="5277977"/>
                        <a:pt x="1281378" y="5271124"/>
                        <a:pt x="1319066" y="5269982"/>
                      </a:cubicBezTo>
                      <a:cubicBezTo>
                        <a:pt x="1381878" y="5267127"/>
                        <a:pt x="1444691" y="5268840"/>
                        <a:pt x="1507504" y="5268840"/>
                      </a:cubicBezTo>
                      <a:close/>
                      <a:moveTo>
                        <a:pt x="4004021" y="4218155"/>
                      </a:moveTo>
                      <a:cubicBezTo>
                        <a:pt x="3965763" y="4218155"/>
                        <a:pt x="3930359" y="4219869"/>
                        <a:pt x="3895527" y="4217585"/>
                      </a:cubicBezTo>
                      <a:cubicBezTo>
                        <a:pt x="3874970" y="4216442"/>
                        <a:pt x="3862407" y="4222153"/>
                        <a:pt x="3849845" y="4237570"/>
                      </a:cubicBezTo>
                      <a:cubicBezTo>
                        <a:pt x="3806447" y="4290676"/>
                        <a:pt x="3749345" y="4303238"/>
                        <a:pt x="3685390" y="4286678"/>
                      </a:cubicBezTo>
                      <a:cubicBezTo>
                        <a:pt x="3625432" y="4270690"/>
                        <a:pt x="3600878" y="4225008"/>
                        <a:pt x="3590029" y="4167905"/>
                      </a:cubicBezTo>
                      <a:cubicBezTo>
                        <a:pt x="3585461" y="4144493"/>
                        <a:pt x="3591742" y="4141067"/>
                        <a:pt x="3612870" y="4141638"/>
                      </a:cubicBezTo>
                      <a:cubicBezTo>
                        <a:pt x="3740208" y="4142780"/>
                        <a:pt x="3867547" y="4141638"/>
                        <a:pt x="3995456" y="4142780"/>
                      </a:cubicBezTo>
                      <a:cubicBezTo>
                        <a:pt x="4016013" y="4142780"/>
                        <a:pt x="4022865" y="4136499"/>
                        <a:pt x="4019439" y="4117084"/>
                      </a:cubicBezTo>
                      <a:cubicBezTo>
                        <a:pt x="4015442" y="4091959"/>
                        <a:pt x="4014300" y="4065692"/>
                        <a:pt x="4009161" y="4040567"/>
                      </a:cubicBezTo>
                      <a:cubicBezTo>
                        <a:pt x="3987462" y="3930359"/>
                        <a:pt x="3934357" y="3842422"/>
                        <a:pt x="3823007" y="3804163"/>
                      </a:cubicBezTo>
                      <a:cubicBezTo>
                        <a:pt x="3714512" y="3767046"/>
                        <a:pt x="3613441" y="3789316"/>
                        <a:pt x="3527787" y="3864120"/>
                      </a:cubicBezTo>
                      <a:cubicBezTo>
                        <a:pt x="3429000" y="3950345"/>
                        <a:pt x="3415866" y="4065692"/>
                        <a:pt x="3436424" y="4186178"/>
                      </a:cubicBezTo>
                      <a:cubicBezTo>
                        <a:pt x="3458693" y="4315230"/>
                        <a:pt x="3562620" y="4404880"/>
                        <a:pt x="3689958" y="4414588"/>
                      </a:cubicBezTo>
                      <a:cubicBezTo>
                        <a:pt x="3852129" y="4426008"/>
                        <a:pt x="3947490" y="4368335"/>
                        <a:pt x="4004021" y="4218155"/>
                      </a:cubicBezTo>
                      <a:close/>
                      <a:moveTo>
                        <a:pt x="5049567" y="4910808"/>
                      </a:moveTo>
                      <a:cubicBezTo>
                        <a:pt x="4910808" y="4910808"/>
                        <a:pt x="4806882" y="4981615"/>
                        <a:pt x="4765197" y="5104956"/>
                      </a:cubicBezTo>
                      <a:cubicBezTo>
                        <a:pt x="4748637" y="5154064"/>
                        <a:pt x="4741214" y="5204885"/>
                        <a:pt x="4746353" y="5256849"/>
                      </a:cubicBezTo>
                      <a:cubicBezTo>
                        <a:pt x="4756632" y="5356778"/>
                        <a:pt x="4793177" y="5442431"/>
                        <a:pt x="4885112" y="5495537"/>
                      </a:cubicBezTo>
                      <a:cubicBezTo>
                        <a:pt x="5090681" y="5614310"/>
                        <a:pt x="5330511" y="5497821"/>
                        <a:pt x="5353352" y="5263130"/>
                      </a:cubicBezTo>
                      <a:cubicBezTo>
                        <a:pt x="5376193" y="5033578"/>
                        <a:pt x="5233437" y="4913092"/>
                        <a:pt x="5049567" y="4910808"/>
                      </a:cubicBezTo>
                      <a:close/>
                      <a:moveTo>
                        <a:pt x="5875839" y="5328227"/>
                      </a:moveTo>
                      <a:cubicBezTo>
                        <a:pt x="5857566" y="5328227"/>
                        <a:pt x="5839293" y="5329940"/>
                        <a:pt x="5821592" y="5327656"/>
                      </a:cubicBezTo>
                      <a:cubicBezTo>
                        <a:pt x="5801606" y="5325371"/>
                        <a:pt x="5799321" y="5334508"/>
                        <a:pt x="5802747" y="5350497"/>
                      </a:cubicBezTo>
                      <a:cubicBezTo>
                        <a:pt x="5815881" y="5420733"/>
                        <a:pt x="5847288" y="5477264"/>
                        <a:pt x="5916381" y="5506957"/>
                      </a:cubicBezTo>
                      <a:cubicBezTo>
                        <a:pt x="5953498" y="5522946"/>
                        <a:pt x="5991756" y="5533224"/>
                        <a:pt x="6031728" y="5537221"/>
                      </a:cubicBezTo>
                      <a:cubicBezTo>
                        <a:pt x="6109959" y="5544645"/>
                        <a:pt x="6185905" y="5536650"/>
                        <a:pt x="6255570" y="5497821"/>
                      </a:cubicBezTo>
                      <a:cubicBezTo>
                        <a:pt x="6330374" y="5456136"/>
                        <a:pt x="6354928" y="5387613"/>
                        <a:pt x="6344650" y="5306528"/>
                      </a:cubicBezTo>
                      <a:cubicBezTo>
                        <a:pt x="6336084" y="5240860"/>
                        <a:pt x="6289260" y="5207169"/>
                        <a:pt x="6231586" y="5187184"/>
                      </a:cubicBezTo>
                      <a:cubicBezTo>
                        <a:pt x="6189331" y="5172908"/>
                        <a:pt x="6145933" y="5162630"/>
                        <a:pt x="6103106" y="5150638"/>
                      </a:cubicBezTo>
                      <a:cubicBezTo>
                        <a:pt x="6069416" y="5140931"/>
                        <a:pt x="6034583" y="5134649"/>
                        <a:pt x="6003748" y="5116948"/>
                      </a:cubicBezTo>
                      <a:cubicBezTo>
                        <a:pt x="5986618" y="5107240"/>
                        <a:pt x="5977481" y="5092394"/>
                        <a:pt x="5977481" y="5072408"/>
                      </a:cubicBezTo>
                      <a:cubicBezTo>
                        <a:pt x="5977481" y="5051851"/>
                        <a:pt x="5990044" y="5039288"/>
                        <a:pt x="6007745" y="5031294"/>
                      </a:cubicBezTo>
                      <a:cubicBezTo>
                        <a:pt x="6017452" y="5027297"/>
                        <a:pt x="6027160" y="5023871"/>
                        <a:pt x="6037438" y="5022158"/>
                      </a:cubicBezTo>
                      <a:cubicBezTo>
                        <a:pt x="6104819" y="5008453"/>
                        <a:pt x="6153356" y="5031294"/>
                        <a:pt x="6177911" y="5090681"/>
                      </a:cubicBezTo>
                      <a:cubicBezTo>
                        <a:pt x="6182479" y="5102101"/>
                        <a:pt x="6188760" y="5101530"/>
                        <a:pt x="6197325" y="5101530"/>
                      </a:cubicBezTo>
                      <a:cubicBezTo>
                        <a:pt x="6230445" y="5101530"/>
                        <a:pt x="6264135" y="5101530"/>
                        <a:pt x="6297254" y="5101530"/>
                      </a:cubicBezTo>
                      <a:cubicBezTo>
                        <a:pt x="6332087" y="5101530"/>
                        <a:pt x="6337798" y="5096391"/>
                        <a:pt x="6326948" y="5062129"/>
                      </a:cubicBezTo>
                      <a:cubicBezTo>
                        <a:pt x="6306391" y="4996462"/>
                        <a:pt x="6263564" y="4949638"/>
                        <a:pt x="6196754" y="4929081"/>
                      </a:cubicBezTo>
                      <a:cubicBezTo>
                        <a:pt x="6111671" y="4903384"/>
                        <a:pt x="6026018" y="4904527"/>
                        <a:pt x="5940936" y="4929081"/>
                      </a:cubicBezTo>
                      <a:cubicBezTo>
                        <a:pt x="5900392" y="4941072"/>
                        <a:pt x="5868415" y="4965626"/>
                        <a:pt x="5843290" y="4999888"/>
                      </a:cubicBezTo>
                      <a:cubicBezTo>
                        <a:pt x="5786759" y="5076976"/>
                        <a:pt x="5815310" y="5188897"/>
                        <a:pt x="5902677" y="5228297"/>
                      </a:cubicBezTo>
                      <a:cubicBezTo>
                        <a:pt x="5934083" y="5242573"/>
                        <a:pt x="5967203" y="5251138"/>
                        <a:pt x="6000322" y="5259704"/>
                      </a:cubicBezTo>
                      <a:cubicBezTo>
                        <a:pt x="6051714" y="5273408"/>
                        <a:pt x="6104249" y="5282545"/>
                        <a:pt x="6152786" y="5305956"/>
                      </a:cubicBezTo>
                      <a:cubicBezTo>
                        <a:pt x="6191044" y="5324229"/>
                        <a:pt x="6197325" y="5364201"/>
                        <a:pt x="6169345" y="5395607"/>
                      </a:cubicBezTo>
                      <a:cubicBezTo>
                        <a:pt x="6120237" y="5450997"/>
                        <a:pt x="5993470" y="5437292"/>
                        <a:pt x="5967774" y="5368769"/>
                      </a:cubicBezTo>
                      <a:cubicBezTo>
                        <a:pt x="5952356" y="5328227"/>
                        <a:pt x="5931228" y="5323658"/>
                        <a:pt x="5896966" y="5327656"/>
                      </a:cubicBezTo>
                      <a:cubicBezTo>
                        <a:pt x="5888972" y="5328797"/>
                        <a:pt x="5882120" y="5328227"/>
                        <a:pt x="5875839" y="5328227"/>
                      </a:cubicBezTo>
                      <a:close/>
                      <a:moveTo>
                        <a:pt x="2041982" y="4913092"/>
                      </a:moveTo>
                      <a:cubicBezTo>
                        <a:pt x="2021997" y="4914234"/>
                        <a:pt x="1995158" y="4914805"/>
                        <a:pt x="1968891" y="4917660"/>
                      </a:cubicBezTo>
                      <a:cubicBezTo>
                        <a:pt x="1917499" y="4923370"/>
                        <a:pt x="1871817" y="4942785"/>
                        <a:pt x="1835272" y="4980473"/>
                      </a:cubicBezTo>
                      <a:cubicBezTo>
                        <a:pt x="1762181" y="5055848"/>
                        <a:pt x="1784450" y="5182045"/>
                        <a:pt x="1878669" y="5226013"/>
                      </a:cubicBezTo>
                      <a:cubicBezTo>
                        <a:pt x="1903794" y="5237434"/>
                        <a:pt x="1930062" y="5245999"/>
                        <a:pt x="1956329" y="5253993"/>
                      </a:cubicBezTo>
                      <a:cubicBezTo>
                        <a:pt x="2010576" y="5271695"/>
                        <a:pt x="2067107" y="5280260"/>
                        <a:pt x="2120213" y="5301960"/>
                      </a:cubicBezTo>
                      <a:cubicBezTo>
                        <a:pt x="2140770" y="5310525"/>
                        <a:pt x="2159042" y="5321374"/>
                        <a:pt x="2160755" y="5348212"/>
                      </a:cubicBezTo>
                      <a:cubicBezTo>
                        <a:pt x="2162469" y="5377334"/>
                        <a:pt x="2151048" y="5397892"/>
                        <a:pt x="2127636" y="5412738"/>
                      </a:cubicBezTo>
                      <a:cubicBezTo>
                        <a:pt x="2060826" y="5454423"/>
                        <a:pt x="1966036" y="5424159"/>
                        <a:pt x="1937485" y="5352210"/>
                      </a:cubicBezTo>
                      <a:cubicBezTo>
                        <a:pt x="1931204" y="5336221"/>
                        <a:pt x="1922067" y="5329369"/>
                        <a:pt x="1906079" y="5329369"/>
                      </a:cubicBezTo>
                      <a:cubicBezTo>
                        <a:pt x="1867820" y="5329369"/>
                        <a:pt x="1830132" y="5329369"/>
                        <a:pt x="1791874" y="5328227"/>
                      </a:cubicBezTo>
                      <a:cubicBezTo>
                        <a:pt x="1773601" y="5327656"/>
                        <a:pt x="1777598" y="5337363"/>
                        <a:pt x="1779311" y="5348212"/>
                      </a:cubicBezTo>
                      <a:cubicBezTo>
                        <a:pt x="1789019" y="5426443"/>
                        <a:pt x="1832416" y="5479548"/>
                        <a:pt x="1903224" y="5509812"/>
                      </a:cubicBezTo>
                      <a:cubicBezTo>
                        <a:pt x="2003724" y="5553210"/>
                        <a:pt x="2105366" y="5546358"/>
                        <a:pt x="2206437" y="5511525"/>
                      </a:cubicBezTo>
                      <a:cubicBezTo>
                        <a:pt x="2241841" y="5498963"/>
                        <a:pt x="2270392" y="5474409"/>
                        <a:pt x="2293233" y="5444144"/>
                      </a:cubicBezTo>
                      <a:cubicBezTo>
                        <a:pt x="2361185" y="5353923"/>
                        <a:pt x="2329208" y="5236863"/>
                        <a:pt x="2225852" y="5194607"/>
                      </a:cubicBezTo>
                      <a:cubicBezTo>
                        <a:pt x="2193304" y="5181473"/>
                        <a:pt x="2159613" y="5171766"/>
                        <a:pt x="2125923" y="5162630"/>
                      </a:cubicBezTo>
                      <a:cubicBezTo>
                        <a:pt x="2080241" y="5150067"/>
                        <a:pt x="2033417" y="5140931"/>
                        <a:pt x="1989448" y="5122087"/>
                      </a:cubicBezTo>
                      <a:cubicBezTo>
                        <a:pt x="1967178" y="5112380"/>
                        <a:pt x="1955187" y="5095249"/>
                        <a:pt x="1956900" y="5070695"/>
                      </a:cubicBezTo>
                      <a:cubicBezTo>
                        <a:pt x="1959184" y="5046712"/>
                        <a:pt x="1974602" y="5033578"/>
                        <a:pt x="1996300" y="5027297"/>
                      </a:cubicBezTo>
                      <a:cubicBezTo>
                        <a:pt x="2031133" y="5017018"/>
                        <a:pt x="2065965" y="5017589"/>
                        <a:pt x="2099656" y="5030152"/>
                      </a:cubicBezTo>
                      <a:cubicBezTo>
                        <a:pt x="2126494" y="5040430"/>
                        <a:pt x="2149335" y="5055277"/>
                        <a:pt x="2153903" y="5086112"/>
                      </a:cubicBezTo>
                      <a:cubicBezTo>
                        <a:pt x="2156187" y="5099246"/>
                        <a:pt x="2164182" y="5100388"/>
                        <a:pt x="2174460" y="5100388"/>
                      </a:cubicBezTo>
                      <a:cubicBezTo>
                        <a:pt x="2215574" y="5100959"/>
                        <a:pt x="2256117" y="5100959"/>
                        <a:pt x="2297230" y="5102101"/>
                      </a:cubicBezTo>
                      <a:cubicBezTo>
                        <a:pt x="2310364" y="5102672"/>
                        <a:pt x="2313219" y="5098675"/>
                        <a:pt x="2310364" y="5085541"/>
                      </a:cubicBezTo>
                      <a:cubicBezTo>
                        <a:pt x="2297230" y="5026155"/>
                        <a:pt x="2268679" y="4978189"/>
                        <a:pt x="2215003" y="4946783"/>
                      </a:cubicBezTo>
                      <a:cubicBezTo>
                        <a:pt x="2162469" y="4915947"/>
                        <a:pt x="2105366" y="4914805"/>
                        <a:pt x="2041982" y="4913092"/>
                      </a:cubicBezTo>
                      <a:close/>
                      <a:moveTo>
                        <a:pt x="3266258" y="3977183"/>
                      </a:moveTo>
                      <a:cubicBezTo>
                        <a:pt x="3287386" y="3977183"/>
                        <a:pt x="3307943" y="3976612"/>
                        <a:pt x="3329071" y="3977183"/>
                      </a:cubicBezTo>
                      <a:cubicBezTo>
                        <a:pt x="3345631" y="3977754"/>
                        <a:pt x="3347915" y="3972044"/>
                        <a:pt x="3345060" y="3957198"/>
                      </a:cubicBezTo>
                      <a:cubicBezTo>
                        <a:pt x="3333639" y="3899524"/>
                        <a:pt x="3302804" y="3856126"/>
                        <a:pt x="3252554" y="3826433"/>
                      </a:cubicBezTo>
                      <a:cubicBezTo>
                        <a:pt x="3214295" y="3803592"/>
                        <a:pt x="3172039" y="3792171"/>
                        <a:pt x="3128070" y="3788745"/>
                      </a:cubicBezTo>
                      <a:cubicBezTo>
                        <a:pt x="3053266" y="3782464"/>
                        <a:pt x="2979604" y="3789316"/>
                        <a:pt x="2912223" y="3825862"/>
                      </a:cubicBezTo>
                      <a:cubicBezTo>
                        <a:pt x="2845414" y="3862407"/>
                        <a:pt x="2825999" y="3922936"/>
                        <a:pt x="2829996" y="3994885"/>
                      </a:cubicBezTo>
                      <a:cubicBezTo>
                        <a:pt x="2833993" y="4059982"/>
                        <a:pt x="2877391" y="4090817"/>
                        <a:pt x="2931638" y="4111374"/>
                      </a:cubicBezTo>
                      <a:cubicBezTo>
                        <a:pt x="2955621" y="4120510"/>
                        <a:pt x="2980175" y="4127363"/>
                        <a:pt x="3004729" y="4134786"/>
                      </a:cubicBezTo>
                      <a:cubicBezTo>
                        <a:pt x="3058405" y="4150775"/>
                        <a:pt x="3113795" y="4160482"/>
                        <a:pt x="3165187" y="4184465"/>
                      </a:cubicBezTo>
                      <a:cubicBezTo>
                        <a:pt x="3202874" y="4202167"/>
                        <a:pt x="3210298" y="4246136"/>
                        <a:pt x="3181176" y="4276400"/>
                      </a:cubicBezTo>
                      <a:cubicBezTo>
                        <a:pt x="3176036" y="4281539"/>
                        <a:pt x="3169755" y="4286107"/>
                        <a:pt x="3162903" y="4290105"/>
                      </a:cubicBezTo>
                      <a:cubicBezTo>
                        <a:pt x="3089241" y="4331789"/>
                        <a:pt x="3002445" y="4302667"/>
                        <a:pt x="2969897" y="4225008"/>
                      </a:cubicBezTo>
                      <a:cubicBezTo>
                        <a:pt x="2964757" y="4213016"/>
                        <a:pt x="2955621" y="4213016"/>
                        <a:pt x="2947056" y="4213016"/>
                      </a:cubicBezTo>
                      <a:cubicBezTo>
                        <a:pt x="2911081" y="4211874"/>
                        <a:pt x="2874536" y="4213016"/>
                        <a:pt x="2838561" y="4210161"/>
                      </a:cubicBezTo>
                      <a:cubicBezTo>
                        <a:pt x="2814007" y="4208448"/>
                        <a:pt x="2811723" y="4218727"/>
                        <a:pt x="2815720" y="4238141"/>
                      </a:cubicBezTo>
                      <a:cubicBezTo>
                        <a:pt x="2833422" y="4327792"/>
                        <a:pt x="2892237" y="4378042"/>
                        <a:pt x="2975036" y="4402597"/>
                      </a:cubicBezTo>
                      <a:cubicBezTo>
                        <a:pt x="3044130" y="4423153"/>
                        <a:pt x="3114366" y="4415730"/>
                        <a:pt x="3184602" y="4406023"/>
                      </a:cubicBezTo>
                      <a:cubicBezTo>
                        <a:pt x="3222860" y="4400883"/>
                        <a:pt x="3258264" y="4387179"/>
                        <a:pt x="3289099" y="4363767"/>
                      </a:cubicBezTo>
                      <a:cubicBezTo>
                        <a:pt x="3350770" y="4316372"/>
                        <a:pt x="3367901" y="4251275"/>
                        <a:pt x="3356480" y="4178184"/>
                      </a:cubicBezTo>
                      <a:cubicBezTo>
                        <a:pt x="3346202" y="4110803"/>
                        <a:pt x="3295951" y="4080539"/>
                        <a:pt x="3237136" y="4061695"/>
                      </a:cubicBezTo>
                      <a:cubicBezTo>
                        <a:pt x="3215437" y="4054843"/>
                        <a:pt x="3193167" y="4049703"/>
                        <a:pt x="3171468" y="4043422"/>
                      </a:cubicBezTo>
                      <a:cubicBezTo>
                        <a:pt x="3122931" y="4030289"/>
                        <a:pt x="3073252" y="4021152"/>
                        <a:pt x="3026999" y="4000595"/>
                      </a:cubicBezTo>
                      <a:cubicBezTo>
                        <a:pt x="3005871" y="3990888"/>
                        <a:pt x="2988740" y="3978325"/>
                        <a:pt x="2991025" y="3952058"/>
                      </a:cubicBezTo>
                      <a:cubicBezTo>
                        <a:pt x="2992738" y="3926362"/>
                        <a:pt x="3009868" y="3913229"/>
                        <a:pt x="3031567" y="3906376"/>
                      </a:cubicBezTo>
                      <a:cubicBezTo>
                        <a:pt x="3074394" y="3892672"/>
                        <a:pt x="3116079" y="3896669"/>
                        <a:pt x="3155480" y="3917797"/>
                      </a:cubicBezTo>
                      <a:cubicBezTo>
                        <a:pt x="3166900" y="3923507"/>
                        <a:pt x="3178321" y="3932072"/>
                        <a:pt x="3180034" y="3944064"/>
                      </a:cubicBezTo>
                      <a:cubicBezTo>
                        <a:pt x="3184602" y="3981752"/>
                        <a:pt x="3209727" y="3980609"/>
                        <a:pt x="3237136" y="3978325"/>
                      </a:cubicBezTo>
                      <a:cubicBezTo>
                        <a:pt x="3247414" y="3976612"/>
                        <a:pt x="3257122" y="3977183"/>
                        <a:pt x="3266258" y="3977183"/>
                      </a:cubicBezTo>
                      <a:close/>
                      <a:moveTo>
                        <a:pt x="2277815" y="4210161"/>
                      </a:moveTo>
                      <a:cubicBezTo>
                        <a:pt x="2260685" y="4210161"/>
                        <a:pt x="2243554" y="4211874"/>
                        <a:pt x="2226423" y="4209590"/>
                      </a:cubicBezTo>
                      <a:cubicBezTo>
                        <a:pt x="2202440" y="4206735"/>
                        <a:pt x="2198443" y="4218155"/>
                        <a:pt x="2201869" y="4237570"/>
                      </a:cubicBezTo>
                      <a:cubicBezTo>
                        <a:pt x="2215574" y="4310661"/>
                        <a:pt x="2257830" y="4362625"/>
                        <a:pt x="2325782" y="4389463"/>
                      </a:cubicBezTo>
                      <a:cubicBezTo>
                        <a:pt x="2412577" y="4423153"/>
                        <a:pt x="2502799" y="4423153"/>
                        <a:pt x="2592450" y="4401454"/>
                      </a:cubicBezTo>
                      <a:cubicBezTo>
                        <a:pt x="2663257" y="4383752"/>
                        <a:pt x="2722643" y="4343781"/>
                        <a:pt x="2736919" y="4270690"/>
                      </a:cubicBezTo>
                      <a:cubicBezTo>
                        <a:pt x="2758618" y="4159340"/>
                        <a:pt x="2741487" y="4106806"/>
                        <a:pt x="2628995" y="4065692"/>
                      </a:cubicBezTo>
                      <a:cubicBezTo>
                        <a:pt x="2618146" y="4061695"/>
                        <a:pt x="2607867" y="4057698"/>
                        <a:pt x="2596447" y="4054843"/>
                      </a:cubicBezTo>
                      <a:cubicBezTo>
                        <a:pt x="2542771" y="4039996"/>
                        <a:pt x="2488523" y="4024578"/>
                        <a:pt x="2434847" y="4010303"/>
                      </a:cubicBezTo>
                      <a:cubicBezTo>
                        <a:pt x="2417145" y="4005163"/>
                        <a:pt x="2401157" y="3997169"/>
                        <a:pt x="2389165" y="3982894"/>
                      </a:cubicBezTo>
                      <a:cubicBezTo>
                        <a:pt x="2364611" y="3953200"/>
                        <a:pt x="2374319" y="3918939"/>
                        <a:pt x="2410864" y="3906376"/>
                      </a:cubicBezTo>
                      <a:cubicBezTo>
                        <a:pt x="2433705" y="3898382"/>
                        <a:pt x="2457688" y="3900666"/>
                        <a:pt x="2481671" y="3900666"/>
                      </a:cubicBezTo>
                      <a:cubicBezTo>
                        <a:pt x="2525640" y="3901237"/>
                        <a:pt x="2559901" y="3916655"/>
                        <a:pt x="2573606" y="3961766"/>
                      </a:cubicBezTo>
                      <a:cubicBezTo>
                        <a:pt x="2577603" y="3975470"/>
                        <a:pt x="2586168" y="3978325"/>
                        <a:pt x="2598731" y="3978325"/>
                      </a:cubicBezTo>
                      <a:cubicBezTo>
                        <a:pt x="2635848" y="3977754"/>
                        <a:pt x="2672964" y="3977183"/>
                        <a:pt x="2710081" y="3978325"/>
                      </a:cubicBezTo>
                      <a:cubicBezTo>
                        <a:pt x="2727783" y="3978896"/>
                        <a:pt x="2730638" y="3972615"/>
                        <a:pt x="2727783" y="3956626"/>
                      </a:cubicBezTo>
                      <a:cubicBezTo>
                        <a:pt x="2716362" y="3888675"/>
                        <a:pt x="2675819" y="3841851"/>
                        <a:pt x="2614720" y="3816725"/>
                      </a:cubicBezTo>
                      <a:cubicBezTo>
                        <a:pt x="2514790" y="3775041"/>
                        <a:pt x="2412006" y="3778467"/>
                        <a:pt x="2312077" y="3819581"/>
                      </a:cubicBezTo>
                      <a:cubicBezTo>
                        <a:pt x="2238986" y="3849845"/>
                        <a:pt x="2209864" y="3908089"/>
                        <a:pt x="2215003" y="3995456"/>
                      </a:cubicBezTo>
                      <a:cubicBezTo>
                        <a:pt x="2218429" y="4051987"/>
                        <a:pt x="2257830" y="4095956"/>
                        <a:pt x="2329779" y="4118226"/>
                      </a:cubicBezTo>
                      <a:cubicBezTo>
                        <a:pt x="2388594" y="4136499"/>
                        <a:pt x="2448552" y="4151917"/>
                        <a:pt x="2507367" y="4169047"/>
                      </a:cubicBezTo>
                      <a:cubicBezTo>
                        <a:pt x="2526782" y="4174758"/>
                        <a:pt x="2545055" y="4182181"/>
                        <a:pt x="2561043" y="4194173"/>
                      </a:cubicBezTo>
                      <a:cubicBezTo>
                        <a:pt x="2586739" y="4214159"/>
                        <a:pt x="2590166" y="4240426"/>
                        <a:pt x="2571322" y="4266693"/>
                      </a:cubicBezTo>
                      <a:cubicBezTo>
                        <a:pt x="2526782" y="4327792"/>
                        <a:pt x="2393162" y="4320369"/>
                        <a:pt x="2365182" y="4250704"/>
                      </a:cubicBezTo>
                      <a:cubicBezTo>
                        <a:pt x="2349193" y="4210732"/>
                        <a:pt x="2326923" y="4206735"/>
                        <a:pt x="2293804" y="4210161"/>
                      </a:cubicBezTo>
                      <a:cubicBezTo>
                        <a:pt x="2289236" y="4210732"/>
                        <a:pt x="2283526" y="4210161"/>
                        <a:pt x="2277815" y="4210161"/>
                      </a:cubicBezTo>
                      <a:close/>
                      <a:moveTo>
                        <a:pt x="5662847" y="5527514"/>
                      </a:moveTo>
                      <a:cubicBezTo>
                        <a:pt x="5678836" y="5527514"/>
                        <a:pt x="5690256" y="5527514"/>
                        <a:pt x="5701676" y="5527514"/>
                      </a:cubicBezTo>
                      <a:cubicBezTo>
                        <a:pt x="5761063" y="5528085"/>
                        <a:pt x="5761634" y="5528085"/>
                        <a:pt x="5761063" y="5468698"/>
                      </a:cubicBezTo>
                      <a:cubicBezTo>
                        <a:pt x="5761063" y="5447000"/>
                        <a:pt x="5770199" y="5419590"/>
                        <a:pt x="5757066" y="5405315"/>
                      </a:cubicBezTo>
                      <a:cubicBezTo>
                        <a:pt x="5745074" y="5391610"/>
                        <a:pt x="5717665" y="5401889"/>
                        <a:pt x="5696537" y="5400747"/>
                      </a:cubicBezTo>
                      <a:cubicBezTo>
                        <a:pt x="5662276" y="5398462"/>
                        <a:pt x="5650855" y="5388755"/>
                        <a:pt x="5648000" y="5353923"/>
                      </a:cubicBezTo>
                      <a:cubicBezTo>
                        <a:pt x="5639435" y="5253423"/>
                        <a:pt x="5645145" y="5152351"/>
                        <a:pt x="5643432" y="5051851"/>
                      </a:cubicBezTo>
                      <a:cubicBezTo>
                        <a:pt x="5642861" y="5035862"/>
                        <a:pt x="5650855" y="5033007"/>
                        <a:pt x="5664560" y="5033578"/>
                      </a:cubicBezTo>
                      <a:cubicBezTo>
                        <a:pt x="5690256" y="5034149"/>
                        <a:pt x="5715952" y="5033007"/>
                        <a:pt x="5741648" y="5034149"/>
                      </a:cubicBezTo>
                      <a:cubicBezTo>
                        <a:pt x="5755353" y="5034720"/>
                        <a:pt x="5762776" y="5031294"/>
                        <a:pt x="5761634" y="5015305"/>
                      </a:cubicBezTo>
                      <a:cubicBezTo>
                        <a:pt x="5760492" y="4991322"/>
                        <a:pt x="5760492" y="4967910"/>
                        <a:pt x="5761634" y="4943927"/>
                      </a:cubicBezTo>
                      <a:cubicBezTo>
                        <a:pt x="5762776" y="4926797"/>
                        <a:pt x="5755353" y="4923370"/>
                        <a:pt x="5739935" y="4923942"/>
                      </a:cubicBezTo>
                      <a:cubicBezTo>
                        <a:pt x="5715381" y="4925084"/>
                        <a:pt x="5690256" y="4923370"/>
                        <a:pt x="5665702" y="4924512"/>
                      </a:cubicBezTo>
                      <a:cubicBezTo>
                        <a:pt x="5648000" y="4925655"/>
                        <a:pt x="5642861" y="4919373"/>
                        <a:pt x="5643432" y="4902243"/>
                      </a:cubicBezTo>
                      <a:cubicBezTo>
                        <a:pt x="5644574" y="4856561"/>
                        <a:pt x="5643432" y="4810879"/>
                        <a:pt x="5644003" y="4765197"/>
                      </a:cubicBezTo>
                      <a:cubicBezTo>
                        <a:pt x="5644574" y="4750350"/>
                        <a:pt x="5640006" y="4745782"/>
                        <a:pt x="5624588" y="4745782"/>
                      </a:cubicBezTo>
                      <a:cubicBezTo>
                        <a:pt x="5582903" y="4746924"/>
                        <a:pt x="5540648" y="4746924"/>
                        <a:pt x="5498963" y="4745782"/>
                      </a:cubicBezTo>
                      <a:cubicBezTo>
                        <a:pt x="5481832" y="4745211"/>
                        <a:pt x="5478406" y="4752063"/>
                        <a:pt x="5478977" y="4767481"/>
                      </a:cubicBezTo>
                      <a:cubicBezTo>
                        <a:pt x="5480119" y="4797174"/>
                        <a:pt x="5478977" y="4826296"/>
                        <a:pt x="5478977" y="4855990"/>
                      </a:cubicBezTo>
                      <a:cubicBezTo>
                        <a:pt x="5478977" y="4923942"/>
                        <a:pt x="5478977" y="4923942"/>
                        <a:pt x="5412167" y="4924512"/>
                      </a:cubicBezTo>
                      <a:cubicBezTo>
                        <a:pt x="5406457" y="4924512"/>
                        <a:pt x="5400747" y="4924512"/>
                        <a:pt x="5395036" y="4924512"/>
                      </a:cubicBezTo>
                      <a:cubicBezTo>
                        <a:pt x="5388184" y="4924512"/>
                        <a:pt x="5383616" y="4927368"/>
                        <a:pt x="5383616" y="4934220"/>
                      </a:cubicBezTo>
                      <a:cubicBezTo>
                        <a:pt x="5384187" y="4966197"/>
                        <a:pt x="5374479" y="5002172"/>
                        <a:pt x="5388184" y="5029581"/>
                      </a:cubicBezTo>
                      <a:cubicBezTo>
                        <a:pt x="5395607" y="5044427"/>
                        <a:pt x="5430440" y="5032436"/>
                        <a:pt x="5453281" y="5034149"/>
                      </a:cubicBezTo>
                      <a:cubicBezTo>
                        <a:pt x="5454423" y="5034149"/>
                        <a:pt x="5454994" y="5034149"/>
                        <a:pt x="5456136" y="5034149"/>
                      </a:cubicBezTo>
                      <a:cubicBezTo>
                        <a:pt x="5474409" y="5031294"/>
                        <a:pt x="5478406" y="5039859"/>
                        <a:pt x="5478406" y="5056419"/>
                      </a:cubicBezTo>
                      <a:cubicBezTo>
                        <a:pt x="5477835" y="5092394"/>
                        <a:pt x="5479548" y="5128939"/>
                        <a:pt x="5480119" y="5164914"/>
                      </a:cubicBezTo>
                      <a:cubicBezTo>
                        <a:pt x="5481261" y="5245999"/>
                        <a:pt x="5481261" y="5326514"/>
                        <a:pt x="5484116" y="5407599"/>
                      </a:cubicBezTo>
                      <a:cubicBezTo>
                        <a:pt x="5486400" y="5476693"/>
                        <a:pt x="5529798" y="5519520"/>
                        <a:pt x="5598892" y="5524088"/>
                      </a:cubicBezTo>
                      <a:cubicBezTo>
                        <a:pt x="5621733" y="5524659"/>
                        <a:pt x="5644574" y="5526372"/>
                        <a:pt x="5662847" y="5527514"/>
                      </a:cubicBezTo>
                      <a:close/>
                      <a:moveTo>
                        <a:pt x="1961468" y="4103380"/>
                      </a:moveTo>
                      <a:cubicBezTo>
                        <a:pt x="1961468" y="4195315"/>
                        <a:pt x="1962039" y="4287820"/>
                        <a:pt x="1960897" y="4379756"/>
                      </a:cubicBezTo>
                      <a:cubicBezTo>
                        <a:pt x="1960897" y="4398028"/>
                        <a:pt x="1965465" y="4404310"/>
                        <a:pt x="1984880" y="4403738"/>
                      </a:cubicBezTo>
                      <a:cubicBezTo>
                        <a:pt x="2022568" y="4402025"/>
                        <a:pt x="2060826" y="4402597"/>
                        <a:pt x="2099085" y="4403738"/>
                      </a:cubicBezTo>
                      <a:cubicBezTo>
                        <a:pt x="2115073" y="4404310"/>
                        <a:pt x="2120213" y="4399741"/>
                        <a:pt x="2119642" y="4383182"/>
                      </a:cubicBezTo>
                      <a:cubicBezTo>
                        <a:pt x="2119071" y="4198170"/>
                        <a:pt x="2119071" y="4012587"/>
                        <a:pt x="2119642" y="3827575"/>
                      </a:cubicBezTo>
                      <a:cubicBezTo>
                        <a:pt x="2119642" y="3808731"/>
                        <a:pt x="2112789" y="3805876"/>
                        <a:pt x="2096230" y="3806447"/>
                      </a:cubicBezTo>
                      <a:cubicBezTo>
                        <a:pt x="2060255" y="3807589"/>
                        <a:pt x="2023710" y="3808160"/>
                        <a:pt x="1987735" y="3806447"/>
                      </a:cubicBezTo>
                      <a:cubicBezTo>
                        <a:pt x="1966607" y="3805305"/>
                        <a:pt x="1960326" y="3811586"/>
                        <a:pt x="1960326" y="3833285"/>
                      </a:cubicBezTo>
                      <a:cubicBezTo>
                        <a:pt x="1962039" y="3922365"/>
                        <a:pt x="1961468" y="4012587"/>
                        <a:pt x="1961468" y="4103380"/>
                      </a:cubicBezTo>
                      <a:close/>
                      <a:moveTo>
                        <a:pt x="1135767" y="6132229"/>
                      </a:moveTo>
                      <a:cubicBezTo>
                        <a:pt x="1134625" y="6132229"/>
                        <a:pt x="1134054" y="6132229"/>
                        <a:pt x="1132912" y="6132229"/>
                      </a:cubicBezTo>
                      <a:cubicBezTo>
                        <a:pt x="1132912" y="6184763"/>
                        <a:pt x="1132912" y="6236726"/>
                        <a:pt x="1132912" y="6289260"/>
                      </a:cubicBezTo>
                      <a:cubicBezTo>
                        <a:pt x="1132912" y="6298968"/>
                        <a:pt x="1132912" y="6308104"/>
                        <a:pt x="1133483" y="6317812"/>
                      </a:cubicBezTo>
                      <a:cubicBezTo>
                        <a:pt x="1134625" y="6356070"/>
                        <a:pt x="1135196" y="6356641"/>
                        <a:pt x="1174597" y="6357212"/>
                      </a:cubicBezTo>
                      <a:cubicBezTo>
                        <a:pt x="1176310" y="6357212"/>
                        <a:pt x="1178594" y="6357212"/>
                        <a:pt x="1180307" y="6357212"/>
                      </a:cubicBezTo>
                      <a:cubicBezTo>
                        <a:pt x="1200293" y="6360638"/>
                        <a:pt x="1208858" y="6354357"/>
                        <a:pt x="1207716" y="6331516"/>
                      </a:cubicBezTo>
                      <a:cubicBezTo>
                        <a:pt x="1205432" y="6296683"/>
                        <a:pt x="1207716" y="6261280"/>
                        <a:pt x="1207145" y="6225876"/>
                      </a:cubicBezTo>
                      <a:cubicBezTo>
                        <a:pt x="1207145" y="6213885"/>
                        <a:pt x="1208858" y="6207604"/>
                        <a:pt x="1223705" y="6206462"/>
                      </a:cubicBezTo>
                      <a:cubicBezTo>
                        <a:pt x="1303648" y="6200180"/>
                        <a:pt x="1303648" y="6200180"/>
                        <a:pt x="1348759" y="6264706"/>
                      </a:cubicBezTo>
                      <a:cubicBezTo>
                        <a:pt x="1360180" y="6281266"/>
                        <a:pt x="1373884" y="6296112"/>
                        <a:pt x="1382450" y="6313814"/>
                      </a:cubicBezTo>
                      <a:cubicBezTo>
                        <a:pt x="1400722" y="6352073"/>
                        <a:pt x="1429845" y="6362351"/>
                        <a:pt x="1469816" y="6357212"/>
                      </a:cubicBezTo>
                      <a:cubicBezTo>
                        <a:pt x="1492657" y="6354357"/>
                        <a:pt x="1496654" y="6349789"/>
                        <a:pt x="1482950" y="6330945"/>
                      </a:cubicBezTo>
                      <a:cubicBezTo>
                        <a:pt x="1453256" y="6289260"/>
                        <a:pt x="1424705" y="6246434"/>
                        <a:pt x="1395583" y="6204749"/>
                      </a:cubicBezTo>
                      <a:cubicBezTo>
                        <a:pt x="1388160" y="6194470"/>
                        <a:pt x="1386447" y="6189331"/>
                        <a:pt x="1401864" y="6183049"/>
                      </a:cubicBezTo>
                      <a:cubicBezTo>
                        <a:pt x="1465819" y="6156212"/>
                        <a:pt x="1497796" y="6095112"/>
                        <a:pt x="1485234" y="6028873"/>
                      </a:cubicBezTo>
                      <a:cubicBezTo>
                        <a:pt x="1473813" y="5968915"/>
                        <a:pt x="1420708" y="5924947"/>
                        <a:pt x="1353898" y="5923233"/>
                      </a:cubicBezTo>
                      <a:cubicBezTo>
                        <a:pt x="1288231" y="5921521"/>
                        <a:pt x="1222563" y="5923233"/>
                        <a:pt x="1156895" y="5921521"/>
                      </a:cubicBezTo>
                      <a:cubicBezTo>
                        <a:pt x="1138622" y="5920950"/>
                        <a:pt x="1134625" y="5926660"/>
                        <a:pt x="1135196" y="5943791"/>
                      </a:cubicBezTo>
                      <a:cubicBezTo>
                        <a:pt x="1136338" y="6006604"/>
                        <a:pt x="1135767" y="6069416"/>
                        <a:pt x="1135767" y="6132229"/>
                      </a:cubicBezTo>
                      <a:close/>
                      <a:moveTo>
                        <a:pt x="1870675" y="5915240"/>
                      </a:moveTo>
                      <a:cubicBezTo>
                        <a:pt x="1752473" y="5906674"/>
                        <a:pt x="1647405" y="6011171"/>
                        <a:pt x="1646834" y="6137939"/>
                      </a:cubicBezTo>
                      <a:cubicBezTo>
                        <a:pt x="1646834" y="6264706"/>
                        <a:pt x="1743337" y="6359496"/>
                        <a:pt x="1870104" y="6362922"/>
                      </a:cubicBezTo>
                      <a:cubicBezTo>
                        <a:pt x="1994587" y="6366349"/>
                        <a:pt x="2099656" y="6251572"/>
                        <a:pt x="2096230" y="6140223"/>
                      </a:cubicBezTo>
                      <a:cubicBezTo>
                        <a:pt x="2092232" y="6004319"/>
                        <a:pt x="2006579" y="5915240"/>
                        <a:pt x="1870675" y="5915240"/>
                      </a:cubicBezTo>
                      <a:close/>
                      <a:moveTo>
                        <a:pt x="943903" y="6206462"/>
                      </a:moveTo>
                      <a:cubicBezTo>
                        <a:pt x="945045" y="6206462"/>
                        <a:pt x="946187" y="6206462"/>
                        <a:pt x="947329" y="6206462"/>
                      </a:cubicBezTo>
                      <a:cubicBezTo>
                        <a:pt x="947329" y="6180766"/>
                        <a:pt x="946187" y="6155070"/>
                        <a:pt x="947900" y="6129374"/>
                      </a:cubicBezTo>
                      <a:cubicBezTo>
                        <a:pt x="948471" y="6114527"/>
                        <a:pt x="943903" y="6109388"/>
                        <a:pt x="929056" y="6109959"/>
                      </a:cubicBezTo>
                      <a:cubicBezTo>
                        <a:pt x="885087" y="6110530"/>
                        <a:pt x="841690" y="6112243"/>
                        <a:pt x="797721" y="6109388"/>
                      </a:cubicBezTo>
                      <a:cubicBezTo>
                        <a:pt x="768027" y="6107675"/>
                        <a:pt x="758891" y="6116240"/>
                        <a:pt x="760033" y="6146504"/>
                      </a:cubicBezTo>
                      <a:cubicBezTo>
                        <a:pt x="761175" y="6171058"/>
                        <a:pt x="765172" y="6184192"/>
                        <a:pt x="792582" y="6179053"/>
                      </a:cubicBezTo>
                      <a:cubicBezTo>
                        <a:pt x="800005" y="6177911"/>
                        <a:pt x="807999" y="6179053"/>
                        <a:pt x="815422" y="6179053"/>
                      </a:cubicBezTo>
                      <a:cubicBezTo>
                        <a:pt x="872525" y="6179053"/>
                        <a:pt x="872525" y="6179053"/>
                        <a:pt x="869099" y="6237297"/>
                      </a:cubicBezTo>
                      <a:cubicBezTo>
                        <a:pt x="867957" y="6252715"/>
                        <a:pt x="865102" y="6265277"/>
                        <a:pt x="850255" y="6272701"/>
                      </a:cubicBezTo>
                      <a:cubicBezTo>
                        <a:pt x="795437" y="6300681"/>
                        <a:pt x="740047" y="6304107"/>
                        <a:pt x="688084" y="6268132"/>
                      </a:cubicBezTo>
                      <a:cubicBezTo>
                        <a:pt x="632124" y="6229303"/>
                        <a:pt x="614993" y="6172201"/>
                        <a:pt x="625271" y="6107675"/>
                      </a:cubicBezTo>
                      <a:cubicBezTo>
                        <a:pt x="634979" y="6046004"/>
                        <a:pt x="670382" y="6003177"/>
                        <a:pt x="732053" y="5986618"/>
                      </a:cubicBezTo>
                      <a:cubicBezTo>
                        <a:pt x="780019" y="5973484"/>
                        <a:pt x="823988" y="5986618"/>
                        <a:pt x="864531" y="6014026"/>
                      </a:cubicBezTo>
                      <a:cubicBezTo>
                        <a:pt x="870812" y="6018024"/>
                        <a:pt x="880519" y="6026018"/>
                        <a:pt x="883374" y="6023734"/>
                      </a:cubicBezTo>
                      <a:cubicBezTo>
                        <a:pt x="899934" y="6012314"/>
                        <a:pt x="912497" y="5996325"/>
                        <a:pt x="919349" y="5977481"/>
                      </a:cubicBezTo>
                      <a:cubicBezTo>
                        <a:pt x="925630" y="5960922"/>
                        <a:pt x="910213" y="5954640"/>
                        <a:pt x="899363" y="5947788"/>
                      </a:cubicBezTo>
                      <a:cubicBezTo>
                        <a:pt x="852539" y="5915811"/>
                        <a:pt x="800005" y="5915240"/>
                        <a:pt x="746329" y="5915240"/>
                      </a:cubicBezTo>
                      <a:cubicBezTo>
                        <a:pt x="638405" y="5915811"/>
                        <a:pt x="553893" y="6008887"/>
                        <a:pt x="543615" y="6111101"/>
                      </a:cubicBezTo>
                      <a:cubicBezTo>
                        <a:pt x="532195" y="6225305"/>
                        <a:pt x="600146" y="6331516"/>
                        <a:pt x="701218" y="6354928"/>
                      </a:cubicBezTo>
                      <a:cubicBezTo>
                        <a:pt x="773738" y="6372059"/>
                        <a:pt x="842261" y="6359496"/>
                        <a:pt x="907357" y="6322950"/>
                      </a:cubicBezTo>
                      <a:cubicBezTo>
                        <a:pt x="934196" y="6308104"/>
                        <a:pt x="949042" y="6289831"/>
                        <a:pt x="943903" y="6257854"/>
                      </a:cubicBezTo>
                      <a:cubicBezTo>
                        <a:pt x="941619" y="6241294"/>
                        <a:pt x="943903" y="6223593"/>
                        <a:pt x="943903" y="6206462"/>
                      </a:cubicBezTo>
                      <a:close/>
                      <a:moveTo>
                        <a:pt x="3315937" y="6134512"/>
                      </a:moveTo>
                      <a:cubicBezTo>
                        <a:pt x="3315366" y="6134512"/>
                        <a:pt x="3314224" y="6134512"/>
                        <a:pt x="3313653" y="6134512"/>
                      </a:cubicBezTo>
                      <a:cubicBezTo>
                        <a:pt x="3313653" y="6191615"/>
                        <a:pt x="3313653" y="6248717"/>
                        <a:pt x="3313653" y="6305820"/>
                      </a:cubicBezTo>
                      <a:cubicBezTo>
                        <a:pt x="3313653" y="6354928"/>
                        <a:pt x="3314224" y="6355499"/>
                        <a:pt x="3364474" y="6355499"/>
                      </a:cubicBezTo>
                      <a:cubicBezTo>
                        <a:pt x="3441563" y="6355499"/>
                        <a:pt x="3518651" y="6354928"/>
                        <a:pt x="3595739" y="6354357"/>
                      </a:cubicBezTo>
                      <a:cubicBezTo>
                        <a:pt x="3637424" y="6353786"/>
                        <a:pt x="3636282" y="6353786"/>
                        <a:pt x="3641421" y="6312672"/>
                      </a:cubicBezTo>
                      <a:cubicBezTo>
                        <a:pt x="3644276" y="6291544"/>
                        <a:pt x="3637424" y="6286976"/>
                        <a:pt x="3617438" y="6286976"/>
                      </a:cubicBezTo>
                      <a:cubicBezTo>
                        <a:pt x="3557481" y="6287547"/>
                        <a:pt x="3497523" y="6286405"/>
                        <a:pt x="3437566" y="6285263"/>
                      </a:cubicBezTo>
                      <a:cubicBezTo>
                        <a:pt x="3392455" y="6284692"/>
                        <a:pt x="3392455" y="6284692"/>
                        <a:pt x="3390170" y="6240723"/>
                      </a:cubicBezTo>
                      <a:cubicBezTo>
                        <a:pt x="3389029" y="6224734"/>
                        <a:pt x="3389599" y="6208175"/>
                        <a:pt x="3387315" y="6192186"/>
                      </a:cubicBezTo>
                      <a:cubicBezTo>
                        <a:pt x="3385602" y="6176197"/>
                        <a:pt x="3390742" y="6171058"/>
                        <a:pt x="3407301" y="6171058"/>
                      </a:cubicBezTo>
                      <a:cubicBezTo>
                        <a:pt x="3458693" y="6172201"/>
                        <a:pt x="3510085" y="6172201"/>
                        <a:pt x="3561478" y="6171058"/>
                      </a:cubicBezTo>
                      <a:cubicBezTo>
                        <a:pt x="3614012" y="6170487"/>
                        <a:pt x="3606589" y="6182479"/>
                        <a:pt x="3608302" y="6124234"/>
                      </a:cubicBezTo>
                      <a:cubicBezTo>
                        <a:pt x="3608873" y="6106533"/>
                        <a:pt x="3603163" y="6101393"/>
                        <a:pt x="3585461" y="6101964"/>
                      </a:cubicBezTo>
                      <a:cubicBezTo>
                        <a:pt x="3549486" y="6102535"/>
                        <a:pt x="3512941" y="6100823"/>
                        <a:pt x="3476966" y="6099680"/>
                      </a:cubicBezTo>
                      <a:cubicBezTo>
                        <a:pt x="3449557" y="6098538"/>
                        <a:pt x="3413011" y="6107675"/>
                        <a:pt x="3397023" y="6093399"/>
                      </a:cubicBezTo>
                      <a:cubicBezTo>
                        <a:pt x="3379321" y="6077410"/>
                        <a:pt x="3394168" y="6039723"/>
                        <a:pt x="3391312" y="6011742"/>
                      </a:cubicBezTo>
                      <a:cubicBezTo>
                        <a:pt x="3389029" y="5991756"/>
                        <a:pt x="3397594" y="5988901"/>
                        <a:pt x="3415296" y="5988330"/>
                      </a:cubicBezTo>
                      <a:cubicBezTo>
                        <a:pt x="3480963" y="5988330"/>
                        <a:pt x="3546631" y="5985475"/>
                        <a:pt x="3612299" y="5985475"/>
                      </a:cubicBezTo>
                      <a:cubicBezTo>
                        <a:pt x="3629430" y="5985475"/>
                        <a:pt x="3637424" y="5981478"/>
                        <a:pt x="3634569" y="5963205"/>
                      </a:cubicBezTo>
                      <a:cubicBezTo>
                        <a:pt x="3633427" y="5955782"/>
                        <a:pt x="3633427" y="5947788"/>
                        <a:pt x="3634569" y="5940364"/>
                      </a:cubicBezTo>
                      <a:cubicBezTo>
                        <a:pt x="3637424" y="5919807"/>
                        <a:pt x="3628859" y="5915240"/>
                        <a:pt x="3608873" y="5915811"/>
                      </a:cubicBezTo>
                      <a:cubicBezTo>
                        <a:pt x="3518651" y="5918095"/>
                        <a:pt x="3428429" y="5919237"/>
                        <a:pt x="3337636" y="5919807"/>
                      </a:cubicBezTo>
                      <a:cubicBezTo>
                        <a:pt x="3319934" y="5919807"/>
                        <a:pt x="3314795" y="5924376"/>
                        <a:pt x="3315366" y="5942078"/>
                      </a:cubicBezTo>
                      <a:cubicBezTo>
                        <a:pt x="3316508" y="6007174"/>
                        <a:pt x="3315937" y="6071129"/>
                        <a:pt x="3315937" y="6134512"/>
                      </a:cubicBezTo>
                      <a:close/>
                      <a:moveTo>
                        <a:pt x="2628995" y="6084263"/>
                      </a:moveTo>
                      <a:cubicBezTo>
                        <a:pt x="2630708" y="6084263"/>
                        <a:pt x="2632421" y="6084263"/>
                        <a:pt x="2634135" y="6084263"/>
                      </a:cubicBezTo>
                      <a:cubicBezTo>
                        <a:pt x="2634135" y="6035726"/>
                        <a:pt x="2633564" y="5987189"/>
                        <a:pt x="2634705" y="5938652"/>
                      </a:cubicBezTo>
                      <a:cubicBezTo>
                        <a:pt x="2635277" y="5920378"/>
                        <a:pt x="2628995" y="5914668"/>
                        <a:pt x="2611865" y="5918095"/>
                      </a:cubicBezTo>
                      <a:cubicBezTo>
                        <a:pt x="2605583" y="5919237"/>
                        <a:pt x="2598731" y="5920378"/>
                        <a:pt x="2591879" y="5919807"/>
                      </a:cubicBezTo>
                      <a:cubicBezTo>
                        <a:pt x="2567325" y="5916952"/>
                        <a:pt x="2560472" y="5927231"/>
                        <a:pt x="2559901" y="5951785"/>
                      </a:cubicBezTo>
                      <a:cubicBezTo>
                        <a:pt x="2559330" y="6033441"/>
                        <a:pt x="2559901" y="6115669"/>
                        <a:pt x="2553049" y="6196754"/>
                      </a:cubicBezTo>
                      <a:cubicBezTo>
                        <a:pt x="2551336" y="6219595"/>
                        <a:pt x="2550765" y="6243579"/>
                        <a:pt x="2533634" y="6260709"/>
                      </a:cubicBezTo>
                      <a:cubicBezTo>
                        <a:pt x="2499373" y="6293828"/>
                        <a:pt x="2456546" y="6296112"/>
                        <a:pt x="2413719" y="6284692"/>
                      </a:cubicBezTo>
                      <a:cubicBezTo>
                        <a:pt x="2374319" y="6274413"/>
                        <a:pt x="2356617" y="6245291"/>
                        <a:pt x="2352620" y="6204749"/>
                      </a:cubicBezTo>
                      <a:cubicBezTo>
                        <a:pt x="2345196" y="6125947"/>
                        <a:pt x="2347480" y="6047146"/>
                        <a:pt x="2343483" y="5968344"/>
                      </a:cubicBezTo>
                      <a:cubicBezTo>
                        <a:pt x="2341199" y="5921521"/>
                        <a:pt x="2342341" y="5922663"/>
                        <a:pt x="2295517" y="5917523"/>
                      </a:cubicBezTo>
                      <a:cubicBezTo>
                        <a:pt x="2274389" y="5915240"/>
                        <a:pt x="2269821" y="5922092"/>
                        <a:pt x="2270392" y="5942078"/>
                      </a:cubicBezTo>
                      <a:cubicBezTo>
                        <a:pt x="2272105" y="6030586"/>
                        <a:pt x="2273247" y="6119095"/>
                        <a:pt x="2273818" y="6207604"/>
                      </a:cubicBezTo>
                      <a:cubicBezTo>
                        <a:pt x="2273818" y="6253857"/>
                        <a:pt x="2293804" y="6289831"/>
                        <a:pt x="2328066" y="6318953"/>
                      </a:cubicBezTo>
                      <a:cubicBezTo>
                        <a:pt x="2378316" y="6361209"/>
                        <a:pt x="2437131" y="6370917"/>
                        <a:pt x="2499373" y="6357212"/>
                      </a:cubicBezTo>
                      <a:cubicBezTo>
                        <a:pt x="2580458" y="6339510"/>
                        <a:pt x="2625569" y="6285834"/>
                        <a:pt x="2628995" y="6203607"/>
                      </a:cubicBezTo>
                      <a:cubicBezTo>
                        <a:pt x="2630137" y="6164206"/>
                        <a:pt x="2628995" y="6124234"/>
                        <a:pt x="2628995" y="6084263"/>
                      </a:cubicBezTo>
                      <a:close/>
                      <a:moveTo>
                        <a:pt x="2825999" y="6136797"/>
                      </a:moveTo>
                      <a:cubicBezTo>
                        <a:pt x="2825999" y="6136797"/>
                        <a:pt x="2825999" y="6136797"/>
                        <a:pt x="2825999" y="6136797"/>
                      </a:cubicBezTo>
                      <a:cubicBezTo>
                        <a:pt x="2825999" y="6202464"/>
                        <a:pt x="2826570" y="6268132"/>
                        <a:pt x="2825999" y="6333800"/>
                      </a:cubicBezTo>
                      <a:cubicBezTo>
                        <a:pt x="2825999" y="6350931"/>
                        <a:pt x="2830567" y="6358925"/>
                        <a:pt x="2848269" y="6356070"/>
                      </a:cubicBezTo>
                      <a:cubicBezTo>
                        <a:pt x="2856834" y="6354928"/>
                        <a:pt x="2865399" y="6354928"/>
                        <a:pt x="2873965" y="6355499"/>
                      </a:cubicBezTo>
                      <a:cubicBezTo>
                        <a:pt x="2891095" y="6356641"/>
                        <a:pt x="2897377" y="6350360"/>
                        <a:pt x="2896806" y="6332658"/>
                      </a:cubicBezTo>
                      <a:cubicBezTo>
                        <a:pt x="2895664" y="6301252"/>
                        <a:pt x="2897948" y="6269846"/>
                        <a:pt x="2896806" y="6238439"/>
                      </a:cubicBezTo>
                      <a:cubicBezTo>
                        <a:pt x="2896235" y="6221308"/>
                        <a:pt x="2902516" y="6215027"/>
                        <a:pt x="2919647" y="6214456"/>
                      </a:cubicBezTo>
                      <a:cubicBezTo>
                        <a:pt x="2956763" y="6213885"/>
                        <a:pt x="2993880" y="6212743"/>
                        <a:pt x="3030425" y="6207604"/>
                      </a:cubicBezTo>
                      <a:cubicBezTo>
                        <a:pt x="3112082" y="6195612"/>
                        <a:pt x="3158335" y="6137939"/>
                        <a:pt x="3153767" y="6051714"/>
                      </a:cubicBezTo>
                      <a:cubicBezTo>
                        <a:pt x="3149769" y="5978052"/>
                        <a:pt x="3094380" y="5924947"/>
                        <a:pt x="3016721" y="5922663"/>
                      </a:cubicBezTo>
                      <a:cubicBezTo>
                        <a:pt x="2960760" y="5920950"/>
                        <a:pt x="2904229" y="5922663"/>
                        <a:pt x="2848269" y="5920950"/>
                      </a:cubicBezTo>
                      <a:cubicBezTo>
                        <a:pt x="2828283" y="5920378"/>
                        <a:pt x="2824857" y="5927802"/>
                        <a:pt x="2825428" y="5945504"/>
                      </a:cubicBezTo>
                      <a:cubicBezTo>
                        <a:pt x="2826570" y="6009459"/>
                        <a:pt x="2825999" y="6073413"/>
                        <a:pt x="2825999" y="6136797"/>
                      </a:cubicBezTo>
                      <a:close/>
                      <a:moveTo>
                        <a:pt x="5060987" y="4689822"/>
                      </a:moveTo>
                      <a:cubicBezTo>
                        <a:pt x="5031294" y="4689822"/>
                        <a:pt x="5011308" y="4689822"/>
                        <a:pt x="4991322" y="4689822"/>
                      </a:cubicBezTo>
                      <a:cubicBezTo>
                        <a:pt x="4982757" y="4689822"/>
                        <a:pt x="4974192" y="4689250"/>
                        <a:pt x="4968481" y="4697245"/>
                      </a:cubicBezTo>
                      <a:cubicBezTo>
                        <a:pt x="4933078" y="4744640"/>
                        <a:pt x="4898245" y="4791464"/>
                        <a:pt x="4862842" y="4838859"/>
                      </a:cubicBezTo>
                      <a:cubicBezTo>
                        <a:pt x="4858845" y="4844569"/>
                        <a:pt x="4855990" y="4853134"/>
                        <a:pt x="4866839" y="4853134"/>
                      </a:cubicBezTo>
                      <a:cubicBezTo>
                        <a:pt x="4899958" y="4854277"/>
                        <a:pt x="4933649" y="4857132"/>
                        <a:pt x="4966197" y="4853134"/>
                      </a:cubicBezTo>
                      <a:cubicBezTo>
                        <a:pt x="4984470" y="4851421"/>
                        <a:pt x="4989609" y="4828010"/>
                        <a:pt x="5001601" y="4814876"/>
                      </a:cubicBezTo>
                      <a:cubicBezTo>
                        <a:pt x="5012450" y="4802884"/>
                        <a:pt x="5022158" y="4789751"/>
                        <a:pt x="5031294" y="4776617"/>
                      </a:cubicBezTo>
                      <a:cubicBezTo>
                        <a:pt x="5042144" y="4761771"/>
                        <a:pt x="5050709" y="4758345"/>
                        <a:pt x="5062700" y="4776046"/>
                      </a:cubicBezTo>
                      <a:cubicBezTo>
                        <a:pt x="5076405" y="4796603"/>
                        <a:pt x="5092965" y="4814876"/>
                        <a:pt x="5107240" y="4835433"/>
                      </a:cubicBezTo>
                      <a:cubicBezTo>
                        <a:pt x="5115806" y="4847424"/>
                        <a:pt x="5124942" y="4853706"/>
                        <a:pt x="5140359" y="4853134"/>
                      </a:cubicBezTo>
                      <a:cubicBezTo>
                        <a:pt x="5166056" y="4852564"/>
                        <a:pt x="5191752" y="4854277"/>
                        <a:pt x="5217448" y="4853706"/>
                      </a:cubicBezTo>
                      <a:cubicBezTo>
                        <a:pt x="5225442" y="4853706"/>
                        <a:pt x="5236292" y="4857703"/>
                        <a:pt x="5240860" y="4849137"/>
                      </a:cubicBezTo>
                      <a:cubicBezTo>
                        <a:pt x="5245999" y="4840001"/>
                        <a:pt x="5236292" y="4833720"/>
                        <a:pt x="5231723" y="4827438"/>
                      </a:cubicBezTo>
                      <a:cubicBezTo>
                        <a:pt x="5213451" y="4802313"/>
                        <a:pt x="5192323" y="4778330"/>
                        <a:pt x="5176334" y="4751492"/>
                      </a:cubicBezTo>
                      <a:cubicBezTo>
                        <a:pt x="5147212" y="4704097"/>
                        <a:pt x="5111808" y="4673262"/>
                        <a:pt x="5060987" y="4689822"/>
                      </a:cubicBezTo>
                      <a:close/>
                      <a:moveTo>
                        <a:pt x="3932643" y="4615017"/>
                      </a:moveTo>
                      <a:cubicBezTo>
                        <a:pt x="3871544" y="4615017"/>
                        <a:pt x="3817868" y="4615017"/>
                        <a:pt x="3764191" y="4615017"/>
                      </a:cubicBezTo>
                      <a:cubicBezTo>
                        <a:pt x="3756197" y="4615017"/>
                        <a:pt x="3752200" y="4618444"/>
                        <a:pt x="3748203" y="4624725"/>
                      </a:cubicBezTo>
                      <a:cubicBezTo>
                        <a:pt x="3713370" y="4684111"/>
                        <a:pt x="3677967" y="4744069"/>
                        <a:pt x="3642563" y="4803455"/>
                      </a:cubicBezTo>
                      <a:cubicBezTo>
                        <a:pt x="3634569" y="4817160"/>
                        <a:pt x="3641421" y="4820015"/>
                        <a:pt x="3652841" y="4820015"/>
                      </a:cubicBezTo>
                      <a:cubicBezTo>
                        <a:pt x="3679680" y="4820586"/>
                        <a:pt x="3705947" y="4820586"/>
                        <a:pt x="3732785" y="4821157"/>
                      </a:cubicBezTo>
                      <a:cubicBezTo>
                        <a:pt x="3741350" y="4821157"/>
                        <a:pt x="3746490" y="4817160"/>
                        <a:pt x="3752200" y="4811450"/>
                      </a:cubicBezTo>
                      <a:cubicBezTo>
                        <a:pt x="3810444" y="4747495"/>
                        <a:pt x="3869260" y="4684111"/>
                        <a:pt x="3932643" y="4615017"/>
                      </a:cubicBezTo>
                      <a:close/>
                      <a:moveTo>
                        <a:pt x="2033417" y="3711086"/>
                      </a:moveTo>
                      <a:cubicBezTo>
                        <a:pt x="2057971" y="3711086"/>
                        <a:pt x="2077957" y="3710515"/>
                        <a:pt x="2097372" y="3711086"/>
                      </a:cubicBezTo>
                      <a:cubicBezTo>
                        <a:pt x="2112218" y="3711657"/>
                        <a:pt x="2119642" y="3708802"/>
                        <a:pt x="2119071" y="3691100"/>
                      </a:cubicBezTo>
                      <a:cubicBezTo>
                        <a:pt x="2117929" y="3657981"/>
                        <a:pt x="2117929" y="3624861"/>
                        <a:pt x="2119071" y="3591742"/>
                      </a:cubicBezTo>
                      <a:cubicBezTo>
                        <a:pt x="2119642" y="3576324"/>
                        <a:pt x="2113932" y="3572327"/>
                        <a:pt x="2099656" y="3572898"/>
                      </a:cubicBezTo>
                      <a:cubicBezTo>
                        <a:pt x="2073960" y="3574040"/>
                        <a:pt x="2048264" y="3572898"/>
                        <a:pt x="2022568" y="3572898"/>
                      </a:cubicBezTo>
                      <a:cubicBezTo>
                        <a:pt x="1960897" y="3572898"/>
                        <a:pt x="1960326" y="3572898"/>
                        <a:pt x="1960897" y="3634569"/>
                      </a:cubicBezTo>
                      <a:cubicBezTo>
                        <a:pt x="1961468" y="3659123"/>
                        <a:pt x="1950047" y="3690529"/>
                        <a:pt x="1966036" y="3705947"/>
                      </a:cubicBezTo>
                      <a:cubicBezTo>
                        <a:pt x="1982596" y="3721364"/>
                        <a:pt x="2013431" y="3708802"/>
                        <a:pt x="2033417" y="3711086"/>
                      </a:cubicBezTo>
                      <a:close/>
                    </a:path>
                  </a:pathLst>
                </a:custGeom>
                <a:solidFill>
                  <a:srgbClr val="E20613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2" name="Forme libre : forme 51">
                  <a:extLst>
                    <a:ext uri="{FF2B5EF4-FFF2-40B4-BE49-F238E27FC236}">
                      <a16:creationId xmlns:a16="http://schemas.microsoft.com/office/drawing/2014/main" id="{7AC4E109-E383-4A62-9959-6E929A6DC0BB}"/>
                    </a:ext>
                  </a:extLst>
                </p:cNvPr>
                <p:cNvSpPr/>
                <p:nvPr/>
              </p:nvSpPr>
              <p:spPr>
                <a:xfrm>
                  <a:off x="6270432" y="5139"/>
                  <a:ext cx="3254567" cy="3460007"/>
                </a:xfrm>
                <a:custGeom>
                  <a:avLst/>
                  <a:gdLst>
                    <a:gd name="connsiteX0" fmla="*/ 3254568 w 3254567"/>
                    <a:gd name="connsiteY0" fmla="*/ 2724356 h 3460007"/>
                    <a:gd name="connsiteX1" fmla="*/ 3254568 w 3254567"/>
                    <a:gd name="connsiteY1" fmla="*/ 2987027 h 3460007"/>
                    <a:gd name="connsiteX2" fmla="*/ 3240863 w 3254567"/>
                    <a:gd name="connsiteY2" fmla="*/ 2997306 h 3460007"/>
                    <a:gd name="connsiteX3" fmla="*/ 2051991 w 3254567"/>
                    <a:gd name="connsiteY3" fmla="*/ 3458122 h 3460007"/>
                    <a:gd name="connsiteX4" fmla="*/ 1234855 w 3254567"/>
                    <a:gd name="connsiteY4" fmla="*/ 3319934 h 3460007"/>
                    <a:gd name="connsiteX5" fmla="*/ 10008 w 3254567"/>
                    <a:gd name="connsiteY5" fmla="*/ 1293941 h 3460007"/>
                    <a:gd name="connsiteX6" fmla="*/ 409154 w 3254567"/>
                    <a:gd name="connsiteY6" fmla="*/ 288367 h 3460007"/>
                    <a:gd name="connsiteX7" fmla="*/ 673539 w 3254567"/>
                    <a:gd name="connsiteY7" fmla="*/ 571 h 3460007"/>
                    <a:gd name="connsiteX8" fmla="*/ 1016153 w 3254567"/>
                    <a:gd name="connsiteY8" fmla="*/ 571 h 3460007"/>
                    <a:gd name="connsiteX9" fmla="*/ 1064690 w 3254567"/>
                    <a:gd name="connsiteY9" fmla="*/ 81085 h 3460007"/>
                    <a:gd name="connsiteX10" fmla="*/ 1073255 w 3254567"/>
                    <a:gd name="connsiteY10" fmla="*/ 143327 h 3460007"/>
                    <a:gd name="connsiteX11" fmla="*/ 1201736 w 3254567"/>
                    <a:gd name="connsiteY11" fmla="*/ 70236 h 3460007"/>
                    <a:gd name="connsiteX12" fmla="*/ 1201165 w 3254567"/>
                    <a:gd name="connsiteY12" fmla="*/ 50821 h 3460007"/>
                    <a:gd name="connsiteX13" fmla="*/ 1176040 w 3254567"/>
                    <a:gd name="connsiteY13" fmla="*/ 29693 h 3460007"/>
                    <a:gd name="connsiteX14" fmla="*/ 1170330 w 3254567"/>
                    <a:gd name="connsiteY14" fmla="*/ 50821 h 3460007"/>
                    <a:gd name="connsiteX15" fmla="*/ 1128074 w 3254567"/>
                    <a:gd name="connsiteY15" fmla="*/ 90222 h 3460007"/>
                    <a:gd name="connsiteX16" fmla="*/ 1097239 w 3254567"/>
                    <a:gd name="connsiteY16" fmla="*/ 72520 h 3460007"/>
                    <a:gd name="connsiteX17" fmla="*/ 1106946 w 3254567"/>
                    <a:gd name="connsiteY17" fmla="*/ 571 h 3460007"/>
                    <a:gd name="connsiteX18" fmla="*/ 3228301 w 3254567"/>
                    <a:gd name="connsiteY18" fmla="*/ 0 h 3460007"/>
                    <a:gd name="connsiteX19" fmla="*/ 3254568 w 3254567"/>
                    <a:gd name="connsiteY19" fmla="*/ 26267 h 3460007"/>
                    <a:gd name="connsiteX20" fmla="*/ 3253997 w 3254567"/>
                    <a:gd name="connsiteY20" fmla="*/ 2684385 h 3460007"/>
                    <a:gd name="connsiteX21" fmla="*/ 3196894 w 3254567"/>
                    <a:gd name="connsiteY21" fmla="*/ 2582171 h 3460007"/>
                    <a:gd name="connsiteX22" fmla="*/ 3140363 w 3254567"/>
                    <a:gd name="connsiteY22" fmla="*/ 2642700 h 3460007"/>
                    <a:gd name="connsiteX23" fmla="*/ 3136937 w 3254567"/>
                    <a:gd name="connsiteY23" fmla="*/ 2655262 h 3460007"/>
                    <a:gd name="connsiteX24" fmla="*/ 3148928 w 3254567"/>
                    <a:gd name="connsiteY24" fmla="*/ 2656976 h 3460007"/>
                    <a:gd name="connsiteX25" fmla="*/ 3186616 w 3254567"/>
                    <a:gd name="connsiteY25" fmla="*/ 2665541 h 3460007"/>
                    <a:gd name="connsiteX26" fmla="*/ 3254568 w 3254567"/>
                    <a:gd name="connsiteY26" fmla="*/ 2724356 h 3460007"/>
                    <a:gd name="connsiteX27" fmla="*/ 2138786 w 3254567"/>
                    <a:gd name="connsiteY27" fmla="*/ 3208014 h 3460007"/>
                    <a:gd name="connsiteX28" fmla="*/ 2132505 w 3254567"/>
                    <a:gd name="connsiteY28" fmla="*/ 3201732 h 3460007"/>
                    <a:gd name="connsiteX29" fmla="*/ 2216446 w 3254567"/>
                    <a:gd name="connsiteY29" fmla="*/ 3104658 h 3460007"/>
                    <a:gd name="connsiteX30" fmla="*/ 2112519 w 3254567"/>
                    <a:gd name="connsiteY30" fmla="*/ 3166900 h 3460007"/>
                    <a:gd name="connsiteX31" fmla="*/ 2115375 w 3254567"/>
                    <a:gd name="connsiteY31" fmla="*/ 3307372 h 3460007"/>
                    <a:gd name="connsiteX32" fmla="*/ 2215304 w 3254567"/>
                    <a:gd name="connsiteY32" fmla="*/ 3326787 h 3460007"/>
                    <a:gd name="connsiteX33" fmla="*/ 2232435 w 3254567"/>
                    <a:gd name="connsiteY33" fmla="*/ 3219434 h 3460007"/>
                    <a:gd name="connsiteX34" fmla="*/ 2138786 w 3254567"/>
                    <a:gd name="connsiteY34" fmla="*/ 3208014 h 3460007"/>
                    <a:gd name="connsiteX35" fmla="*/ 2812024 w 3254567"/>
                    <a:gd name="connsiteY35" fmla="*/ 2972181 h 3460007"/>
                    <a:gd name="connsiteX36" fmla="*/ 2921660 w 3254567"/>
                    <a:gd name="connsiteY36" fmla="*/ 3019005 h 3460007"/>
                    <a:gd name="connsiteX37" fmla="*/ 2976479 w 3254567"/>
                    <a:gd name="connsiteY37" fmla="*/ 3042988 h 3460007"/>
                    <a:gd name="connsiteX38" fmla="*/ 3023874 w 3254567"/>
                    <a:gd name="connsiteY38" fmla="*/ 3020718 h 3460007"/>
                    <a:gd name="connsiteX39" fmla="*/ 3003888 w 3254567"/>
                    <a:gd name="connsiteY39" fmla="*/ 3007584 h 3460007"/>
                    <a:gd name="connsiteX40" fmla="*/ 2988471 w 3254567"/>
                    <a:gd name="connsiteY40" fmla="*/ 2991025 h 3460007"/>
                    <a:gd name="connsiteX41" fmla="*/ 2930226 w 3254567"/>
                    <a:gd name="connsiteY41" fmla="*/ 2900232 h 3460007"/>
                    <a:gd name="connsiteX42" fmla="*/ 2924516 w 3254567"/>
                    <a:gd name="connsiteY42" fmla="*/ 2839132 h 3460007"/>
                    <a:gd name="connsiteX43" fmla="*/ 2857706 w 3254567"/>
                    <a:gd name="connsiteY43" fmla="*/ 2883672 h 3460007"/>
                    <a:gd name="connsiteX44" fmla="*/ 2913095 w 3254567"/>
                    <a:gd name="connsiteY44" fmla="*/ 2920218 h 3460007"/>
                    <a:gd name="connsiteX45" fmla="*/ 2949641 w 3254567"/>
                    <a:gd name="connsiteY45" fmla="*/ 2984172 h 3460007"/>
                    <a:gd name="connsiteX46" fmla="*/ 2943931 w 3254567"/>
                    <a:gd name="connsiteY46" fmla="*/ 2990453 h 3460007"/>
                    <a:gd name="connsiteX47" fmla="*/ 2791467 w 3254567"/>
                    <a:gd name="connsiteY47" fmla="*/ 2929354 h 3460007"/>
                    <a:gd name="connsiteX48" fmla="*/ 2764629 w 3254567"/>
                    <a:gd name="connsiteY48" fmla="*/ 2928783 h 3460007"/>
                    <a:gd name="connsiteX49" fmla="*/ 2767484 w 3254567"/>
                    <a:gd name="connsiteY49" fmla="*/ 2957334 h 3460007"/>
                    <a:gd name="connsiteX50" fmla="*/ 2824586 w 3254567"/>
                    <a:gd name="connsiteY50" fmla="*/ 3058976 h 3460007"/>
                    <a:gd name="connsiteX51" fmla="*/ 2832581 w 3254567"/>
                    <a:gd name="connsiteY51" fmla="*/ 3137207 h 3460007"/>
                    <a:gd name="connsiteX52" fmla="*/ 2907385 w 3254567"/>
                    <a:gd name="connsiteY52" fmla="*/ 3089812 h 3460007"/>
                    <a:gd name="connsiteX53" fmla="*/ 2861703 w 3254567"/>
                    <a:gd name="connsiteY53" fmla="*/ 3070968 h 3460007"/>
                    <a:gd name="connsiteX54" fmla="*/ 2808027 w 3254567"/>
                    <a:gd name="connsiteY54" fmla="*/ 2977320 h 3460007"/>
                    <a:gd name="connsiteX55" fmla="*/ 2812024 w 3254567"/>
                    <a:gd name="connsiteY55" fmla="*/ 2972181 h 3460007"/>
                    <a:gd name="connsiteX56" fmla="*/ 2609310 w 3254567"/>
                    <a:gd name="connsiteY56" fmla="*/ 1867820 h 3460007"/>
                    <a:gd name="connsiteX57" fmla="*/ 2688683 w 3254567"/>
                    <a:gd name="connsiteY57" fmla="*/ 1748476 h 3460007"/>
                    <a:gd name="connsiteX58" fmla="*/ 2711524 w 3254567"/>
                    <a:gd name="connsiteY58" fmla="*/ 1734771 h 3460007"/>
                    <a:gd name="connsiteX59" fmla="*/ 2774907 w 3254567"/>
                    <a:gd name="connsiteY59" fmla="*/ 1742766 h 3460007"/>
                    <a:gd name="connsiteX60" fmla="*/ 2710381 w 3254567"/>
                    <a:gd name="connsiteY60" fmla="*/ 1568032 h 3460007"/>
                    <a:gd name="connsiteX61" fmla="*/ 2784044 w 3254567"/>
                    <a:gd name="connsiteY61" fmla="*/ 1532629 h 3460007"/>
                    <a:gd name="connsiteX62" fmla="*/ 2905672 w 3254567"/>
                    <a:gd name="connsiteY62" fmla="*/ 1514356 h 3460007"/>
                    <a:gd name="connsiteX63" fmla="*/ 2899391 w 3254567"/>
                    <a:gd name="connsiteY63" fmla="*/ 1476669 h 3460007"/>
                    <a:gd name="connsiteX64" fmla="*/ 2843430 w 3254567"/>
                    <a:gd name="connsiteY64" fmla="*/ 1469245 h 3460007"/>
                    <a:gd name="connsiteX65" fmla="*/ 2733222 w 3254567"/>
                    <a:gd name="connsiteY65" fmla="*/ 1505220 h 3460007"/>
                    <a:gd name="connsiteX66" fmla="*/ 2700103 w 3254567"/>
                    <a:gd name="connsiteY66" fmla="*/ 1520066 h 3460007"/>
                    <a:gd name="connsiteX67" fmla="*/ 2695535 w 3254567"/>
                    <a:gd name="connsiteY67" fmla="*/ 1479524 h 3460007"/>
                    <a:gd name="connsiteX68" fmla="*/ 2725800 w 3254567"/>
                    <a:gd name="connsiteY68" fmla="*/ 1429845 h 3460007"/>
                    <a:gd name="connsiteX69" fmla="*/ 2744643 w 3254567"/>
                    <a:gd name="connsiteY69" fmla="*/ 1413856 h 3460007"/>
                    <a:gd name="connsiteX70" fmla="*/ 2707526 w 3254567"/>
                    <a:gd name="connsiteY70" fmla="*/ 1417282 h 3460007"/>
                    <a:gd name="connsiteX71" fmla="*/ 2680118 w 3254567"/>
                    <a:gd name="connsiteY71" fmla="*/ 1395583 h 3460007"/>
                    <a:gd name="connsiteX72" fmla="*/ 2672123 w 3254567"/>
                    <a:gd name="connsiteY72" fmla="*/ 1350472 h 3460007"/>
                    <a:gd name="connsiteX73" fmla="*/ 2675549 w 3254567"/>
                    <a:gd name="connsiteY73" fmla="*/ 1332770 h 3460007"/>
                    <a:gd name="connsiteX74" fmla="*/ 2690967 w 3254567"/>
                    <a:gd name="connsiteY74" fmla="*/ 1337910 h 3460007"/>
                    <a:gd name="connsiteX75" fmla="*/ 2784044 w 3254567"/>
                    <a:gd name="connsiteY75" fmla="*/ 1379594 h 3460007"/>
                    <a:gd name="connsiteX76" fmla="*/ 2886828 w 3254567"/>
                    <a:gd name="connsiteY76" fmla="*/ 1369316 h 3460007"/>
                    <a:gd name="connsiteX77" fmla="*/ 2894823 w 3254567"/>
                    <a:gd name="connsiteY77" fmla="*/ 1348759 h 3460007"/>
                    <a:gd name="connsiteX78" fmla="*/ 2749782 w 3254567"/>
                    <a:gd name="connsiteY78" fmla="*/ 1317924 h 3460007"/>
                    <a:gd name="connsiteX79" fmla="*/ 2709811 w 3254567"/>
                    <a:gd name="connsiteY79" fmla="*/ 1313927 h 3460007"/>
                    <a:gd name="connsiteX80" fmla="*/ 2631010 w 3254567"/>
                    <a:gd name="connsiteY80" fmla="*/ 1148901 h 3460007"/>
                    <a:gd name="connsiteX81" fmla="*/ 2662416 w 3254567"/>
                    <a:gd name="connsiteY81" fmla="*/ 1107787 h 3460007"/>
                    <a:gd name="connsiteX82" fmla="*/ 2762345 w 3254567"/>
                    <a:gd name="connsiteY82" fmla="*/ 1003289 h 3460007"/>
                    <a:gd name="connsiteX83" fmla="*/ 2742359 w 3254567"/>
                    <a:gd name="connsiteY83" fmla="*/ 982162 h 3460007"/>
                    <a:gd name="connsiteX84" fmla="*/ 2603600 w 3254567"/>
                    <a:gd name="connsiteY84" fmla="*/ 1119778 h 3460007"/>
                    <a:gd name="connsiteX85" fmla="*/ 2612737 w 3254567"/>
                    <a:gd name="connsiteY85" fmla="*/ 1280807 h 3460007"/>
                    <a:gd name="connsiteX86" fmla="*/ 2637862 w 3254567"/>
                    <a:gd name="connsiteY86" fmla="*/ 1694229 h 3460007"/>
                    <a:gd name="connsiteX87" fmla="*/ 2609881 w 3254567"/>
                    <a:gd name="connsiteY87" fmla="*/ 1867820 h 3460007"/>
                    <a:gd name="connsiteX88" fmla="*/ 2605884 w 3254567"/>
                    <a:gd name="connsiteY88" fmla="*/ 1868962 h 3460007"/>
                    <a:gd name="connsiteX89" fmla="*/ 2607026 w 3254567"/>
                    <a:gd name="connsiteY89" fmla="*/ 1871246 h 3460007"/>
                    <a:gd name="connsiteX90" fmla="*/ 2609310 w 3254567"/>
                    <a:gd name="connsiteY90" fmla="*/ 1867820 h 3460007"/>
                    <a:gd name="connsiteX91" fmla="*/ 2569339 w 3254567"/>
                    <a:gd name="connsiteY91" fmla="*/ 1556041 h 3460007"/>
                    <a:gd name="connsiteX92" fmla="*/ 2569339 w 3254567"/>
                    <a:gd name="connsiteY92" fmla="*/ 1485234 h 3460007"/>
                    <a:gd name="connsiteX93" fmla="*/ 2360344 w 3254567"/>
                    <a:gd name="connsiteY93" fmla="*/ 939335 h 3460007"/>
                    <a:gd name="connsiteX94" fmla="*/ 1905238 w 3254567"/>
                    <a:gd name="connsiteY94" fmla="*/ 748042 h 3460007"/>
                    <a:gd name="connsiteX95" fmla="*/ 1551774 w 3254567"/>
                    <a:gd name="connsiteY95" fmla="*/ 967315 h 3460007"/>
                    <a:gd name="connsiteX96" fmla="*/ 1391316 w 3254567"/>
                    <a:gd name="connsiteY96" fmla="*/ 1813573 h 3460007"/>
                    <a:gd name="connsiteX97" fmla="*/ 1632288 w 3254567"/>
                    <a:gd name="connsiteY97" fmla="*/ 2244696 h 3460007"/>
                    <a:gd name="connsiteX98" fmla="*/ 2162770 w 3254567"/>
                    <a:gd name="connsiteY98" fmla="*/ 2338915 h 3460007"/>
                    <a:gd name="connsiteX99" fmla="*/ 2418588 w 3254567"/>
                    <a:gd name="connsiteY99" fmla="*/ 2109934 h 3460007"/>
                    <a:gd name="connsiteX100" fmla="*/ 2569339 w 3254567"/>
                    <a:gd name="connsiteY100" fmla="*/ 1556041 h 3460007"/>
                    <a:gd name="connsiteX101" fmla="*/ 1970334 w 3254567"/>
                    <a:gd name="connsiteY101" fmla="*/ 476805 h 3460007"/>
                    <a:gd name="connsiteX102" fmla="*/ 2004596 w 3254567"/>
                    <a:gd name="connsiteY102" fmla="*/ 371166 h 3460007"/>
                    <a:gd name="connsiteX103" fmla="*/ 2041712 w 3254567"/>
                    <a:gd name="connsiteY103" fmla="*/ 356319 h 3460007"/>
                    <a:gd name="connsiteX104" fmla="*/ 2056559 w 3254567"/>
                    <a:gd name="connsiteY104" fmla="*/ 394578 h 3460007"/>
                    <a:gd name="connsiteX105" fmla="*/ 2111949 w 3254567"/>
                    <a:gd name="connsiteY105" fmla="*/ 467669 h 3460007"/>
                    <a:gd name="connsiteX106" fmla="*/ 2192463 w 3254567"/>
                    <a:gd name="connsiteY106" fmla="*/ 441402 h 3460007"/>
                    <a:gd name="connsiteX107" fmla="*/ 2238145 w 3254567"/>
                    <a:gd name="connsiteY107" fmla="*/ 432265 h 3460007"/>
                    <a:gd name="connsiteX108" fmla="*/ 2263841 w 3254567"/>
                    <a:gd name="connsiteY108" fmla="*/ 443686 h 3460007"/>
                    <a:gd name="connsiteX109" fmla="*/ 2288966 w 3254567"/>
                    <a:gd name="connsiteY109" fmla="*/ 481944 h 3460007"/>
                    <a:gd name="connsiteX110" fmla="*/ 2331793 w 3254567"/>
                    <a:gd name="connsiteY110" fmla="*/ 547041 h 3460007"/>
                    <a:gd name="connsiteX111" fmla="*/ 2423728 w 3254567"/>
                    <a:gd name="connsiteY111" fmla="*/ 533908 h 3460007"/>
                    <a:gd name="connsiteX112" fmla="*/ 2481972 w 3254567"/>
                    <a:gd name="connsiteY112" fmla="*/ 531052 h 3460007"/>
                    <a:gd name="connsiteX113" fmla="*/ 2473978 w 3254567"/>
                    <a:gd name="connsiteY113" fmla="*/ 568740 h 3460007"/>
                    <a:gd name="connsiteX114" fmla="*/ 2441429 w 3254567"/>
                    <a:gd name="connsiteY114" fmla="*/ 625271 h 3460007"/>
                    <a:gd name="connsiteX115" fmla="*/ 2404884 w 3254567"/>
                    <a:gd name="connsiteY115" fmla="*/ 633837 h 3460007"/>
                    <a:gd name="connsiteX116" fmla="*/ 2137645 w 3254567"/>
                    <a:gd name="connsiteY116" fmla="*/ 523058 h 3460007"/>
                    <a:gd name="connsiteX117" fmla="*/ 2025153 w 3254567"/>
                    <a:gd name="connsiteY117" fmla="*/ 509354 h 3460007"/>
                    <a:gd name="connsiteX118" fmla="*/ 1999457 w 3254567"/>
                    <a:gd name="connsiteY118" fmla="*/ 530481 h 3460007"/>
                    <a:gd name="connsiteX119" fmla="*/ 2024582 w 3254567"/>
                    <a:gd name="connsiteY119" fmla="*/ 542473 h 3460007"/>
                    <a:gd name="connsiteX120" fmla="*/ 2363199 w 3254567"/>
                    <a:gd name="connsiteY120" fmla="*/ 651539 h 3460007"/>
                    <a:gd name="connsiteX121" fmla="*/ 2378617 w 3254567"/>
                    <a:gd name="connsiteY121" fmla="*/ 732624 h 3460007"/>
                    <a:gd name="connsiteX122" fmla="*/ 2359202 w 3254567"/>
                    <a:gd name="connsiteY122" fmla="*/ 745758 h 3460007"/>
                    <a:gd name="connsiteX123" fmla="*/ 2343213 w 3254567"/>
                    <a:gd name="connsiteY123" fmla="*/ 726914 h 3460007"/>
                    <a:gd name="connsiteX124" fmla="*/ 2309523 w 3254567"/>
                    <a:gd name="connsiteY124" fmla="*/ 716064 h 3460007"/>
                    <a:gd name="connsiteX125" fmla="*/ 2284398 w 3254567"/>
                    <a:gd name="connsiteY125" fmla="*/ 734908 h 3460007"/>
                    <a:gd name="connsiteX126" fmla="*/ 2285540 w 3254567"/>
                    <a:gd name="connsiteY126" fmla="*/ 760033 h 3460007"/>
                    <a:gd name="connsiteX127" fmla="*/ 2404884 w 3254567"/>
                    <a:gd name="connsiteY127" fmla="*/ 861675 h 3460007"/>
                    <a:gd name="connsiteX128" fmla="*/ 2420302 w 3254567"/>
                    <a:gd name="connsiteY128" fmla="*/ 870812 h 3460007"/>
                    <a:gd name="connsiteX129" fmla="*/ 2446569 w 3254567"/>
                    <a:gd name="connsiteY129" fmla="*/ 730340 h 3460007"/>
                    <a:gd name="connsiteX130" fmla="*/ 2560773 w 3254567"/>
                    <a:gd name="connsiteY130" fmla="*/ 494507 h 3460007"/>
                    <a:gd name="connsiteX131" fmla="*/ 2565342 w 3254567"/>
                    <a:gd name="connsiteY131" fmla="*/ 469953 h 3460007"/>
                    <a:gd name="connsiteX132" fmla="*/ 2536791 w 3254567"/>
                    <a:gd name="connsiteY132" fmla="*/ 474521 h 3460007"/>
                    <a:gd name="connsiteX133" fmla="*/ 2488254 w 3254567"/>
                    <a:gd name="connsiteY133" fmla="*/ 479660 h 3460007"/>
                    <a:gd name="connsiteX134" fmla="*/ 2451708 w 3254567"/>
                    <a:gd name="connsiteY134" fmla="*/ 464243 h 3460007"/>
                    <a:gd name="connsiteX135" fmla="*/ 2415733 w 3254567"/>
                    <a:gd name="connsiteY135" fmla="*/ 476234 h 3460007"/>
                    <a:gd name="connsiteX136" fmla="*/ 2390037 w 3254567"/>
                    <a:gd name="connsiteY136" fmla="*/ 513922 h 3460007"/>
                    <a:gd name="connsiteX137" fmla="*/ 2351208 w 3254567"/>
                    <a:gd name="connsiteY137" fmla="*/ 521345 h 3460007"/>
                    <a:gd name="connsiteX138" fmla="*/ 2328938 w 3254567"/>
                    <a:gd name="connsiteY138" fmla="*/ 485942 h 3460007"/>
                    <a:gd name="connsiteX139" fmla="*/ 2336361 w 3254567"/>
                    <a:gd name="connsiteY139" fmla="*/ 437976 h 3460007"/>
                    <a:gd name="connsiteX140" fmla="*/ 2321514 w 3254567"/>
                    <a:gd name="connsiteY140" fmla="*/ 409424 h 3460007"/>
                    <a:gd name="connsiteX141" fmla="*/ 2214162 w 3254567"/>
                    <a:gd name="connsiteY141" fmla="*/ 363742 h 3460007"/>
                    <a:gd name="connsiteX142" fmla="*/ 2188466 w 3254567"/>
                    <a:gd name="connsiteY142" fmla="*/ 373450 h 3460007"/>
                    <a:gd name="connsiteX143" fmla="*/ 2157059 w 3254567"/>
                    <a:gd name="connsiteY143" fmla="*/ 424271 h 3460007"/>
                    <a:gd name="connsiteX144" fmla="*/ 2117659 w 3254567"/>
                    <a:gd name="connsiteY144" fmla="*/ 432265 h 3460007"/>
                    <a:gd name="connsiteX145" fmla="*/ 2095960 w 3254567"/>
                    <a:gd name="connsiteY145" fmla="*/ 396862 h 3460007"/>
                    <a:gd name="connsiteX146" fmla="*/ 2101670 w 3254567"/>
                    <a:gd name="connsiteY146" fmla="*/ 351751 h 3460007"/>
                    <a:gd name="connsiteX147" fmla="*/ 2080542 w 3254567"/>
                    <a:gd name="connsiteY147" fmla="*/ 311208 h 3460007"/>
                    <a:gd name="connsiteX148" fmla="*/ 1985752 w 3254567"/>
                    <a:gd name="connsiteY148" fmla="*/ 271808 h 3460007"/>
                    <a:gd name="connsiteX149" fmla="*/ 1957772 w 3254567"/>
                    <a:gd name="connsiteY149" fmla="*/ 270665 h 3460007"/>
                    <a:gd name="connsiteX150" fmla="*/ 1848706 w 3254567"/>
                    <a:gd name="connsiteY150" fmla="*/ 312921 h 3460007"/>
                    <a:gd name="connsiteX151" fmla="*/ 1835002 w 3254567"/>
                    <a:gd name="connsiteY151" fmla="*/ 339188 h 3460007"/>
                    <a:gd name="connsiteX152" fmla="*/ 1843567 w 3254567"/>
                    <a:gd name="connsiteY152" fmla="*/ 395149 h 3460007"/>
                    <a:gd name="connsiteX153" fmla="*/ 1821297 w 3254567"/>
                    <a:gd name="connsiteY153" fmla="*/ 433978 h 3460007"/>
                    <a:gd name="connsiteX154" fmla="*/ 1776186 w 3254567"/>
                    <a:gd name="connsiteY154" fmla="*/ 419132 h 3460007"/>
                    <a:gd name="connsiteX155" fmla="*/ 1752203 w 3254567"/>
                    <a:gd name="connsiteY155" fmla="*/ 377447 h 3460007"/>
                    <a:gd name="connsiteX156" fmla="*/ 1720226 w 3254567"/>
                    <a:gd name="connsiteY156" fmla="*/ 366026 h 3460007"/>
                    <a:gd name="connsiteX157" fmla="*/ 1668263 w 3254567"/>
                    <a:gd name="connsiteY157" fmla="*/ 388867 h 3460007"/>
                    <a:gd name="connsiteX158" fmla="*/ 1611160 w 3254567"/>
                    <a:gd name="connsiteY158" fmla="*/ 483086 h 3460007"/>
                    <a:gd name="connsiteX159" fmla="*/ 1584893 w 3254567"/>
                    <a:gd name="connsiteY159" fmla="*/ 523629 h 3460007"/>
                    <a:gd name="connsiteX160" fmla="*/ 1536356 w 3254567"/>
                    <a:gd name="connsiteY160" fmla="*/ 497362 h 3460007"/>
                    <a:gd name="connsiteX161" fmla="*/ 1462123 w 3254567"/>
                    <a:gd name="connsiteY161" fmla="*/ 475092 h 3460007"/>
                    <a:gd name="connsiteX162" fmla="*/ 1400452 w 3254567"/>
                    <a:gd name="connsiteY162" fmla="*/ 475092 h 3460007"/>
                    <a:gd name="connsiteX163" fmla="*/ 1377040 w 3254567"/>
                    <a:gd name="connsiteY163" fmla="*/ 469953 h 3460007"/>
                    <a:gd name="connsiteX164" fmla="*/ 1378753 w 3254567"/>
                    <a:gd name="connsiteY164" fmla="*/ 496220 h 3460007"/>
                    <a:gd name="connsiteX165" fmla="*/ 1447847 w 3254567"/>
                    <a:gd name="connsiteY165" fmla="*/ 639547 h 3460007"/>
                    <a:gd name="connsiteX166" fmla="*/ 1518654 w 3254567"/>
                    <a:gd name="connsiteY166" fmla="*/ 875380 h 3460007"/>
                    <a:gd name="connsiteX167" fmla="*/ 1626007 w 3254567"/>
                    <a:gd name="connsiteY167" fmla="*/ 780019 h 3460007"/>
                    <a:gd name="connsiteX168" fmla="*/ 1622581 w 3254567"/>
                    <a:gd name="connsiteY168" fmla="*/ 711496 h 3460007"/>
                    <a:gd name="connsiteX169" fmla="*/ 1598027 w 3254567"/>
                    <a:gd name="connsiteY169" fmla="*/ 720061 h 3460007"/>
                    <a:gd name="connsiteX170" fmla="*/ 1574615 w 3254567"/>
                    <a:gd name="connsiteY170" fmla="*/ 745758 h 3460007"/>
                    <a:gd name="connsiteX171" fmla="*/ 1553487 w 3254567"/>
                    <a:gd name="connsiteY171" fmla="*/ 725772 h 3460007"/>
                    <a:gd name="connsiteX172" fmla="*/ 1544921 w 3254567"/>
                    <a:gd name="connsiteY172" fmla="*/ 710925 h 3460007"/>
                    <a:gd name="connsiteX173" fmla="*/ 1559197 w 3254567"/>
                    <a:gd name="connsiteY173" fmla="*/ 659533 h 3460007"/>
                    <a:gd name="connsiteX174" fmla="*/ 1785894 w 3254567"/>
                    <a:gd name="connsiteY174" fmla="*/ 562459 h 3460007"/>
                    <a:gd name="connsiteX175" fmla="*/ 1912090 w 3254567"/>
                    <a:gd name="connsiteY175" fmla="*/ 541331 h 3460007"/>
                    <a:gd name="connsiteX176" fmla="*/ 1938928 w 3254567"/>
                    <a:gd name="connsiteY176" fmla="*/ 527055 h 3460007"/>
                    <a:gd name="connsiteX177" fmla="*/ 1912090 w 3254567"/>
                    <a:gd name="connsiteY177" fmla="*/ 509925 h 3460007"/>
                    <a:gd name="connsiteX178" fmla="*/ 1849848 w 3254567"/>
                    <a:gd name="connsiteY178" fmla="*/ 511067 h 3460007"/>
                    <a:gd name="connsiteX179" fmla="*/ 1542066 w 3254567"/>
                    <a:gd name="connsiteY179" fmla="*/ 625842 h 3460007"/>
                    <a:gd name="connsiteX180" fmla="*/ 1486106 w 3254567"/>
                    <a:gd name="connsiteY180" fmla="*/ 610425 h 3460007"/>
                    <a:gd name="connsiteX181" fmla="*/ 1459268 w 3254567"/>
                    <a:gd name="connsiteY181" fmla="*/ 560175 h 3460007"/>
                    <a:gd name="connsiteX182" fmla="*/ 1454700 w 3254567"/>
                    <a:gd name="connsiteY182" fmla="*/ 530481 h 3460007"/>
                    <a:gd name="connsiteX183" fmla="*/ 1501524 w 3254567"/>
                    <a:gd name="connsiteY183" fmla="*/ 524771 h 3460007"/>
                    <a:gd name="connsiteX184" fmla="*/ 1516941 w 3254567"/>
                    <a:gd name="connsiteY184" fmla="*/ 537334 h 3460007"/>
                    <a:gd name="connsiteX185" fmla="*/ 1644280 w 3254567"/>
                    <a:gd name="connsiteY185" fmla="*/ 492794 h 3460007"/>
                    <a:gd name="connsiteX186" fmla="*/ 1700811 w 3254567"/>
                    <a:gd name="connsiteY186" fmla="*/ 428839 h 3460007"/>
                    <a:gd name="connsiteX187" fmla="*/ 1742496 w 3254567"/>
                    <a:gd name="connsiteY187" fmla="*/ 439118 h 3460007"/>
                    <a:gd name="connsiteX188" fmla="*/ 1826436 w 3254567"/>
                    <a:gd name="connsiteY188" fmla="*/ 465385 h 3460007"/>
                    <a:gd name="connsiteX189" fmla="*/ 1878970 w 3254567"/>
                    <a:gd name="connsiteY189" fmla="*/ 395720 h 3460007"/>
                    <a:gd name="connsiteX190" fmla="*/ 1880684 w 3254567"/>
                    <a:gd name="connsiteY190" fmla="*/ 372879 h 3460007"/>
                    <a:gd name="connsiteX191" fmla="*/ 1912661 w 3254567"/>
                    <a:gd name="connsiteY191" fmla="*/ 347183 h 3460007"/>
                    <a:gd name="connsiteX192" fmla="*/ 1931505 w 3254567"/>
                    <a:gd name="connsiteY192" fmla="*/ 368882 h 3460007"/>
                    <a:gd name="connsiteX193" fmla="*/ 1970334 w 3254567"/>
                    <a:gd name="connsiteY193" fmla="*/ 476805 h 3460007"/>
                    <a:gd name="connsiteX194" fmla="*/ 1326219 w 3254567"/>
                    <a:gd name="connsiteY194" fmla="*/ 1872388 h 3460007"/>
                    <a:gd name="connsiteX195" fmla="*/ 1323364 w 3254567"/>
                    <a:gd name="connsiteY195" fmla="*/ 1844408 h 3460007"/>
                    <a:gd name="connsiteX196" fmla="*/ 1323364 w 3254567"/>
                    <a:gd name="connsiteY196" fmla="*/ 1279094 h 3460007"/>
                    <a:gd name="connsiteX197" fmla="*/ 1330216 w 3254567"/>
                    <a:gd name="connsiteY197" fmla="*/ 1109500 h 3460007"/>
                    <a:gd name="connsiteX198" fmla="*/ 1192600 w 3254567"/>
                    <a:gd name="connsiteY198" fmla="*/ 982162 h 3460007"/>
                    <a:gd name="connsiteX199" fmla="*/ 1171472 w 3254567"/>
                    <a:gd name="connsiteY199" fmla="*/ 998150 h 3460007"/>
                    <a:gd name="connsiteX200" fmla="*/ 1273685 w 3254567"/>
                    <a:gd name="connsiteY200" fmla="*/ 1108358 h 3460007"/>
                    <a:gd name="connsiteX201" fmla="*/ 1309088 w 3254567"/>
                    <a:gd name="connsiteY201" fmla="*/ 1148901 h 3460007"/>
                    <a:gd name="connsiteX202" fmla="*/ 1224006 w 3254567"/>
                    <a:gd name="connsiteY202" fmla="*/ 1315640 h 3460007"/>
                    <a:gd name="connsiteX203" fmla="*/ 1189745 w 3254567"/>
                    <a:gd name="connsiteY203" fmla="*/ 1320208 h 3460007"/>
                    <a:gd name="connsiteX204" fmla="*/ 1047559 w 3254567"/>
                    <a:gd name="connsiteY204" fmla="*/ 1340194 h 3460007"/>
                    <a:gd name="connsiteX205" fmla="*/ 1053841 w 3254567"/>
                    <a:gd name="connsiteY205" fmla="*/ 1370458 h 3460007"/>
                    <a:gd name="connsiteX206" fmla="*/ 1151486 w 3254567"/>
                    <a:gd name="connsiteY206" fmla="*/ 1378452 h 3460007"/>
                    <a:gd name="connsiteX207" fmla="*/ 1267404 w 3254567"/>
                    <a:gd name="connsiteY207" fmla="*/ 1324205 h 3460007"/>
                    <a:gd name="connsiteX208" fmla="*/ 1250273 w 3254567"/>
                    <a:gd name="connsiteY208" fmla="*/ 1412143 h 3460007"/>
                    <a:gd name="connsiteX209" fmla="*/ 1201736 w 3254567"/>
                    <a:gd name="connsiteY209" fmla="*/ 1414427 h 3460007"/>
                    <a:gd name="connsiteX210" fmla="*/ 1198310 w 3254567"/>
                    <a:gd name="connsiteY210" fmla="*/ 1418995 h 3460007"/>
                    <a:gd name="connsiteX211" fmla="*/ 1243421 w 3254567"/>
                    <a:gd name="connsiteY211" fmla="*/ 1496654 h 3460007"/>
                    <a:gd name="connsiteX212" fmla="*/ 1239423 w 3254567"/>
                    <a:gd name="connsiteY212" fmla="*/ 1523493 h 3460007"/>
                    <a:gd name="connsiteX213" fmla="*/ 1214869 w 3254567"/>
                    <a:gd name="connsiteY213" fmla="*/ 1513785 h 3460007"/>
                    <a:gd name="connsiteX214" fmla="*/ 1059551 w 3254567"/>
                    <a:gd name="connsiteY214" fmla="*/ 1474384 h 3460007"/>
                    <a:gd name="connsiteX215" fmla="*/ 1017295 w 3254567"/>
                    <a:gd name="connsiteY215" fmla="*/ 1496654 h 3460007"/>
                    <a:gd name="connsiteX216" fmla="*/ 1052128 w 3254567"/>
                    <a:gd name="connsiteY216" fmla="*/ 1529203 h 3460007"/>
                    <a:gd name="connsiteX217" fmla="*/ 1162906 w 3254567"/>
                    <a:gd name="connsiteY217" fmla="*/ 1531487 h 3460007"/>
                    <a:gd name="connsiteX218" fmla="*/ 1216582 w 3254567"/>
                    <a:gd name="connsiteY218" fmla="*/ 1553186 h 3460007"/>
                    <a:gd name="connsiteX219" fmla="*/ 1167474 w 3254567"/>
                    <a:gd name="connsiteY219" fmla="*/ 1734771 h 3460007"/>
                    <a:gd name="connsiteX220" fmla="*/ 1160051 w 3254567"/>
                    <a:gd name="connsiteY220" fmla="*/ 1742766 h 3460007"/>
                    <a:gd name="connsiteX221" fmla="*/ 1222293 w 3254567"/>
                    <a:gd name="connsiteY221" fmla="*/ 1735913 h 3460007"/>
                    <a:gd name="connsiteX222" fmla="*/ 1249131 w 3254567"/>
                    <a:gd name="connsiteY222" fmla="*/ 1755899 h 3460007"/>
                    <a:gd name="connsiteX223" fmla="*/ 1326219 w 3254567"/>
                    <a:gd name="connsiteY223" fmla="*/ 1872388 h 3460007"/>
                    <a:gd name="connsiteX224" fmla="*/ 2321514 w 3254567"/>
                    <a:gd name="connsiteY224" fmla="*/ 2327495 h 3460007"/>
                    <a:gd name="connsiteX225" fmla="*/ 2471694 w 3254567"/>
                    <a:gd name="connsiteY225" fmla="*/ 2283526 h 3460007"/>
                    <a:gd name="connsiteX226" fmla="*/ 2588183 w 3254567"/>
                    <a:gd name="connsiteY226" fmla="*/ 2210435 h 3460007"/>
                    <a:gd name="connsiteX227" fmla="*/ 2552779 w 3254567"/>
                    <a:gd name="connsiteY227" fmla="*/ 2191020 h 3460007"/>
                    <a:gd name="connsiteX228" fmla="*/ 2544784 w 3254567"/>
                    <a:gd name="connsiteY228" fmla="*/ 2177886 h 3460007"/>
                    <a:gd name="connsiteX229" fmla="*/ 2638433 w 3254567"/>
                    <a:gd name="connsiteY229" fmla="*/ 2062539 h 3460007"/>
                    <a:gd name="connsiteX230" fmla="*/ 2675549 w 3254567"/>
                    <a:gd name="connsiteY230" fmla="*/ 2065965 h 3460007"/>
                    <a:gd name="connsiteX231" fmla="*/ 2747498 w 3254567"/>
                    <a:gd name="connsiteY231" fmla="*/ 2083667 h 3460007"/>
                    <a:gd name="connsiteX232" fmla="*/ 2768626 w 3254567"/>
                    <a:gd name="connsiteY232" fmla="*/ 2072247 h 3460007"/>
                    <a:gd name="connsiteX233" fmla="*/ 2753780 w 3254567"/>
                    <a:gd name="connsiteY233" fmla="*/ 2053403 h 3460007"/>
                    <a:gd name="connsiteX234" fmla="*/ 2637291 w 3254567"/>
                    <a:gd name="connsiteY234" fmla="*/ 2040269 h 3460007"/>
                    <a:gd name="connsiteX235" fmla="*/ 2619018 w 3254567"/>
                    <a:gd name="connsiteY235" fmla="*/ 2029991 h 3460007"/>
                    <a:gd name="connsiteX236" fmla="*/ 2701816 w 3254567"/>
                    <a:gd name="connsiteY236" fmla="*/ 1866107 h 3460007"/>
                    <a:gd name="connsiteX237" fmla="*/ 2780047 w 3254567"/>
                    <a:gd name="connsiteY237" fmla="*/ 1850689 h 3460007"/>
                    <a:gd name="connsiteX238" fmla="*/ 2911953 w 3254567"/>
                    <a:gd name="connsiteY238" fmla="*/ 1837556 h 3460007"/>
                    <a:gd name="connsiteX239" fmla="*/ 2910812 w 3254567"/>
                    <a:gd name="connsiteY239" fmla="*/ 1805007 h 3460007"/>
                    <a:gd name="connsiteX240" fmla="*/ 2742359 w 3254567"/>
                    <a:gd name="connsiteY240" fmla="*/ 1796442 h 3460007"/>
                    <a:gd name="connsiteX241" fmla="*/ 2632722 w 3254567"/>
                    <a:gd name="connsiteY241" fmla="*/ 1890090 h 3460007"/>
                    <a:gd name="connsiteX242" fmla="*/ 2541929 w 3254567"/>
                    <a:gd name="connsiteY242" fmla="*/ 2037985 h 3460007"/>
                    <a:gd name="connsiteX243" fmla="*/ 2341500 w 3254567"/>
                    <a:gd name="connsiteY243" fmla="*/ 2305796 h 3460007"/>
                    <a:gd name="connsiteX244" fmla="*/ 2321514 w 3254567"/>
                    <a:gd name="connsiteY244" fmla="*/ 2327495 h 3460007"/>
                    <a:gd name="connsiteX245" fmla="*/ 1619154 w 3254567"/>
                    <a:gd name="connsiteY245" fmla="*/ 2330350 h 3460007"/>
                    <a:gd name="connsiteX246" fmla="*/ 1567191 w 3254567"/>
                    <a:gd name="connsiteY246" fmla="*/ 2280100 h 3460007"/>
                    <a:gd name="connsiteX247" fmla="*/ 1401023 w 3254567"/>
                    <a:gd name="connsiteY247" fmla="*/ 2053974 h 3460007"/>
                    <a:gd name="connsiteX248" fmla="*/ 1342779 w 3254567"/>
                    <a:gd name="connsiteY248" fmla="*/ 1946621 h 3460007"/>
                    <a:gd name="connsiteX249" fmla="*/ 1233142 w 3254567"/>
                    <a:gd name="connsiteY249" fmla="*/ 1820425 h 3460007"/>
                    <a:gd name="connsiteX250" fmla="*/ 1027574 w 3254567"/>
                    <a:gd name="connsiteY250" fmla="*/ 1804436 h 3460007"/>
                    <a:gd name="connsiteX251" fmla="*/ 1029287 w 3254567"/>
                    <a:gd name="connsiteY251" fmla="*/ 1840982 h 3460007"/>
                    <a:gd name="connsiteX252" fmla="*/ 1163477 w 3254567"/>
                    <a:gd name="connsiteY252" fmla="*/ 1846121 h 3460007"/>
                    <a:gd name="connsiteX253" fmla="*/ 1220009 w 3254567"/>
                    <a:gd name="connsiteY253" fmla="*/ 1855257 h 3460007"/>
                    <a:gd name="connsiteX254" fmla="*/ 1324506 w 3254567"/>
                    <a:gd name="connsiteY254" fmla="*/ 2045409 h 3460007"/>
                    <a:gd name="connsiteX255" fmla="*/ 1283392 w 3254567"/>
                    <a:gd name="connsiteY255" fmla="*/ 2036843 h 3460007"/>
                    <a:gd name="connsiteX256" fmla="*/ 1181179 w 3254567"/>
                    <a:gd name="connsiteY256" fmla="*/ 2056258 h 3460007"/>
                    <a:gd name="connsiteX257" fmla="*/ 1168617 w 3254567"/>
                    <a:gd name="connsiteY257" fmla="*/ 2076815 h 3460007"/>
                    <a:gd name="connsiteX258" fmla="*/ 1190886 w 3254567"/>
                    <a:gd name="connsiteY258" fmla="*/ 2085951 h 3460007"/>
                    <a:gd name="connsiteX259" fmla="*/ 1258838 w 3254567"/>
                    <a:gd name="connsiteY259" fmla="*/ 2071105 h 3460007"/>
                    <a:gd name="connsiteX260" fmla="*/ 1310801 w 3254567"/>
                    <a:gd name="connsiteY260" fmla="*/ 2072818 h 3460007"/>
                    <a:gd name="connsiteX261" fmla="*/ 1369046 w 3254567"/>
                    <a:gd name="connsiteY261" fmla="*/ 2142483 h 3460007"/>
                    <a:gd name="connsiteX262" fmla="*/ 1354770 w 3254567"/>
                    <a:gd name="connsiteY262" fmla="*/ 2207008 h 3460007"/>
                    <a:gd name="connsiteX263" fmla="*/ 1351915 w 3254567"/>
                    <a:gd name="connsiteY263" fmla="*/ 2215574 h 3460007"/>
                    <a:gd name="connsiteX264" fmla="*/ 1463265 w 3254567"/>
                    <a:gd name="connsiteY264" fmla="*/ 2284668 h 3460007"/>
                    <a:gd name="connsiteX265" fmla="*/ 1580325 w 3254567"/>
                    <a:gd name="connsiteY265" fmla="*/ 2334347 h 3460007"/>
                    <a:gd name="connsiteX266" fmla="*/ 1619154 w 3254567"/>
                    <a:gd name="connsiteY266" fmla="*/ 2330350 h 3460007"/>
                    <a:gd name="connsiteX267" fmla="*/ 1627149 w 3254567"/>
                    <a:gd name="connsiteY267" fmla="*/ 2744913 h 3460007"/>
                    <a:gd name="connsiteX268" fmla="*/ 1726507 w 3254567"/>
                    <a:gd name="connsiteY268" fmla="*/ 2730067 h 3460007"/>
                    <a:gd name="connsiteX269" fmla="*/ 1780183 w 3254567"/>
                    <a:gd name="connsiteY269" fmla="*/ 2694663 h 3460007"/>
                    <a:gd name="connsiteX270" fmla="*/ 1749348 w 3254567"/>
                    <a:gd name="connsiteY270" fmla="*/ 2627282 h 3460007"/>
                    <a:gd name="connsiteX271" fmla="*/ 1696814 w 3254567"/>
                    <a:gd name="connsiteY271" fmla="*/ 2584455 h 3460007"/>
                    <a:gd name="connsiteX272" fmla="*/ 1689962 w 3254567"/>
                    <a:gd name="connsiteY272" fmla="*/ 2493663 h 3460007"/>
                    <a:gd name="connsiteX273" fmla="*/ 1701953 w 3254567"/>
                    <a:gd name="connsiteY273" fmla="*/ 2479387 h 3460007"/>
                    <a:gd name="connsiteX274" fmla="*/ 1760769 w 3254567"/>
                    <a:gd name="connsiteY274" fmla="*/ 2505654 h 3460007"/>
                    <a:gd name="connsiteX275" fmla="*/ 1742496 w 3254567"/>
                    <a:gd name="connsiteY275" fmla="*/ 2541058 h 3460007"/>
                    <a:gd name="connsiteX276" fmla="*/ 1743638 w 3254567"/>
                    <a:gd name="connsiteY276" fmla="*/ 2549052 h 3460007"/>
                    <a:gd name="connsiteX277" fmla="*/ 1877829 w 3254567"/>
                    <a:gd name="connsiteY277" fmla="*/ 2471393 h 3460007"/>
                    <a:gd name="connsiteX278" fmla="*/ 1870976 w 3254567"/>
                    <a:gd name="connsiteY278" fmla="*/ 2441699 h 3460007"/>
                    <a:gd name="connsiteX279" fmla="*/ 1692246 w 3254567"/>
                    <a:gd name="connsiteY279" fmla="*/ 2384597 h 3460007"/>
                    <a:gd name="connsiteX280" fmla="*/ 1563765 w 3254567"/>
                    <a:gd name="connsiteY280" fmla="*/ 2365182 h 3460007"/>
                    <a:gd name="connsiteX281" fmla="*/ 1462123 w 3254567"/>
                    <a:gd name="connsiteY281" fmla="*/ 2438844 h 3460007"/>
                    <a:gd name="connsiteX282" fmla="*/ 1563765 w 3254567"/>
                    <a:gd name="connsiteY282" fmla="*/ 2410864 h 3460007"/>
                    <a:gd name="connsiteX283" fmla="*/ 1643138 w 3254567"/>
                    <a:gd name="connsiteY283" fmla="*/ 2463398 h 3460007"/>
                    <a:gd name="connsiteX284" fmla="*/ 1636856 w 3254567"/>
                    <a:gd name="connsiteY284" fmla="*/ 2545055 h 3460007"/>
                    <a:gd name="connsiteX285" fmla="*/ 1593458 w 3254567"/>
                    <a:gd name="connsiteY285" fmla="*/ 2465111 h 3460007"/>
                    <a:gd name="connsiteX286" fmla="*/ 1546063 w 3254567"/>
                    <a:gd name="connsiteY286" fmla="*/ 2455975 h 3460007"/>
                    <a:gd name="connsiteX287" fmla="*/ 1546635 w 3254567"/>
                    <a:gd name="connsiteY287" fmla="*/ 2498802 h 3460007"/>
                    <a:gd name="connsiteX288" fmla="*/ 1550632 w 3254567"/>
                    <a:gd name="connsiteY288" fmla="*/ 2512506 h 3460007"/>
                    <a:gd name="connsiteX289" fmla="*/ 1535214 w 3254567"/>
                    <a:gd name="connsiteY289" fmla="*/ 2538202 h 3460007"/>
                    <a:gd name="connsiteX290" fmla="*/ 1528362 w 3254567"/>
                    <a:gd name="connsiteY290" fmla="*/ 2559901 h 3460007"/>
                    <a:gd name="connsiteX291" fmla="*/ 1641425 w 3254567"/>
                    <a:gd name="connsiteY291" fmla="*/ 2568467 h 3460007"/>
                    <a:gd name="connsiteX292" fmla="*/ 1669405 w 3254567"/>
                    <a:gd name="connsiteY292" fmla="*/ 2579887 h 3460007"/>
                    <a:gd name="connsiteX293" fmla="*/ 1697956 w 3254567"/>
                    <a:gd name="connsiteY293" fmla="*/ 2631279 h 3460007"/>
                    <a:gd name="connsiteX294" fmla="*/ 1696814 w 3254567"/>
                    <a:gd name="connsiteY294" fmla="*/ 2658117 h 3460007"/>
                    <a:gd name="connsiteX295" fmla="*/ 1627149 w 3254567"/>
                    <a:gd name="connsiteY295" fmla="*/ 2744913 h 3460007"/>
                    <a:gd name="connsiteX296" fmla="*/ 2474549 w 3254567"/>
                    <a:gd name="connsiteY296" fmla="*/ 2440557 h 3460007"/>
                    <a:gd name="connsiteX297" fmla="*/ 2315804 w 3254567"/>
                    <a:gd name="connsiteY297" fmla="*/ 2366895 h 3460007"/>
                    <a:gd name="connsiteX298" fmla="*/ 2106238 w 3254567"/>
                    <a:gd name="connsiteY298" fmla="*/ 2430850 h 3460007"/>
                    <a:gd name="connsiteX299" fmla="*/ 2045139 w 3254567"/>
                    <a:gd name="connsiteY299" fmla="*/ 2450836 h 3460007"/>
                    <a:gd name="connsiteX300" fmla="*/ 2094818 w 3254567"/>
                    <a:gd name="connsiteY300" fmla="*/ 2499373 h 3460007"/>
                    <a:gd name="connsiteX301" fmla="*/ 2193034 w 3254567"/>
                    <a:gd name="connsiteY301" fmla="*/ 2547339 h 3460007"/>
                    <a:gd name="connsiteX302" fmla="*/ 2177616 w 3254567"/>
                    <a:gd name="connsiteY302" fmla="*/ 2519359 h 3460007"/>
                    <a:gd name="connsiteX303" fmla="*/ 2175332 w 3254567"/>
                    <a:gd name="connsiteY303" fmla="*/ 2505654 h 3460007"/>
                    <a:gd name="connsiteX304" fmla="*/ 2229009 w 3254567"/>
                    <a:gd name="connsiteY304" fmla="*/ 2479958 h 3460007"/>
                    <a:gd name="connsiteX305" fmla="*/ 2243855 w 3254567"/>
                    <a:gd name="connsiteY305" fmla="*/ 2495376 h 3460007"/>
                    <a:gd name="connsiteX306" fmla="*/ 2237003 w 3254567"/>
                    <a:gd name="connsiteY306" fmla="*/ 2589024 h 3460007"/>
                    <a:gd name="connsiteX307" fmla="*/ 2184468 w 3254567"/>
                    <a:gd name="connsiteY307" fmla="*/ 2626711 h 3460007"/>
                    <a:gd name="connsiteX308" fmla="*/ 2146781 w 3254567"/>
                    <a:gd name="connsiteY308" fmla="*/ 2661544 h 3460007"/>
                    <a:gd name="connsiteX309" fmla="*/ 2178758 w 3254567"/>
                    <a:gd name="connsiteY309" fmla="*/ 2716933 h 3460007"/>
                    <a:gd name="connsiteX310" fmla="*/ 2262699 w 3254567"/>
                    <a:gd name="connsiteY310" fmla="*/ 2741487 h 3460007"/>
                    <a:gd name="connsiteX311" fmla="*/ 2299244 w 3254567"/>
                    <a:gd name="connsiteY311" fmla="*/ 2737490 h 3460007"/>
                    <a:gd name="connsiteX312" fmla="*/ 2284398 w 3254567"/>
                    <a:gd name="connsiteY312" fmla="*/ 2699802 h 3460007"/>
                    <a:gd name="connsiteX313" fmla="*/ 2220443 w 3254567"/>
                    <a:gd name="connsiteY313" fmla="*/ 2643271 h 3460007"/>
                    <a:gd name="connsiteX314" fmla="*/ 2274690 w 3254567"/>
                    <a:gd name="connsiteY314" fmla="*/ 2555904 h 3460007"/>
                    <a:gd name="connsiteX315" fmla="*/ 2419159 w 3254567"/>
                    <a:gd name="connsiteY315" fmla="*/ 2543342 h 3460007"/>
                    <a:gd name="connsiteX316" fmla="*/ 2382614 w 3254567"/>
                    <a:gd name="connsiteY316" fmla="*/ 2531921 h 3460007"/>
                    <a:gd name="connsiteX317" fmla="*/ 2392321 w 3254567"/>
                    <a:gd name="connsiteY317" fmla="*/ 2491949 h 3460007"/>
                    <a:gd name="connsiteX318" fmla="*/ 2388895 w 3254567"/>
                    <a:gd name="connsiteY318" fmla="*/ 2451978 h 3460007"/>
                    <a:gd name="connsiteX319" fmla="*/ 2348924 w 3254567"/>
                    <a:gd name="connsiteY319" fmla="*/ 2459972 h 3460007"/>
                    <a:gd name="connsiteX320" fmla="*/ 2315233 w 3254567"/>
                    <a:gd name="connsiteY320" fmla="*/ 2490236 h 3460007"/>
                    <a:gd name="connsiteX321" fmla="*/ 2299244 w 3254567"/>
                    <a:gd name="connsiteY321" fmla="*/ 2549623 h 3460007"/>
                    <a:gd name="connsiteX322" fmla="*/ 2298102 w 3254567"/>
                    <a:gd name="connsiteY322" fmla="*/ 2451407 h 3460007"/>
                    <a:gd name="connsiteX323" fmla="*/ 2474549 w 3254567"/>
                    <a:gd name="connsiteY323" fmla="*/ 2440557 h 3460007"/>
                    <a:gd name="connsiteX324" fmla="*/ 2567055 w 3254567"/>
                    <a:gd name="connsiteY324" fmla="*/ 1137480 h 3460007"/>
                    <a:gd name="connsiteX325" fmla="*/ 2567055 w 3254567"/>
                    <a:gd name="connsiteY325" fmla="*/ 1058108 h 3460007"/>
                    <a:gd name="connsiteX326" fmla="*/ 2524799 w 3254567"/>
                    <a:gd name="connsiteY326" fmla="*/ 946187 h 3460007"/>
                    <a:gd name="connsiteX327" fmla="*/ 2536219 w 3254567"/>
                    <a:gd name="connsiteY327" fmla="*/ 907357 h 3460007"/>
                    <a:gd name="connsiteX328" fmla="*/ 2602458 w 3254567"/>
                    <a:gd name="connsiteY328" fmla="*/ 742902 h 3460007"/>
                    <a:gd name="connsiteX329" fmla="*/ 2573907 w 3254567"/>
                    <a:gd name="connsiteY329" fmla="*/ 731482 h 3460007"/>
                    <a:gd name="connsiteX330" fmla="*/ 2480259 w 3254567"/>
                    <a:gd name="connsiteY330" fmla="*/ 903931 h 3460007"/>
                    <a:gd name="connsiteX331" fmla="*/ 2567055 w 3254567"/>
                    <a:gd name="connsiteY331" fmla="*/ 1137480 h 3460007"/>
                    <a:gd name="connsiteX332" fmla="*/ 1366191 w 3254567"/>
                    <a:gd name="connsiteY332" fmla="*/ 1137480 h 3460007"/>
                    <a:gd name="connsiteX333" fmla="*/ 1452987 w 3254567"/>
                    <a:gd name="connsiteY333" fmla="*/ 875951 h 3460007"/>
                    <a:gd name="connsiteX334" fmla="*/ 1358197 w 3254567"/>
                    <a:gd name="connsiteY334" fmla="*/ 730340 h 3460007"/>
                    <a:gd name="connsiteX335" fmla="*/ 1334214 w 3254567"/>
                    <a:gd name="connsiteY335" fmla="*/ 740618 h 3460007"/>
                    <a:gd name="connsiteX336" fmla="*/ 1385606 w 3254567"/>
                    <a:gd name="connsiteY336" fmla="*/ 897079 h 3460007"/>
                    <a:gd name="connsiteX337" fmla="*/ 1407305 w 3254567"/>
                    <a:gd name="connsiteY337" fmla="*/ 958750 h 3460007"/>
                    <a:gd name="connsiteX338" fmla="*/ 1368475 w 3254567"/>
                    <a:gd name="connsiteY338" fmla="*/ 1062676 h 3460007"/>
                    <a:gd name="connsiteX339" fmla="*/ 1366191 w 3254567"/>
                    <a:gd name="connsiteY339" fmla="*/ 1137480 h 3460007"/>
                    <a:gd name="connsiteX340" fmla="*/ 1295955 w 3254567"/>
                    <a:gd name="connsiteY340" fmla="*/ 2453691 h 3460007"/>
                    <a:gd name="connsiteX341" fmla="*/ 1463265 w 3254567"/>
                    <a:gd name="connsiteY341" fmla="*/ 2368037 h 3460007"/>
                    <a:gd name="connsiteX342" fmla="*/ 1458126 w 3254567"/>
                    <a:gd name="connsiteY342" fmla="*/ 2336631 h 3460007"/>
                    <a:gd name="connsiteX343" fmla="*/ 1414157 w 3254567"/>
                    <a:gd name="connsiteY343" fmla="*/ 2301798 h 3460007"/>
                    <a:gd name="connsiteX344" fmla="*/ 1294813 w 3254567"/>
                    <a:gd name="connsiteY344" fmla="*/ 2257830 h 3460007"/>
                    <a:gd name="connsiteX345" fmla="*/ 1285105 w 3254567"/>
                    <a:gd name="connsiteY345" fmla="*/ 2282384 h 3460007"/>
                    <a:gd name="connsiteX346" fmla="*/ 1327361 w 3254567"/>
                    <a:gd name="connsiteY346" fmla="*/ 2319500 h 3460007"/>
                    <a:gd name="connsiteX347" fmla="*/ 1331929 w 3254567"/>
                    <a:gd name="connsiteY347" fmla="*/ 2348623 h 3460007"/>
                    <a:gd name="connsiteX348" fmla="*/ 1274827 w 3254567"/>
                    <a:gd name="connsiteY348" fmla="*/ 2419429 h 3460007"/>
                    <a:gd name="connsiteX349" fmla="*/ 1295955 w 3254567"/>
                    <a:gd name="connsiteY349" fmla="*/ 2453691 h 3460007"/>
                    <a:gd name="connsiteX350" fmla="*/ 2625299 w 3254567"/>
                    <a:gd name="connsiteY350" fmla="*/ 2257259 h 3460007"/>
                    <a:gd name="connsiteX351" fmla="*/ 2517376 w 3254567"/>
                    <a:gd name="connsiteY351" fmla="*/ 2309793 h 3460007"/>
                    <a:gd name="connsiteX352" fmla="*/ 2484827 w 3254567"/>
                    <a:gd name="connsiteY352" fmla="*/ 2332063 h 3460007"/>
                    <a:gd name="connsiteX353" fmla="*/ 2473978 w 3254567"/>
                    <a:gd name="connsiteY353" fmla="*/ 2368608 h 3460007"/>
                    <a:gd name="connsiteX354" fmla="*/ 2643001 w 3254567"/>
                    <a:gd name="connsiteY354" fmla="*/ 2455404 h 3460007"/>
                    <a:gd name="connsiteX355" fmla="*/ 2661274 w 3254567"/>
                    <a:gd name="connsiteY355" fmla="*/ 2424569 h 3460007"/>
                    <a:gd name="connsiteX356" fmla="*/ 2599603 w 3254567"/>
                    <a:gd name="connsiteY356" fmla="*/ 2346909 h 3460007"/>
                    <a:gd name="connsiteX357" fmla="*/ 2603600 w 3254567"/>
                    <a:gd name="connsiteY357" fmla="*/ 2322355 h 3460007"/>
                    <a:gd name="connsiteX358" fmla="*/ 2641288 w 3254567"/>
                    <a:gd name="connsiteY358" fmla="*/ 2292662 h 3460007"/>
                    <a:gd name="connsiteX359" fmla="*/ 2651566 w 3254567"/>
                    <a:gd name="connsiteY359" fmla="*/ 2267537 h 3460007"/>
                    <a:gd name="connsiteX360" fmla="*/ 2625299 w 3254567"/>
                    <a:gd name="connsiteY360" fmla="*/ 2257259 h 3460007"/>
                    <a:gd name="connsiteX361" fmla="*/ 818008 w 3254567"/>
                    <a:gd name="connsiteY361" fmla="*/ 2900803 h 3460007"/>
                    <a:gd name="connsiteX362" fmla="*/ 940778 w 3254567"/>
                    <a:gd name="connsiteY362" fmla="*/ 2774035 h 3460007"/>
                    <a:gd name="connsiteX363" fmla="*/ 857408 w 3254567"/>
                    <a:gd name="connsiteY363" fmla="*/ 2686098 h 3460007"/>
                    <a:gd name="connsiteX364" fmla="*/ 743774 w 3254567"/>
                    <a:gd name="connsiteY364" fmla="*/ 2727783 h 3460007"/>
                    <a:gd name="connsiteX365" fmla="*/ 727786 w 3254567"/>
                    <a:gd name="connsiteY365" fmla="*/ 2844271 h 3460007"/>
                    <a:gd name="connsiteX366" fmla="*/ 768328 w 3254567"/>
                    <a:gd name="connsiteY366" fmla="*/ 2943630 h 3460007"/>
                    <a:gd name="connsiteX367" fmla="*/ 829999 w 3254567"/>
                    <a:gd name="connsiteY367" fmla="*/ 3014437 h 3460007"/>
                    <a:gd name="connsiteX368" fmla="*/ 850556 w 3254567"/>
                    <a:gd name="connsiteY368" fmla="*/ 3012724 h 3460007"/>
                    <a:gd name="connsiteX369" fmla="*/ 842562 w 3254567"/>
                    <a:gd name="connsiteY369" fmla="*/ 2996164 h 3460007"/>
                    <a:gd name="connsiteX370" fmla="*/ 796309 w 3254567"/>
                    <a:gd name="connsiteY370" fmla="*/ 2939061 h 3460007"/>
                    <a:gd name="connsiteX371" fmla="*/ 787172 w 3254567"/>
                    <a:gd name="connsiteY371" fmla="*/ 2905371 h 3460007"/>
                    <a:gd name="connsiteX372" fmla="*/ 818008 w 3254567"/>
                    <a:gd name="connsiteY372" fmla="*/ 2900803 h 3460007"/>
                    <a:gd name="connsiteX373" fmla="*/ 521646 w 3254567"/>
                    <a:gd name="connsiteY373" fmla="*/ 2218429 h 3460007"/>
                    <a:gd name="connsiteX374" fmla="*/ 333779 w 3254567"/>
                    <a:gd name="connsiteY374" fmla="*/ 2324068 h 3460007"/>
                    <a:gd name="connsiteX375" fmla="*/ 408012 w 3254567"/>
                    <a:gd name="connsiteY375" fmla="*/ 2442270 h 3460007"/>
                    <a:gd name="connsiteX376" fmla="*/ 501660 w 3254567"/>
                    <a:gd name="connsiteY376" fmla="*/ 2406867 h 3460007"/>
                    <a:gd name="connsiteX377" fmla="*/ 523930 w 3254567"/>
                    <a:gd name="connsiteY377" fmla="*/ 2391449 h 3460007"/>
                    <a:gd name="connsiteX378" fmla="*/ 575322 w 3254567"/>
                    <a:gd name="connsiteY378" fmla="*/ 2316074 h 3460007"/>
                    <a:gd name="connsiteX379" fmla="*/ 521646 w 3254567"/>
                    <a:gd name="connsiteY379" fmla="*/ 2218429 h 3460007"/>
                    <a:gd name="connsiteX380" fmla="*/ 248696 w 3254567"/>
                    <a:gd name="connsiteY380" fmla="*/ 1554328 h 3460007"/>
                    <a:gd name="connsiteX381" fmla="*/ 361188 w 3254567"/>
                    <a:gd name="connsiteY381" fmla="*/ 1450972 h 3460007"/>
                    <a:gd name="connsiteX382" fmla="*/ 247555 w 3254567"/>
                    <a:gd name="connsiteY382" fmla="*/ 1340765 h 3460007"/>
                    <a:gd name="connsiteX383" fmla="*/ 136776 w 3254567"/>
                    <a:gd name="connsiteY383" fmla="*/ 1442407 h 3460007"/>
                    <a:gd name="connsiteX384" fmla="*/ 248696 w 3254567"/>
                    <a:gd name="connsiteY384" fmla="*/ 1554328 h 3460007"/>
                    <a:gd name="connsiteX385" fmla="*/ 2990755 w 3254567"/>
                    <a:gd name="connsiteY385" fmla="*/ 2822573 h 3460007"/>
                    <a:gd name="connsiteX386" fmla="*/ 3099820 w 3254567"/>
                    <a:gd name="connsiteY386" fmla="*/ 2942488 h 3460007"/>
                    <a:gd name="connsiteX387" fmla="*/ 3208886 w 3254567"/>
                    <a:gd name="connsiteY387" fmla="*/ 2832851 h 3460007"/>
                    <a:gd name="connsiteX388" fmla="*/ 3096965 w 3254567"/>
                    <a:gd name="connsiteY388" fmla="*/ 2717504 h 3460007"/>
                    <a:gd name="connsiteX389" fmla="*/ 2990755 w 3254567"/>
                    <a:gd name="connsiteY389" fmla="*/ 2822573 h 3460007"/>
                    <a:gd name="connsiteX390" fmla="*/ 1966908 w 3254567"/>
                    <a:gd name="connsiteY390" fmla="*/ 2448552 h 3460007"/>
                    <a:gd name="connsiteX391" fmla="*/ 1899527 w 3254567"/>
                    <a:gd name="connsiteY391" fmla="*/ 2501657 h 3460007"/>
                    <a:gd name="connsiteX392" fmla="*/ 1899527 w 3254567"/>
                    <a:gd name="connsiteY392" fmla="*/ 2552478 h 3460007"/>
                    <a:gd name="connsiteX393" fmla="*/ 1903525 w 3254567"/>
                    <a:gd name="connsiteY393" fmla="*/ 2562186 h 3460007"/>
                    <a:gd name="connsiteX394" fmla="*/ 1966337 w 3254567"/>
                    <a:gd name="connsiteY394" fmla="*/ 2610723 h 3460007"/>
                    <a:gd name="connsiteX395" fmla="*/ 2023440 w 3254567"/>
                    <a:gd name="connsiteY395" fmla="*/ 2579887 h 3460007"/>
                    <a:gd name="connsiteX396" fmla="*/ 2055988 w 3254567"/>
                    <a:gd name="connsiteY396" fmla="*/ 2529637 h 3460007"/>
                    <a:gd name="connsiteX397" fmla="*/ 2017158 w 3254567"/>
                    <a:gd name="connsiteY397" fmla="*/ 2483955 h 3460007"/>
                    <a:gd name="connsiteX398" fmla="*/ 1983468 w 3254567"/>
                    <a:gd name="connsiteY398" fmla="*/ 2457688 h 3460007"/>
                    <a:gd name="connsiteX399" fmla="*/ 1966908 w 3254567"/>
                    <a:gd name="connsiteY399" fmla="*/ 2448552 h 3460007"/>
                    <a:gd name="connsiteX400" fmla="*/ 1121222 w 3254567"/>
                    <a:gd name="connsiteY400" fmla="*/ 2879675 h 3460007"/>
                    <a:gd name="connsiteX401" fmla="*/ 1128645 w 3254567"/>
                    <a:gd name="connsiteY401" fmla="*/ 2929925 h 3460007"/>
                    <a:gd name="connsiteX402" fmla="*/ 1058980 w 3254567"/>
                    <a:gd name="connsiteY402" fmla="*/ 3026428 h 3460007"/>
                    <a:gd name="connsiteX403" fmla="*/ 992741 w 3254567"/>
                    <a:gd name="connsiteY403" fmla="*/ 3028141 h 3460007"/>
                    <a:gd name="connsiteX404" fmla="*/ 971613 w 3254567"/>
                    <a:gd name="connsiteY404" fmla="*/ 2959618 h 3460007"/>
                    <a:gd name="connsiteX405" fmla="*/ 1011014 w 3254567"/>
                    <a:gd name="connsiteY405" fmla="*/ 2893951 h 3460007"/>
                    <a:gd name="connsiteX406" fmla="*/ 1074398 w 3254567"/>
                    <a:gd name="connsiteY406" fmla="*/ 2856263 h 3460007"/>
                    <a:gd name="connsiteX407" fmla="*/ 994454 w 3254567"/>
                    <a:gd name="connsiteY407" fmla="*/ 2804871 h 3460007"/>
                    <a:gd name="connsiteX408" fmla="*/ 989315 w 3254567"/>
                    <a:gd name="connsiteY408" fmla="*/ 2865970 h 3460007"/>
                    <a:gd name="connsiteX409" fmla="*/ 941920 w 3254567"/>
                    <a:gd name="connsiteY409" fmla="*/ 2949911 h 3460007"/>
                    <a:gd name="connsiteX410" fmla="*/ 971042 w 3254567"/>
                    <a:gd name="connsiteY410" fmla="*/ 3045843 h 3460007"/>
                    <a:gd name="connsiteX411" fmla="*/ 1074968 w 3254567"/>
                    <a:gd name="connsiteY411" fmla="*/ 3045843 h 3460007"/>
                    <a:gd name="connsiteX412" fmla="*/ 1128645 w 3254567"/>
                    <a:gd name="connsiteY412" fmla="*/ 2979604 h 3460007"/>
                    <a:gd name="connsiteX413" fmla="*/ 1199452 w 3254567"/>
                    <a:gd name="connsiteY413" fmla="*/ 2933922 h 3460007"/>
                    <a:gd name="connsiteX414" fmla="*/ 1121222 w 3254567"/>
                    <a:gd name="connsiteY414" fmla="*/ 2879675 h 3460007"/>
                    <a:gd name="connsiteX415" fmla="*/ 506229 w 3254567"/>
                    <a:gd name="connsiteY415" fmla="*/ 2203582 h 3460007"/>
                    <a:gd name="connsiteX416" fmla="*/ 483388 w 3254567"/>
                    <a:gd name="connsiteY416" fmla="*/ 2129349 h 3460007"/>
                    <a:gd name="connsiteX417" fmla="*/ 474822 w 3254567"/>
                    <a:gd name="connsiteY417" fmla="*/ 2123639 h 3460007"/>
                    <a:gd name="connsiteX418" fmla="*/ 468541 w 3254567"/>
                    <a:gd name="connsiteY418" fmla="*/ 2134488 h 3460007"/>
                    <a:gd name="connsiteX419" fmla="*/ 443987 w 3254567"/>
                    <a:gd name="connsiteY419" fmla="*/ 2164753 h 3460007"/>
                    <a:gd name="connsiteX420" fmla="*/ 349768 w 3254567"/>
                    <a:gd name="connsiteY420" fmla="*/ 2196730 h 3460007"/>
                    <a:gd name="connsiteX421" fmla="*/ 286384 w 3254567"/>
                    <a:gd name="connsiteY421" fmla="*/ 2162469 h 3460007"/>
                    <a:gd name="connsiteX422" fmla="*/ 305228 w 3254567"/>
                    <a:gd name="connsiteY422" fmla="*/ 2099085 h 3460007"/>
                    <a:gd name="connsiteX423" fmla="*/ 394308 w 3254567"/>
                    <a:gd name="connsiteY423" fmla="*/ 2055687 h 3460007"/>
                    <a:gd name="connsiteX424" fmla="*/ 448555 w 3254567"/>
                    <a:gd name="connsiteY424" fmla="*/ 2065965 h 3460007"/>
                    <a:gd name="connsiteX425" fmla="*/ 453694 w 3254567"/>
                    <a:gd name="connsiteY425" fmla="*/ 2064252 h 3460007"/>
                    <a:gd name="connsiteX426" fmla="*/ 417149 w 3254567"/>
                    <a:gd name="connsiteY426" fmla="*/ 1981454 h 3460007"/>
                    <a:gd name="connsiteX427" fmla="*/ 371467 w 3254567"/>
                    <a:gd name="connsiteY427" fmla="*/ 2029420 h 3460007"/>
                    <a:gd name="connsiteX428" fmla="*/ 293807 w 3254567"/>
                    <a:gd name="connsiteY428" fmla="*/ 2064823 h 3460007"/>
                    <a:gd name="connsiteX429" fmla="*/ 259546 w 3254567"/>
                    <a:gd name="connsiteY429" fmla="*/ 2163040 h 3460007"/>
                    <a:gd name="connsiteX430" fmla="*/ 354336 w 3254567"/>
                    <a:gd name="connsiteY430" fmla="*/ 2221855 h 3460007"/>
                    <a:gd name="connsiteX431" fmla="*/ 432566 w 3254567"/>
                    <a:gd name="connsiteY431" fmla="*/ 2196159 h 3460007"/>
                    <a:gd name="connsiteX432" fmla="*/ 506229 w 3254567"/>
                    <a:gd name="connsiteY432" fmla="*/ 2203582 h 3460007"/>
                    <a:gd name="connsiteX433" fmla="*/ 1857843 w 3254567"/>
                    <a:gd name="connsiteY433" fmla="*/ 3117221 h 3460007"/>
                    <a:gd name="connsiteX434" fmla="*/ 1804737 w 3254567"/>
                    <a:gd name="connsiteY434" fmla="*/ 3209727 h 3460007"/>
                    <a:gd name="connsiteX435" fmla="*/ 1801311 w 3254567"/>
                    <a:gd name="connsiteY435" fmla="*/ 3238278 h 3460007"/>
                    <a:gd name="connsiteX436" fmla="*/ 1776757 w 3254567"/>
                    <a:gd name="connsiteY436" fmla="*/ 3302233 h 3460007"/>
                    <a:gd name="connsiteX437" fmla="*/ 1845280 w 3254567"/>
                    <a:gd name="connsiteY437" fmla="*/ 3345631 h 3460007"/>
                    <a:gd name="connsiteX438" fmla="*/ 1914945 w 3254567"/>
                    <a:gd name="connsiteY438" fmla="*/ 3261690 h 3460007"/>
                    <a:gd name="connsiteX439" fmla="*/ 1914945 w 3254567"/>
                    <a:gd name="connsiteY439" fmla="*/ 3198877 h 3460007"/>
                    <a:gd name="connsiteX440" fmla="*/ 1913803 w 3254567"/>
                    <a:gd name="connsiteY440" fmla="*/ 3143488 h 3460007"/>
                    <a:gd name="connsiteX441" fmla="*/ 1857843 w 3254567"/>
                    <a:gd name="connsiteY441" fmla="*/ 3117221 h 3460007"/>
                    <a:gd name="connsiteX442" fmla="*/ 707800 w 3254567"/>
                    <a:gd name="connsiteY442" fmla="*/ 485371 h 3460007"/>
                    <a:gd name="connsiteX443" fmla="*/ 637564 w 3254567"/>
                    <a:gd name="connsiteY443" fmla="*/ 483086 h 3460007"/>
                    <a:gd name="connsiteX444" fmla="*/ 488527 w 3254567"/>
                    <a:gd name="connsiteY444" fmla="*/ 445399 h 3460007"/>
                    <a:gd name="connsiteX445" fmla="*/ 460547 w 3254567"/>
                    <a:gd name="connsiteY445" fmla="*/ 452822 h 3460007"/>
                    <a:gd name="connsiteX446" fmla="*/ 463973 w 3254567"/>
                    <a:gd name="connsiteY446" fmla="*/ 479660 h 3460007"/>
                    <a:gd name="connsiteX447" fmla="*/ 497663 w 3254567"/>
                    <a:gd name="connsiteY447" fmla="*/ 532195 h 3460007"/>
                    <a:gd name="connsiteX448" fmla="*/ 582175 w 3254567"/>
                    <a:gd name="connsiteY448" fmla="*/ 665243 h 3460007"/>
                    <a:gd name="connsiteX449" fmla="*/ 621004 w 3254567"/>
                    <a:gd name="connsiteY449" fmla="*/ 601859 h 3460007"/>
                    <a:gd name="connsiteX450" fmla="*/ 586172 w 3254567"/>
                    <a:gd name="connsiteY450" fmla="*/ 608141 h 3460007"/>
                    <a:gd name="connsiteX451" fmla="*/ 575322 w 3254567"/>
                    <a:gd name="connsiteY451" fmla="*/ 547612 h 3460007"/>
                    <a:gd name="connsiteX452" fmla="*/ 593024 w 3254567"/>
                    <a:gd name="connsiteY452" fmla="*/ 521916 h 3460007"/>
                    <a:gd name="connsiteX453" fmla="*/ 638706 w 3254567"/>
                    <a:gd name="connsiteY453" fmla="*/ 518490 h 3460007"/>
                    <a:gd name="connsiteX454" fmla="*/ 648985 w 3254567"/>
                    <a:gd name="connsiteY454" fmla="*/ 543615 h 3460007"/>
                    <a:gd name="connsiteX455" fmla="*/ 650127 w 3254567"/>
                    <a:gd name="connsiteY455" fmla="*/ 553322 h 3460007"/>
                    <a:gd name="connsiteX456" fmla="*/ 662689 w 3254567"/>
                    <a:gd name="connsiteY456" fmla="*/ 549325 h 3460007"/>
                    <a:gd name="connsiteX457" fmla="*/ 707800 w 3254567"/>
                    <a:gd name="connsiteY457" fmla="*/ 485371 h 3460007"/>
                    <a:gd name="connsiteX458" fmla="*/ 1125790 w 3254567"/>
                    <a:gd name="connsiteY458" fmla="*/ 3128070 h 3460007"/>
                    <a:gd name="connsiteX459" fmla="*/ 1236568 w 3254567"/>
                    <a:gd name="connsiteY459" fmla="*/ 3190312 h 3460007"/>
                    <a:gd name="connsiteX460" fmla="*/ 1282821 w 3254567"/>
                    <a:gd name="connsiteY460" fmla="*/ 3168613 h 3460007"/>
                    <a:gd name="connsiteX461" fmla="*/ 1281679 w 3254567"/>
                    <a:gd name="connsiteY461" fmla="*/ 3152624 h 3460007"/>
                    <a:gd name="connsiteX462" fmla="*/ 1266833 w 3254567"/>
                    <a:gd name="connsiteY462" fmla="*/ 3156622 h 3460007"/>
                    <a:gd name="connsiteX463" fmla="*/ 1201165 w 3254567"/>
                    <a:gd name="connsiteY463" fmla="*/ 3145772 h 3460007"/>
                    <a:gd name="connsiteX464" fmla="*/ 1205162 w 3254567"/>
                    <a:gd name="connsiteY464" fmla="*/ 3102945 h 3460007"/>
                    <a:gd name="connsiteX465" fmla="*/ 1212586 w 3254567"/>
                    <a:gd name="connsiteY465" fmla="*/ 3087528 h 3460007"/>
                    <a:gd name="connsiteX466" fmla="*/ 1244563 w 3254567"/>
                    <a:gd name="connsiteY466" fmla="*/ 3075536 h 3460007"/>
                    <a:gd name="connsiteX467" fmla="*/ 1297668 w 3254567"/>
                    <a:gd name="connsiteY467" fmla="*/ 3084102 h 3460007"/>
                    <a:gd name="connsiteX468" fmla="*/ 1257125 w 3254567"/>
                    <a:gd name="connsiteY468" fmla="*/ 3056692 h 3460007"/>
                    <a:gd name="connsiteX469" fmla="*/ 1242278 w 3254567"/>
                    <a:gd name="connsiteY469" fmla="*/ 3034422 h 3460007"/>
                    <a:gd name="connsiteX470" fmla="*/ 1270830 w 3254567"/>
                    <a:gd name="connsiteY470" fmla="*/ 2988170 h 3460007"/>
                    <a:gd name="connsiteX471" fmla="*/ 1324506 w 3254567"/>
                    <a:gd name="connsiteY471" fmla="*/ 3025286 h 3460007"/>
                    <a:gd name="connsiteX472" fmla="*/ 1332501 w 3254567"/>
                    <a:gd name="connsiteY472" fmla="*/ 3045272 h 3460007"/>
                    <a:gd name="connsiteX473" fmla="*/ 1351344 w 3254567"/>
                    <a:gd name="connsiteY473" fmla="*/ 3029854 h 3460007"/>
                    <a:gd name="connsiteX474" fmla="*/ 1343921 w 3254567"/>
                    <a:gd name="connsiteY474" fmla="*/ 2999590 h 3460007"/>
                    <a:gd name="connsiteX475" fmla="*/ 1308517 w 3254567"/>
                    <a:gd name="connsiteY475" fmla="*/ 2981317 h 3460007"/>
                    <a:gd name="connsiteX476" fmla="*/ 1217154 w 3254567"/>
                    <a:gd name="connsiteY476" fmla="*/ 2941346 h 3460007"/>
                    <a:gd name="connsiteX477" fmla="*/ 1125790 w 3254567"/>
                    <a:gd name="connsiteY477" fmla="*/ 3128070 h 3460007"/>
                    <a:gd name="connsiteX478" fmla="*/ 196733 w 3254567"/>
                    <a:gd name="connsiteY478" fmla="*/ 1932917 h 3460007"/>
                    <a:gd name="connsiteX479" fmla="*/ 202444 w 3254567"/>
                    <a:gd name="connsiteY479" fmla="*/ 1920354 h 3460007"/>
                    <a:gd name="connsiteX480" fmla="*/ 254407 w 3254567"/>
                    <a:gd name="connsiteY480" fmla="*/ 1887806 h 3460007"/>
                    <a:gd name="connsiteX481" fmla="*/ 281816 w 3254567"/>
                    <a:gd name="connsiteY481" fmla="*/ 1912931 h 3460007"/>
                    <a:gd name="connsiteX482" fmla="*/ 326356 w 3254567"/>
                    <a:gd name="connsiteY482" fmla="*/ 1967178 h 3460007"/>
                    <a:gd name="connsiteX483" fmla="*/ 405157 w 3254567"/>
                    <a:gd name="connsiteY483" fmla="*/ 1937485 h 3460007"/>
                    <a:gd name="connsiteX484" fmla="*/ 376035 w 3254567"/>
                    <a:gd name="connsiteY484" fmla="*/ 1801010 h 3460007"/>
                    <a:gd name="connsiteX485" fmla="*/ 173892 w 3254567"/>
                    <a:gd name="connsiteY485" fmla="*/ 1847263 h 3460007"/>
                    <a:gd name="connsiteX486" fmla="*/ 196733 w 3254567"/>
                    <a:gd name="connsiteY486" fmla="*/ 1932917 h 3460007"/>
                    <a:gd name="connsiteX487" fmla="*/ 2682402 w 3254567"/>
                    <a:gd name="connsiteY487" fmla="*/ 2970468 h 3460007"/>
                    <a:gd name="connsiteX488" fmla="*/ 2613879 w 3254567"/>
                    <a:gd name="connsiteY488" fmla="*/ 2997877 h 3460007"/>
                    <a:gd name="connsiteX489" fmla="*/ 2585899 w 3254567"/>
                    <a:gd name="connsiteY489" fmla="*/ 3061261 h 3460007"/>
                    <a:gd name="connsiteX490" fmla="*/ 2639575 w 3254567"/>
                    <a:gd name="connsiteY490" fmla="*/ 3109798 h 3460007"/>
                    <a:gd name="connsiteX491" fmla="*/ 2698961 w 3254567"/>
                    <a:gd name="connsiteY491" fmla="*/ 3114366 h 3460007"/>
                    <a:gd name="connsiteX492" fmla="*/ 2734365 w 3254567"/>
                    <a:gd name="connsiteY492" fmla="*/ 3137207 h 3460007"/>
                    <a:gd name="connsiteX493" fmla="*/ 2714950 w 3254567"/>
                    <a:gd name="connsiteY493" fmla="*/ 3170897 h 3460007"/>
                    <a:gd name="connsiteX494" fmla="*/ 2671552 w 3254567"/>
                    <a:gd name="connsiteY494" fmla="*/ 3173752 h 3460007"/>
                    <a:gd name="connsiteX495" fmla="*/ 2652708 w 3254567"/>
                    <a:gd name="connsiteY495" fmla="*/ 3166329 h 3460007"/>
                    <a:gd name="connsiteX496" fmla="*/ 2649282 w 3254567"/>
                    <a:gd name="connsiteY496" fmla="*/ 3185173 h 3460007"/>
                    <a:gd name="connsiteX497" fmla="*/ 2682973 w 3254567"/>
                    <a:gd name="connsiteY497" fmla="*/ 3209156 h 3460007"/>
                    <a:gd name="connsiteX498" fmla="*/ 2729226 w 3254567"/>
                    <a:gd name="connsiteY498" fmla="*/ 3188028 h 3460007"/>
                    <a:gd name="connsiteX499" fmla="*/ 2762916 w 3254567"/>
                    <a:gd name="connsiteY499" fmla="*/ 3122360 h 3460007"/>
                    <a:gd name="connsiteX500" fmla="*/ 2699533 w 3254567"/>
                    <a:gd name="connsiteY500" fmla="*/ 3079533 h 3460007"/>
                    <a:gd name="connsiteX501" fmla="*/ 2640146 w 3254567"/>
                    <a:gd name="connsiteY501" fmla="*/ 3074394 h 3460007"/>
                    <a:gd name="connsiteX502" fmla="*/ 2628155 w 3254567"/>
                    <a:gd name="connsiteY502" fmla="*/ 3016150 h 3460007"/>
                    <a:gd name="connsiteX503" fmla="*/ 2696106 w 3254567"/>
                    <a:gd name="connsiteY503" fmla="*/ 3018434 h 3460007"/>
                    <a:gd name="connsiteX504" fmla="*/ 2714379 w 3254567"/>
                    <a:gd name="connsiteY504" fmla="*/ 3020147 h 3460007"/>
                    <a:gd name="connsiteX505" fmla="*/ 2682402 w 3254567"/>
                    <a:gd name="connsiteY505" fmla="*/ 2970468 h 3460007"/>
                    <a:gd name="connsiteX506" fmla="*/ 812297 w 3254567"/>
                    <a:gd name="connsiteY506" fmla="*/ 255819 h 3460007"/>
                    <a:gd name="connsiteX507" fmla="*/ 853411 w 3254567"/>
                    <a:gd name="connsiteY507" fmla="*/ 275234 h 3460007"/>
                    <a:gd name="connsiteX508" fmla="*/ 845417 w 3254567"/>
                    <a:gd name="connsiteY508" fmla="*/ 311779 h 3460007"/>
                    <a:gd name="connsiteX509" fmla="*/ 800306 w 3254567"/>
                    <a:gd name="connsiteY509" fmla="*/ 332907 h 3460007"/>
                    <a:gd name="connsiteX510" fmla="*/ 767187 w 3254567"/>
                    <a:gd name="connsiteY510" fmla="*/ 329481 h 3460007"/>
                    <a:gd name="connsiteX511" fmla="*/ 787743 w 3254567"/>
                    <a:gd name="connsiteY511" fmla="*/ 363742 h 3460007"/>
                    <a:gd name="connsiteX512" fmla="*/ 815724 w 3254567"/>
                    <a:gd name="connsiteY512" fmla="*/ 366026 h 3460007"/>
                    <a:gd name="connsiteX513" fmla="*/ 869971 w 3254567"/>
                    <a:gd name="connsiteY513" fmla="*/ 316347 h 3460007"/>
                    <a:gd name="connsiteX514" fmla="*/ 874539 w 3254567"/>
                    <a:gd name="connsiteY514" fmla="*/ 250109 h 3460007"/>
                    <a:gd name="connsiteX515" fmla="*/ 811726 w 3254567"/>
                    <a:gd name="connsiteY515" fmla="*/ 221557 h 3460007"/>
                    <a:gd name="connsiteX516" fmla="*/ 751769 w 3254567"/>
                    <a:gd name="connsiteY516" fmla="*/ 238688 h 3460007"/>
                    <a:gd name="connsiteX517" fmla="*/ 708371 w 3254567"/>
                    <a:gd name="connsiteY517" fmla="*/ 227839 h 3460007"/>
                    <a:gd name="connsiteX518" fmla="*/ 711797 w 3254567"/>
                    <a:gd name="connsiteY518" fmla="*/ 191293 h 3460007"/>
                    <a:gd name="connsiteX519" fmla="*/ 751769 w 3254567"/>
                    <a:gd name="connsiteY519" fmla="*/ 173020 h 3460007"/>
                    <a:gd name="connsiteX520" fmla="*/ 774610 w 3254567"/>
                    <a:gd name="connsiteY520" fmla="*/ 173020 h 3460007"/>
                    <a:gd name="connsiteX521" fmla="*/ 767187 w 3254567"/>
                    <a:gd name="connsiteY521" fmla="*/ 149608 h 3460007"/>
                    <a:gd name="connsiteX522" fmla="*/ 734067 w 3254567"/>
                    <a:gd name="connsiteY522" fmla="*/ 142185 h 3460007"/>
                    <a:gd name="connsiteX523" fmla="*/ 701519 w 3254567"/>
                    <a:gd name="connsiteY523" fmla="*/ 169594 h 3460007"/>
                    <a:gd name="connsiteX524" fmla="*/ 682675 w 3254567"/>
                    <a:gd name="connsiteY524" fmla="*/ 246111 h 3460007"/>
                    <a:gd name="connsiteX525" fmla="*/ 763760 w 3254567"/>
                    <a:gd name="connsiteY525" fmla="*/ 269523 h 3460007"/>
                    <a:gd name="connsiteX526" fmla="*/ 812297 w 3254567"/>
                    <a:gd name="connsiteY526" fmla="*/ 255819 h 3460007"/>
                    <a:gd name="connsiteX527" fmla="*/ 1023005 w 3254567"/>
                    <a:gd name="connsiteY527" fmla="*/ 159316 h 3460007"/>
                    <a:gd name="connsiteX528" fmla="*/ 955625 w 3254567"/>
                    <a:gd name="connsiteY528" fmla="*/ 98787 h 3460007"/>
                    <a:gd name="connsiteX529" fmla="*/ 890528 w 3254567"/>
                    <a:gd name="connsiteY529" fmla="*/ 107924 h 3460007"/>
                    <a:gd name="connsiteX530" fmla="*/ 856266 w 3254567"/>
                    <a:gd name="connsiteY530" fmla="*/ 93077 h 3460007"/>
                    <a:gd name="connsiteX531" fmla="*/ 864261 w 3254567"/>
                    <a:gd name="connsiteY531" fmla="*/ 56531 h 3460007"/>
                    <a:gd name="connsiteX532" fmla="*/ 903661 w 3254567"/>
                    <a:gd name="connsiteY532" fmla="*/ 41685 h 3460007"/>
                    <a:gd name="connsiteX533" fmla="*/ 928215 w 3254567"/>
                    <a:gd name="connsiteY533" fmla="*/ 47395 h 3460007"/>
                    <a:gd name="connsiteX534" fmla="*/ 919650 w 3254567"/>
                    <a:gd name="connsiteY534" fmla="*/ 17131 h 3460007"/>
                    <a:gd name="connsiteX535" fmla="*/ 891670 w 3254567"/>
                    <a:gd name="connsiteY535" fmla="*/ 9707 h 3460007"/>
                    <a:gd name="connsiteX536" fmla="*/ 837423 w 3254567"/>
                    <a:gd name="connsiteY536" fmla="*/ 54818 h 3460007"/>
                    <a:gd name="connsiteX537" fmla="*/ 831141 w 3254567"/>
                    <a:gd name="connsiteY537" fmla="*/ 113634 h 3460007"/>
                    <a:gd name="connsiteX538" fmla="*/ 884817 w 3254567"/>
                    <a:gd name="connsiteY538" fmla="*/ 142756 h 3460007"/>
                    <a:gd name="connsiteX539" fmla="*/ 955053 w 3254567"/>
                    <a:gd name="connsiteY539" fmla="*/ 132478 h 3460007"/>
                    <a:gd name="connsiteX540" fmla="*/ 991599 w 3254567"/>
                    <a:gd name="connsiteY540" fmla="*/ 147895 h 3460007"/>
                    <a:gd name="connsiteX541" fmla="*/ 985318 w 3254567"/>
                    <a:gd name="connsiteY541" fmla="*/ 190722 h 3460007"/>
                    <a:gd name="connsiteX542" fmla="*/ 923076 w 3254567"/>
                    <a:gd name="connsiteY542" fmla="*/ 202143 h 3460007"/>
                    <a:gd name="connsiteX543" fmla="*/ 902519 w 3254567"/>
                    <a:gd name="connsiteY543" fmla="*/ 200429 h 3460007"/>
                    <a:gd name="connsiteX544" fmla="*/ 929929 w 3254567"/>
                    <a:gd name="connsiteY544" fmla="*/ 245540 h 3460007"/>
                    <a:gd name="connsiteX545" fmla="*/ 1023005 w 3254567"/>
                    <a:gd name="connsiteY545" fmla="*/ 159316 h 3460007"/>
                    <a:gd name="connsiteX546" fmla="*/ 379461 w 3254567"/>
                    <a:gd name="connsiteY546" fmla="*/ 1167744 h 3460007"/>
                    <a:gd name="connsiteX547" fmla="*/ 177318 w 3254567"/>
                    <a:gd name="connsiteY547" fmla="*/ 1132341 h 3460007"/>
                    <a:gd name="connsiteX548" fmla="*/ 163614 w 3254567"/>
                    <a:gd name="connsiteY548" fmla="*/ 1227702 h 3460007"/>
                    <a:gd name="connsiteX549" fmla="*/ 189881 w 3254567"/>
                    <a:gd name="connsiteY549" fmla="*/ 1197438 h 3460007"/>
                    <a:gd name="connsiteX550" fmla="*/ 261830 w 3254567"/>
                    <a:gd name="connsiteY550" fmla="*/ 1210571 h 3460007"/>
                    <a:gd name="connsiteX551" fmla="*/ 262401 w 3254567"/>
                    <a:gd name="connsiteY551" fmla="*/ 1249972 h 3460007"/>
                    <a:gd name="connsiteX552" fmla="*/ 262401 w 3254567"/>
                    <a:gd name="connsiteY552" fmla="*/ 1261392 h 3460007"/>
                    <a:gd name="connsiteX553" fmla="*/ 267541 w 3254567"/>
                    <a:gd name="connsiteY553" fmla="*/ 1272813 h 3460007"/>
                    <a:gd name="connsiteX554" fmla="*/ 277819 w 3254567"/>
                    <a:gd name="connsiteY554" fmla="*/ 1264819 h 3460007"/>
                    <a:gd name="connsiteX555" fmla="*/ 282958 w 3254567"/>
                    <a:gd name="connsiteY555" fmla="*/ 1248830 h 3460007"/>
                    <a:gd name="connsiteX556" fmla="*/ 328640 w 3254567"/>
                    <a:gd name="connsiteY556" fmla="*/ 1217995 h 3460007"/>
                    <a:gd name="connsiteX557" fmla="*/ 357191 w 3254567"/>
                    <a:gd name="connsiteY557" fmla="*/ 1239122 h 3460007"/>
                    <a:gd name="connsiteX558" fmla="*/ 335492 w 3254567"/>
                    <a:gd name="connsiteY558" fmla="*/ 1289944 h 3460007"/>
                    <a:gd name="connsiteX559" fmla="*/ 318361 w 3254567"/>
                    <a:gd name="connsiteY559" fmla="*/ 1300793 h 3460007"/>
                    <a:gd name="connsiteX560" fmla="*/ 336634 w 3254567"/>
                    <a:gd name="connsiteY560" fmla="*/ 1315069 h 3460007"/>
                    <a:gd name="connsiteX561" fmla="*/ 369183 w 3254567"/>
                    <a:gd name="connsiteY561" fmla="*/ 1294512 h 3460007"/>
                    <a:gd name="connsiteX562" fmla="*/ 385742 w 3254567"/>
                    <a:gd name="connsiteY562" fmla="*/ 1187730 h 3460007"/>
                    <a:gd name="connsiteX563" fmla="*/ 379461 w 3254567"/>
                    <a:gd name="connsiteY563" fmla="*/ 1167744 h 3460007"/>
                    <a:gd name="connsiteX564" fmla="*/ 445129 w 3254567"/>
                    <a:gd name="connsiteY564" fmla="*/ 806286 h 3460007"/>
                    <a:gd name="connsiteX565" fmla="*/ 555908 w 3254567"/>
                    <a:gd name="connsiteY565" fmla="*/ 696649 h 3460007"/>
                    <a:gd name="connsiteX566" fmla="*/ 542774 w 3254567"/>
                    <a:gd name="connsiteY566" fmla="*/ 674951 h 3460007"/>
                    <a:gd name="connsiteX567" fmla="*/ 535922 w 3254567"/>
                    <a:gd name="connsiteY567" fmla="*/ 696078 h 3460007"/>
                    <a:gd name="connsiteX568" fmla="*/ 501660 w 3254567"/>
                    <a:gd name="connsiteY568" fmla="*/ 761175 h 3460007"/>
                    <a:gd name="connsiteX569" fmla="*/ 361188 w 3254567"/>
                    <a:gd name="connsiteY569" fmla="*/ 699505 h 3460007"/>
                    <a:gd name="connsiteX570" fmla="*/ 412010 w 3254567"/>
                    <a:gd name="connsiteY570" fmla="*/ 629269 h 3460007"/>
                    <a:gd name="connsiteX571" fmla="*/ 424001 w 3254567"/>
                    <a:gd name="connsiteY571" fmla="*/ 622416 h 3460007"/>
                    <a:gd name="connsiteX572" fmla="*/ 396021 w 3254567"/>
                    <a:gd name="connsiteY572" fmla="*/ 596149 h 3460007"/>
                    <a:gd name="connsiteX573" fmla="*/ 370896 w 3254567"/>
                    <a:gd name="connsiteY573" fmla="*/ 603002 h 3460007"/>
                    <a:gd name="connsiteX574" fmla="*/ 347484 w 3254567"/>
                    <a:gd name="connsiteY574" fmla="*/ 736621 h 3460007"/>
                    <a:gd name="connsiteX575" fmla="*/ 445129 w 3254567"/>
                    <a:gd name="connsiteY575" fmla="*/ 806286 h 3460007"/>
                    <a:gd name="connsiteX576" fmla="*/ 454265 w 3254567"/>
                    <a:gd name="connsiteY576" fmla="*/ 2525640 h 3460007"/>
                    <a:gd name="connsiteX577" fmla="*/ 537635 w 3254567"/>
                    <a:gd name="connsiteY577" fmla="*/ 2644984 h 3460007"/>
                    <a:gd name="connsiteX578" fmla="*/ 557621 w 3254567"/>
                    <a:gd name="connsiteY578" fmla="*/ 2648410 h 3460007"/>
                    <a:gd name="connsiteX579" fmla="*/ 582175 w 3254567"/>
                    <a:gd name="connsiteY579" fmla="*/ 2621572 h 3460007"/>
                    <a:gd name="connsiteX580" fmla="*/ 573038 w 3254567"/>
                    <a:gd name="connsiteY580" fmla="*/ 2614720 h 3460007"/>
                    <a:gd name="connsiteX581" fmla="*/ 513081 w 3254567"/>
                    <a:gd name="connsiteY581" fmla="*/ 2577032 h 3460007"/>
                    <a:gd name="connsiteX582" fmla="*/ 517649 w 3254567"/>
                    <a:gd name="connsiteY582" fmla="*/ 2551907 h 3460007"/>
                    <a:gd name="connsiteX583" fmla="*/ 590740 w 3254567"/>
                    <a:gd name="connsiteY583" fmla="*/ 2497660 h 3460007"/>
                    <a:gd name="connsiteX584" fmla="*/ 677536 w 3254567"/>
                    <a:gd name="connsiteY584" fmla="*/ 2475390 h 3460007"/>
                    <a:gd name="connsiteX585" fmla="*/ 625572 w 3254567"/>
                    <a:gd name="connsiteY585" fmla="*/ 2400586 h 3460007"/>
                    <a:gd name="connsiteX586" fmla="*/ 454265 w 3254567"/>
                    <a:gd name="connsiteY586" fmla="*/ 2525640 h 3460007"/>
                    <a:gd name="connsiteX587" fmla="*/ 2836007 w 3254567"/>
                    <a:gd name="connsiteY587" fmla="*/ 2019713 h 3460007"/>
                    <a:gd name="connsiteX588" fmla="*/ 2873695 w 3254567"/>
                    <a:gd name="connsiteY588" fmla="*/ 2015144 h 3460007"/>
                    <a:gd name="connsiteX589" fmla="*/ 2892538 w 3254567"/>
                    <a:gd name="connsiteY589" fmla="*/ 2004295 h 3460007"/>
                    <a:gd name="connsiteX590" fmla="*/ 2882260 w 3254567"/>
                    <a:gd name="connsiteY590" fmla="*/ 1986022 h 3460007"/>
                    <a:gd name="connsiteX591" fmla="*/ 2829155 w 3254567"/>
                    <a:gd name="connsiteY591" fmla="*/ 1948334 h 3460007"/>
                    <a:gd name="connsiteX592" fmla="*/ 2814879 w 3254567"/>
                    <a:gd name="connsiteY592" fmla="*/ 1926635 h 3460007"/>
                    <a:gd name="connsiteX593" fmla="*/ 2792038 w 3254567"/>
                    <a:gd name="connsiteY593" fmla="*/ 1904937 h 3460007"/>
                    <a:gd name="connsiteX594" fmla="*/ 2754351 w 3254567"/>
                    <a:gd name="connsiteY594" fmla="*/ 1916928 h 3460007"/>
                    <a:gd name="connsiteX595" fmla="*/ 2747498 w 3254567"/>
                    <a:gd name="connsiteY595" fmla="*/ 1987735 h 3460007"/>
                    <a:gd name="connsiteX596" fmla="*/ 2836007 w 3254567"/>
                    <a:gd name="connsiteY596" fmla="*/ 2019713 h 3460007"/>
                    <a:gd name="connsiteX597" fmla="*/ 1113798 w 3254567"/>
                    <a:gd name="connsiteY597" fmla="*/ 1902081 h 3460007"/>
                    <a:gd name="connsiteX598" fmla="*/ 1097239 w 3254567"/>
                    <a:gd name="connsiteY598" fmla="*/ 1953474 h 3460007"/>
                    <a:gd name="connsiteX599" fmla="*/ 1052128 w 3254567"/>
                    <a:gd name="connsiteY599" fmla="*/ 1987735 h 3460007"/>
                    <a:gd name="connsiteX600" fmla="*/ 1058409 w 3254567"/>
                    <a:gd name="connsiteY600" fmla="*/ 2014573 h 3460007"/>
                    <a:gd name="connsiteX601" fmla="*/ 1192028 w 3254567"/>
                    <a:gd name="connsiteY601" fmla="*/ 1983167 h 3460007"/>
                    <a:gd name="connsiteX602" fmla="*/ 1182321 w 3254567"/>
                    <a:gd name="connsiteY602" fmla="*/ 1916357 h 3460007"/>
                    <a:gd name="connsiteX603" fmla="*/ 1113798 w 3254567"/>
                    <a:gd name="connsiteY603" fmla="*/ 1902081 h 3460007"/>
                    <a:gd name="connsiteX604" fmla="*/ 738064 w 3254567"/>
                    <a:gd name="connsiteY604" fmla="*/ 2547910 h 3460007"/>
                    <a:gd name="connsiteX605" fmla="*/ 676394 w 3254567"/>
                    <a:gd name="connsiteY605" fmla="*/ 2643842 h 3460007"/>
                    <a:gd name="connsiteX606" fmla="*/ 575322 w 3254567"/>
                    <a:gd name="connsiteY606" fmla="*/ 2690095 h 3460007"/>
                    <a:gd name="connsiteX607" fmla="*/ 640990 w 3254567"/>
                    <a:gd name="connsiteY607" fmla="*/ 2755192 h 3460007"/>
                    <a:gd name="connsiteX608" fmla="*/ 795738 w 3254567"/>
                    <a:gd name="connsiteY608" fmla="*/ 2618717 h 3460007"/>
                    <a:gd name="connsiteX609" fmla="*/ 738064 w 3254567"/>
                    <a:gd name="connsiteY609" fmla="*/ 2547910 h 3460007"/>
                    <a:gd name="connsiteX610" fmla="*/ 560476 w 3254567"/>
                    <a:gd name="connsiteY610" fmla="*/ 335762 h 3460007"/>
                    <a:gd name="connsiteX611" fmla="*/ 721505 w 3254567"/>
                    <a:gd name="connsiteY611" fmla="*/ 472237 h 3460007"/>
                    <a:gd name="connsiteX612" fmla="*/ 772326 w 3254567"/>
                    <a:gd name="connsiteY612" fmla="*/ 414564 h 3460007"/>
                    <a:gd name="connsiteX613" fmla="*/ 773468 w 3254567"/>
                    <a:gd name="connsiteY613" fmla="*/ 402001 h 3460007"/>
                    <a:gd name="connsiteX614" fmla="*/ 763189 w 3254567"/>
                    <a:gd name="connsiteY614" fmla="*/ 402001 h 3460007"/>
                    <a:gd name="connsiteX615" fmla="*/ 728928 w 3254567"/>
                    <a:gd name="connsiteY615" fmla="*/ 398575 h 3460007"/>
                    <a:gd name="connsiteX616" fmla="*/ 626714 w 3254567"/>
                    <a:gd name="connsiteY616" fmla="*/ 311779 h 3460007"/>
                    <a:gd name="connsiteX617" fmla="*/ 619291 w 3254567"/>
                    <a:gd name="connsiteY617" fmla="*/ 283228 h 3460007"/>
                    <a:gd name="connsiteX618" fmla="*/ 619862 w 3254567"/>
                    <a:gd name="connsiteY618" fmla="*/ 270094 h 3460007"/>
                    <a:gd name="connsiteX619" fmla="*/ 605016 w 3254567"/>
                    <a:gd name="connsiteY619" fmla="*/ 274092 h 3460007"/>
                    <a:gd name="connsiteX620" fmla="*/ 560476 w 3254567"/>
                    <a:gd name="connsiteY620" fmla="*/ 335762 h 3460007"/>
                    <a:gd name="connsiteX621" fmla="*/ 147625 w 3254567"/>
                    <a:gd name="connsiteY621" fmla="*/ 1598868 h 3460007"/>
                    <a:gd name="connsiteX622" fmla="*/ 149338 w 3254567"/>
                    <a:gd name="connsiteY622" fmla="*/ 1687376 h 3460007"/>
                    <a:gd name="connsiteX623" fmla="*/ 155620 w 3254567"/>
                    <a:gd name="connsiteY623" fmla="*/ 1695942 h 3460007"/>
                    <a:gd name="connsiteX624" fmla="*/ 165327 w 3254567"/>
                    <a:gd name="connsiteY624" fmla="*/ 1688518 h 3460007"/>
                    <a:gd name="connsiteX625" fmla="*/ 196162 w 3254567"/>
                    <a:gd name="connsiteY625" fmla="*/ 1666819 h 3460007"/>
                    <a:gd name="connsiteX626" fmla="*/ 300660 w 3254567"/>
                    <a:gd name="connsiteY626" fmla="*/ 1656541 h 3460007"/>
                    <a:gd name="connsiteX627" fmla="*/ 358333 w 3254567"/>
                    <a:gd name="connsiteY627" fmla="*/ 1681666 h 3460007"/>
                    <a:gd name="connsiteX628" fmla="*/ 350910 w 3254567"/>
                    <a:gd name="connsiteY628" fmla="*/ 1589731 h 3460007"/>
                    <a:gd name="connsiteX629" fmla="*/ 304086 w 3254567"/>
                    <a:gd name="connsiteY629" fmla="*/ 1623422 h 3460007"/>
                    <a:gd name="connsiteX630" fmla="*/ 216148 w 3254567"/>
                    <a:gd name="connsiteY630" fmla="*/ 1630274 h 3460007"/>
                    <a:gd name="connsiteX631" fmla="*/ 147625 w 3254567"/>
                    <a:gd name="connsiteY631" fmla="*/ 1598868 h 3460007"/>
                    <a:gd name="connsiteX632" fmla="*/ 2255846 w 3254567"/>
                    <a:gd name="connsiteY632" fmla="*/ 681803 h 3460007"/>
                    <a:gd name="connsiteX633" fmla="*/ 2235290 w 3254567"/>
                    <a:gd name="connsiteY633" fmla="*/ 648683 h 3460007"/>
                    <a:gd name="connsiteX634" fmla="*/ 2150778 w 3254567"/>
                    <a:gd name="connsiteY634" fmla="*/ 616706 h 3460007"/>
                    <a:gd name="connsiteX635" fmla="*/ 2107380 w 3254567"/>
                    <a:gd name="connsiteY635" fmla="*/ 630982 h 3460007"/>
                    <a:gd name="connsiteX636" fmla="*/ 2104525 w 3254567"/>
                    <a:gd name="connsiteY636" fmla="*/ 665814 h 3460007"/>
                    <a:gd name="connsiteX637" fmla="*/ 2125653 w 3254567"/>
                    <a:gd name="connsiteY637" fmla="*/ 672666 h 3460007"/>
                    <a:gd name="connsiteX638" fmla="*/ 2212449 w 3254567"/>
                    <a:gd name="connsiteY638" fmla="*/ 704644 h 3460007"/>
                    <a:gd name="connsiteX639" fmla="*/ 2232435 w 3254567"/>
                    <a:gd name="connsiteY639" fmla="*/ 715493 h 3460007"/>
                    <a:gd name="connsiteX640" fmla="*/ 2255846 w 3254567"/>
                    <a:gd name="connsiteY640" fmla="*/ 681803 h 3460007"/>
                    <a:gd name="connsiteX641" fmla="*/ 1966908 w 3254567"/>
                    <a:gd name="connsiteY641" fmla="*/ 588726 h 3460007"/>
                    <a:gd name="connsiteX642" fmla="*/ 1966908 w 3254567"/>
                    <a:gd name="connsiteY642" fmla="*/ 591010 h 3460007"/>
                    <a:gd name="connsiteX643" fmla="*/ 1921226 w 3254567"/>
                    <a:gd name="connsiteY643" fmla="*/ 591010 h 3460007"/>
                    <a:gd name="connsiteX644" fmla="*/ 1912661 w 3254567"/>
                    <a:gd name="connsiteY644" fmla="*/ 592723 h 3460007"/>
                    <a:gd name="connsiteX645" fmla="*/ 1888107 w 3254567"/>
                    <a:gd name="connsiteY645" fmla="*/ 636692 h 3460007"/>
                    <a:gd name="connsiteX646" fmla="*/ 1925224 w 3254567"/>
                    <a:gd name="connsiteY646" fmla="*/ 652110 h 3460007"/>
                    <a:gd name="connsiteX647" fmla="*/ 2021726 w 3254567"/>
                    <a:gd name="connsiteY647" fmla="*/ 654394 h 3460007"/>
                    <a:gd name="connsiteX648" fmla="*/ 2039999 w 3254567"/>
                    <a:gd name="connsiteY648" fmla="*/ 649254 h 3460007"/>
                    <a:gd name="connsiteX649" fmla="*/ 2020013 w 3254567"/>
                    <a:gd name="connsiteY649" fmla="*/ 593865 h 3460007"/>
                    <a:gd name="connsiteX650" fmla="*/ 1966908 w 3254567"/>
                    <a:gd name="connsiteY650" fmla="*/ 588726 h 3460007"/>
                    <a:gd name="connsiteX651" fmla="*/ 1113227 w 3254567"/>
                    <a:gd name="connsiteY651" fmla="*/ 1179165 h 3460007"/>
                    <a:gd name="connsiteX652" fmla="*/ 1136068 w 3254567"/>
                    <a:gd name="connsiteY652" fmla="*/ 1178023 h 3460007"/>
                    <a:gd name="connsiteX653" fmla="*/ 1186318 w 3254567"/>
                    <a:gd name="connsiteY653" fmla="*/ 1161463 h 3460007"/>
                    <a:gd name="connsiteX654" fmla="*/ 1176611 w 3254567"/>
                    <a:gd name="connsiteY654" fmla="*/ 1123776 h 3460007"/>
                    <a:gd name="connsiteX655" fmla="*/ 1176040 w 3254567"/>
                    <a:gd name="connsiteY655" fmla="*/ 1120920 h 3460007"/>
                    <a:gd name="connsiteX656" fmla="*/ 1125790 w 3254567"/>
                    <a:gd name="connsiteY656" fmla="*/ 1064389 h 3460007"/>
                    <a:gd name="connsiteX657" fmla="*/ 1109801 w 3254567"/>
                    <a:gd name="connsiteY657" fmla="*/ 1063247 h 3460007"/>
                    <a:gd name="connsiteX658" fmla="*/ 1109230 w 3254567"/>
                    <a:gd name="connsiteY658" fmla="*/ 1079236 h 3460007"/>
                    <a:gd name="connsiteX659" fmla="*/ 1082392 w 3254567"/>
                    <a:gd name="connsiteY659" fmla="*/ 1135767 h 3460007"/>
                    <a:gd name="connsiteX660" fmla="*/ 1057267 w 3254567"/>
                    <a:gd name="connsiteY660" fmla="*/ 1148901 h 3460007"/>
                    <a:gd name="connsiteX661" fmla="*/ 1058409 w 3254567"/>
                    <a:gd name="connsiteY661" fmla="*/ 1170029 h 3460007"/>
                    <a:gd name="connsiteX662" fmla="*/ 1113227 w 3254567"/>
                    <a:gd name="connsiteY662" fmla="*/ 1179165 h 3460007"/>
                    <a:gd name="connsiteX663" fmla="*/ 1833288 w 3254567"/>
                    <a:gd name="connsiteY663" fmla="*/ 653823 h 3460007"/>
                    <a:gd name="connsiteX664" fmla="*/ 1784751 w 3254567"/>
                    <a:gd name="connsiteY664" fmla="*/ 615564 h 3460007"/>
                    <a:gd name="connsiteX665" fmla="*/ 1700240 w 3254567"/>
                    <a:gd name="connsiteY665" fmla="*/ 648112 h 3460007"/>
                    <a:gd name="connsiteX666" fmla="*/ 1680254 w 3254567"/>
                    <a:gd name="connsiteY666" fmla="*/ 676093 h 3460007"/>
                    <a:gd name="connsiteX667" fmla="*/ 1704237 w 3254567"/>
                    <a:gd name="connsiteY667" fmla="*/ 716064 h 3460007"/>
                    <a:gd name="connsiteX668" fmla="*/ 1715658 w 3254567"/>
                    <a:gd name="connsiteY668" fmla="*/ 713780 h 3460007"/>
                    <a:gd name="connsiteX669" fmla="*/ 1813874 w 3254567"/>
                    <a:gd name="connsiteY669" fmla="*/ 670382 h 3460007"/>
                    <a:gd name="connsiteX670" fmla="*/ 1833288 w 3254567"/>
                    <a:gd name="connsiteY670" fmla="*/ 653823 h 3460007"/>
                    <a:gd name="connsiteX671" fmla="*/ 2824586 w 3254567"/>
                    <a:gd name="connsiteY671" fmla="*/ 1056966 h 3460007"/>
                    <a:gd name="connsiteX672" fmla="*/ 2761774 w 3254567"/>
                    <a:gd name="connsiteY672" fmla="*/ 1127202 h 3460007"/>
                    <a:gd name="connsiteX673" fmla="*/ 2754351 w 3254567"/>
                    <a:gd name="connsiteY673" fmla="*/ 1138622 h 3460007"/>
                    <a:gd name="connsiteX674" fmla="*/ 2764629 w 3254567"/>
                    <a:gd name="connsiteY674" fmla="*/ 1171171 h 3460007"/>
                    <a:gd name="connsiteX675" fmla="*/ 2870840 w 3254567"/>
                    <a:gd name="connsiteY675" fmla="*/ 1171171 h 3460007"/>
                    <a:gd name="connsiteX676" fmla="*/ 2886257 w 3254567"/>
                    <a:gd name="connsiteY676" fmla="*/ 1160321 h 3460007"/>
                    <a:gd name="connsiteX677" fmla="*/ 2871982 w 3254567"/>
                    <a:gd name="connsiteY677" fmla="*/ 1145475 h 3460007"/>
                    <a:gd name="connsiteX678" fmla="*/ 2834294 w 3254567"/>
                    <a:gd name="connsiteY678" fmla="*/ 1126631 h 3460007"/>
                    <a:gd name="connsiteX679" fmla="*/ 2821160 w 3254567"/>
                    <a:gd name="connsiteY679" fmla="*/ 1093511 h 3460007"/>
                    <a:gd name="connsiteX680" fmla="*/ 2824586 w 3254567"/>
                    <a:gd name="connsiteY680" fmla="*/ 1056966 h 3460007"/>
                    <a:gd name="connsiteX681" fmla="*/ 1962340 w 3254567"/>
                    <a:gd name="connsiteY681" fmla="*/ 232978 h 3460007"/>
                    <a:gd name="connsiteX682" fmla="*/ 2017158 w 3254567"/>
                    <a:gd name="connsiteY682" fmla="*/ 186154 h 3460007"/>
                    <a:gd name="connsiteX683" fmla="*/ 1975474 w 3254567"/>
                    <a:gd name="connsiteY683" fmla="*/ 131907 h 3460007"/>
                    <a:gd name="connsiteX684" fmla="*/ 1916658 w 3254567"/>
                    <a:gd name="connsiteY684" fmla="*/ 177017 h 3460007"/>
                    <a:gd name="connsiteX685" fmla="*/ 1962340 w 3254567"/>
                    <a:gd name="connsiteY685" fmla="*/ 232978 h 3460007"/>
                    <a:gd name="connsiteX686" fmla="*/ 2732652 w 3254567"/>
                    <a:gd name="connsiteY686" fmla="*/ 2213290 h 3460007"/>
                    <a:gd name="connsiteX687" fmla="*/ 2761203 w 3254567"/>
                    <a:gd name="connsiteY687" fmla="*/ 2211006 h 3460007"/>
                    <a:gd name="connsiteX688" fmla="*/ 2782902 w 3254567"/>
                    <a:gd name="connsiteY688" fmla="*/ 2202440 h 3460007"/>
                    <a:gd name="connsiteX689" fmla="*/ 2769197 w 3254567"/>
                    <a:gd name="connsiteY689" fmla="*/ 2181883 h 3460007"/>
                    <a:gd name="connsiteX690" fmla="*/ 2660703 w 3254567"/>
                    <a:gd name="connsiteY690" fmla="*/ 2141341 h 3460007"/>
                    <a:gd name="connsiteX691" fmla="*/ 2635007 w 3254567"/>
                    <a:gd name="connsiteY691" fmla="*/ 2149906 h 3460007"/>
                    <a:gd name="connsiteX692" fmla="*/ 2643572 w 3254567"/>
                    <a:gd name="connsiteY692" fmla="*/ 2178457 h 3460007"/>
                    <a:gd name="connsiteX693" fmla="*/ 2732652 w 3254567"/>
                    <a:gd name="connsiteY693" fmla="*/ 2213290 h 3460007"/>
                    <a:gd name="connsiteX694" fmla="*/ 1268546 w 3254567"/>
                    <a:gd name="connsiteY694" fmla="*/ 2140770 h 3460007"/>
                    <a:gd name="connsiteX695" fmla="*/ 1165190 w 3254567"/>
                    <a:gd name="connsiteY695" fmla="*/ 2183596 h 3460007"/>
                    <a:gd name="connsiteX696" fmla="*/ 1152628 w 3254567"/>
                    <a:gd name="connsiteY696" fmla="*/ 2203582 h 3460007"/>
                    <a:gd name="connsiteX697" fmla="*/ 1174898 w 3254567"/>
                    <a:gd name="connsiteY697" fmla="*/ 2213290 h 3460007"/>
                    <a:gd name="connsiteX698" fmla="*/ 1283392 w 3254567"/>
                    <a:gd name="connsiteY698" fmla="*/ 2183026 h 3460007"/>
                    <a:gd name="connsiteX699" fmla="*/ 1300523 w 3254567"/>
                    <a:gd name="connsiteY699" fmla="*/ 2149335 h 3460007"/>
                    <a:gd name="connsiteX700" fmla="*/ 1268546 w 3254567"/>
                    <a:gd name="connsiteY700" fmla="*/ 2140770 h 3460007"/>
                    <a:gd name="connsiteX701" fmla="*/ 1667121 w 3254567"/>
                    <a:gd name="connsiteY701" fmla="*/ 3163474 h 3460007"/>
                    <a:gd name="connsiteX702" fmla="*/ 1681396 w 3254567"/>
                    <a:gd name="connsiteY702" fmla="*/ 3241133 h 3460007"/>
                    <a:gd name="connsiteX703" fmla="*/ 1640854 w 3254567"/>
                    <a:gd name="connsiteY703" fmla="*/ 3306801 h 3460007"/>
                    <a:gd name="connsiteX704" fmla="*/ 1738499 w 3254567"/>
                    <a:gd name="connsiteY704" fmla="*/ 3319934 h 3460007"/>
                    <a:gd name="connsiteX705" fmla="*/ 1711660 w 3254567"/>
                    <a:gd name="connsiteY705" fmla="*/ 3256551 h 3460007"/>
                    <a:gd name="connsiteX706" fmla="*/ 1723652 w 3254567"/>
                    <a:gd name="connsiteY706" fmla="*/ 3180605 h 3460007"/>
                    <a:gd name="connsiteX707" fmla="*/ 1700240 w 3254567"/>
                    <a:gd name="connsiteY707" fmla="*/ 3154337 h 3460007"/>
                    <a:gd name="connsiteX708" fmla="*/ 1667121 w 3254567"/>
                    <a:gd name="connsiteY708" fmla="*/ 3163474 h 3460007"/>
                    <a:gd name="connsiteX709" fmla="*/ 1052128 w 3254567"/>
                    <a:gd name="connsiteY709" fmla="*/ 1575456 h 3460007"/>
                    <a:gd name="connsiteX710" fmla="*/ 988744 w 3254567"/>
                    <a:gd name="connsiteY710" fmla="*/ 1595441 h 3460007"/>
                    <a:gd name="connsiteX711" fmla="*/ 990457 w 3254567"/>
                    <a:gd name="connsiteY711" fmla="*/ 1622280 h 3460007"/>
                    <a:gd name="connsiteX712" fmla="*/ 1124077 w 3254567"/>
                    <a:gd name="connsiteY712" fmla="*/ 1618282 h 3460007"/>
                    <a:gd name="connsiteX713" fmla="*/ 1124648 w 3254567"/>
                    <a:gd name="connsiteY713" fmla="*/ 1601723 h 3460007"/>
                    <a:gd name="connsiteX714" fmla="*/ 1052128 w 3254567"/>
                    <a:gd name="connsiteY714" fmla="*/ 1575456 h 3460007"/>
                    <a:gd name="connsiteX715" fmla="*/ 2883402 w 3254567"/>
                    <a:gd name="connsiteY715" fmla="*/ 1639410 h 3460007"/>
                    <a:gd name="connsiteX716" fmla="*/ 2938791 w 3254567"/>
                    <a:gd name="connsiteY716" fmla="*/ 1623993 h 3460007"/>
                    <a:gd name="connsiteX717" fmla="*/ 2941075 w 3254567"/>
                    <a:gd name="connsiteY717" fmla="*/ 1592586 h 3460007"/>
                    <a:gd name="connsiteX718" fmla="*/ 2819448 w 3254567"/>
                    <a:gd name="connsiteY718" fmla="*/ 1596584 h 3460007"/>
                    <a:gd name="connsiteX719" fmla="*/ 2824586 w 3254567"/>
                    <a:gd name="connsiteY719" fmla="*/ 1627990 h 3460007"/>
                    <a:gd name="connsiteX720" fmla="*/ 2883402 w 3254567"/>
                    <a:gd name="connsiteY720" fmla="*/ 1639410 h 3460007"/>
                    <a:gd name="connsiteX721" fmla="*/ 1964053 w 3254567"/>
                    <a:gd name="connsiteY721" fmla="*/ 3338778 h 3460007"/>
                    <a:gd name="connsiteX722" fmla="*/ 2041712 w 3254567"/>
                    <a:gd name="connsiteY722" fmla="*/ 3346202 h 3460007"/>
                    <a:gd name="connsiteX723" fmla="*/ 2054275 w 3254567"/>
                    <a:gd name="connsiteY723" fmla="*/ 3338207 h 3460007"/>
                    <a:gd name="connsiteX724" fmla="*/ 2044567 w 3254567"/>
                    <a:gd name="connsiteY724" fmla="*/ 3329071 h 3460007"/>
                    <a:gd name="connsiteX725" fmla="*/ 2025153 w 3254567"/>
                    <a:gd name="connsiteY725" fmla="*/ 3299378 h 3460007"/>
                    <a:gd name="connsiteX726" fmla="*/ 2021156 w 3254567"/>
                    <a:gd name="connsiteY726" fmla="*/ 3194309 h 3460007"/>
                    <a:gd name="connsiteX727" fmla="*/ 2009735 w 3254567"/>
                    <a:gd name="connsiteY727" fmla="*/ 3179463 h 3460007"/>
                    <a:gd name="connsiteX728" fmla="*/ 1969763 w 3254567"/>
                    <a:gd name="connsiteY728" fmla="*/ 3188599 h 3460007"/>
                    <a:gd name="connsiteX729" fmla="*/ 1984039 w 3254567"/>
                    <a:gd name="connsiteY729" fmla="*/ 3204587 h 3460007"/>
                    <a:gd name="connsiteX730" fmla="*/ 1996602 w 3254567"/>
                    <a:gd name="connsiteY730" fmla="*/ 3231426 h 3460007"/>
                    <a:gd name="connsiteX731" fmla="*/ 1997172 w 3254567"/>
                    <a:gd name="connsiteY731" fmla="*/ 3277108 h 3460007"/>
                    <a:gd name="connsiteX732" fmla="*/ 1964053 w 3254567"/>
                    <a:gd name="connsiteY732" fmla="*/ 3338778 h 3460007"/>
                    <a:gd name="connsiteX733" fmla="*/ 2075974 w 3254567"/>
                    <a:gd name="connsiteY733" fmla="*/ 2818575 h 3460007"/>
                    <a:gd name="connsiteX734" fmla="*/ 2075974 w 3254567"/>
                    <a:gd name="connsiteY734" fmla="*/ 2720930 h 3460007"/>
                    <a:gd name="connsiteX735" fmla="*/ 2058843 w 3254567"/>
                    <a:gd name="connsiteY735" fmla="*/ 2711223 h 3460007"/>
                    <a:gd name="connsiteX736" fmla="*/ 1995459 w 3254567"/>
                    <a:gd name="connsiteY736" fmla="*/ 2748910 h 3460007"/>
                    <a:gd name="connsiteX737" fmla="*/ 1994317 w 3254567"/>
                    <a:gd name="connsiteY737" fmla="*/ 2767754 h 3460007"/>
                    <a:gd name="connsiteX738" fmla="*/ 2075974 w 3254567"/>
                    <a:gd name="connsiteY738" fmla="*/ 2818575 h 3460007"/>
                    <a:gd name="connsiteX739" fmla="*/ 1967479 w 3254567"/>
                    <a:gd name="connsiteY739" fmla="*/ 2751195 h 3460007"/>
                    <a:gd name="connsiteX740" fmla="*/ 2016587 w 3254567"/>
                    <a:gd name="connsiteY740" fmla="*/ 2666112 h 3460007"/>
                    <a:gd name="connsiteX741" fmla="*/ 2009164 w 3254567"/>
                    <a:gd name="connsiteY741" fmla="*/ 2650123 h 3460007"/>
                    <a:gd name="connsiteX742" fmla="*/ 1909235 w 3254567"/>
                    <a:gd name="connsiteY742" fmla="*/ 2650123 h 3460007"/>
                    <a:gd name="connsiteX743" fmla="*/ 1967479 w 3254567"/>
                    <a:gd name="connsiteY743" fmla="*/ 2751195 h 3460007"/>
                    <a:gd name="connsiteX744" fmla="*/ 2024582 w 3254567"/>
                    <a:gd name="connsiteY744" fmla="*/ 2872252 h 3460007"/>
                    <a:gd name="connsiteX745" fmla="*/ 1977187 w 3254567"/>
                    <a:gd name="connsiteY745" fmla="*/ 2786598 h 3460007"/>
                    <a:gd name="connsiteX746" fmla="*/ 1957201 w 3254567"/>
                    <a:gd name="connsiteY746" fmla="*/ 2787740 h 3460007"/>
                    <a:gd name="connsiteX747" fmla="*/ 1910377 w 3254567"/>
                    <a:gd name="connsiteY747" fmla="*/ 2875107 h 3460007"/>
                    <a:gd name="connsiteX748" fmla="*/ 2024582 w 3254567"/>
                    <a:gd name="connsiteY748" fmla="*/ 2872252 h 3460007"/>
                    <a:gd name="connsiteX749" fmla="*/ 1853846 w 3254567"/>
                    <a:gd name="connsiteY749" fmla="*/ 2820288 h 3460007"/>
                    <a:gd name="connsiteX750" fmla="*/ 1935502 w 3254567"/>
                    <a:gd name="connsiteY750" fmla="*/ 2773464 h 3460007"/>
                    <a:gd name="connsiteX751" fmla="*/ 1937215 w 3254567"/>
                    <a:gd name="connsiteY751" fmla="*/ 2748339 h 3460007"/>
                    <a:gd name="connsiteX752" fmla="*/ 1856129 w 3254567"/>
                    <a:gd name="connsiteY752" fmla="*/ 2704370 h 3460007"/>
                    <a:gd name="connsiteX753" fmla="*/ 1853846 w 3254567"/>
                    <a:gd name="connsiteY753" fmla="*/ 2820288 h 3460007"/>
                    <a:gd name="connsiteX754" fmla="*/ 2683544 w 3254567"/>
                    <a:gd name="connsiteY754" fmla="*/ 899363 h 3460007"/>
                    <a:gd name="connsiteX755" fmla="*/ 2659561 w 3254567"/>
                    <a:gd name="connsiteY755" fmla="*/ 882803 h 3460007"/>
                    <a:gd name="connsiteX756" fmla="*/ 2601887 w 3254567"/>
                    <a:gd name="connsiteY756" fmla="*/ 957037 h 3460007"/>
                    <a:gd name="connsiteX757" fmla="*/ 2615592 w 3254567"/>
                    <a:gd name="connsiteY757" fmla="*/ 971883 h 3460007"/>
                    <a:gd name="connsiteX758" fmla="*/ 2683544 w 3254567"/>
                    <a:gd name="connsiteY758" fmla="*/ 899363 h 3460007"/>
                    <a:gd name="connsiteX759" fmla="*/ 1331358 w 3254567"/>
                    <a:gd name="connsiteY759" fmla="*/ 956465 h 3460007"/>
                    <a:gd name="connsiteX760" fmla="*/ 1267404 w 3254567"/>
                    <a:gd name="connsiteY760" fmla="*/ 880519 h 3460007"/>
                    <a:gd name="connsiteX761" fmla="*/ 1249702 w 3254567"/>
                    <a:gd name="connsiteY761" fmla="*/ 897650 h 3460007"/>
                    <a:gd name="connsiteX762" fmla="*/ 1311944 w 3254567"/>
                    <a:gd name="connsiteY762" fmla="*/ 971312 h 3460007"/>
                    <a:gd name="connsiteX763" fmla="*/ 1331358 w 3254567"/>
                    <a:gd name="connsiteY763" fmla="*/ 956465 h 3460007"/>
                    <a:gd name="connsiteX764" fmla="*/ 1601453 w 3254567"/>
                    <a:gd name="connsiteY764" fmla="*/ 2614720 h 3460007"/>
                    <a:gd name="connsiteX765" fmla="*/ 1579183 w 3254567"/>
                    <a:gd name="connsiteY765" fmla="*/ 2617575 h 3460007"/>
                    <a:gd name="connsiteX766" fmla="*/ 1542637 w 3254567"/>
                    <a:gd name="connsiteY766" fmla="*/ 2647839 h 3460007"/>
                    <a:gd name="connsiteX767" fmla="*/ 1580896 w 3254567"/>
                    <a:gd name="connsiteY767" fmla="*/ 2666683 h 3460007"/>
                    <a:gd name="connsiteX768" fmla="*/ 1611731 w 3254567"/>
                    <a:gd name="connsiteY768" fmla="*/ 2664399 h 3460007"/>
                    <a:gd name="connsiteX769" fmla="*/ 1651703 w 3254567"/>
                    <a:gd name="connsiteY769" fmla="*/ 2638703 h 3460007"/>
                    <a:gd name="connsiteX770" fmla="*/ 1601453 w 3254567"/>
                    <a:gd name="connsiteY770" fmla="*/ 2614720 h 3460007"/>
                    <a:gd name="connsiteX771" fmla="*/ 2331222 w 3254567"/>
                    <a:gd name="connsiteY771" fmla="*/ 2613578 h 3460007"/>
                    <a:gd name="connsiteX772" fmla="*/ 2288966 w 3254567"/>
                    <a:gd name="connsiteY772" fmla="*/ 2632992 h 3460007"/>
                    <a:gd name="connsiteX773" fmla="*/ 2323798 w 3254567"/>
                    <a:gd name="connsiteY773" fmla="*/ 2663257 h 3460007"/>
                    <a:gd name="connsiteX774" fmla="*/ 2334648 w 3254567"/>
                    <a:gd name="connsiteY774" fmla="*/ 2666683 h 3460007"/>
                    <a:gd name="connsiteX775" fmla="*/ 2391750 w 3254567"/>
                    <a:gd name="connsiteY775" fmla="*/ 2647268 h 3460007"/>
                    <a:gd name="connsiteX776" fmla="*/ 2342642 w 3254567"/>
                    <a:gd name="connsiteY776" fmla="*/ 2615291 h 3460007"/>
                    <a:gd name="connsiteX777" fmla="*/ 2331222 w 3254567"/>
                    <a:gd name="connsiteY777" fmla="*/ 2613578 h 3460007"/>
                    <a:gd name="connsiteX778" fmla="*/ 2509381 w 3254567"/>
                    <a:gd name="connsiteY778" fmla="*/ 2541058 h 3460007"/>
                    <a:gd name="connsiteX779" fmla="*/ 2534506 w 3254567"/>
                    <a:gd name="connsiteY779" fmla="*/ 2537060 h 3460007"/>
                    <a:gd name="connsiteX780" fmla="*/ 2541929 w 3254567"/>
                    <a:gd name="connsiteY780" fmla="*/ 2523927 h 3460007"/>
                    <a:gd name="connsiteX781" fmla="*/ 2448853 w 3254567"/>
                    <a:gd name="connsiteY781" fmla="*/ 2486239 h 3460007"/>
                    <a:gd name="connsiteX782" fmla="*/ 2443143 w 3254567"/>
                    <a:gd name="connsiteY782" fmla="*/ 2507938 h 3460007"/>
                    <a:gd name="connsiteX783" fmla="*/ 2509381 w 3254567"/>
                    <a:gd name="connsiteY783" fmla="*/ 2541058 h 3460007"/>
                    <a:gd name="connsiteX784" fmla="*/ 2771481 w 3254567"/>
                    <a:gd name="connsiteY784" fmla="*/ 2344625 h 3460007"/>
                    <a:gd name="connsiteX785" fmla="*/ 2672694 w 3254567"/>
                    <a:gd name="connsiteY785" fmla="*/ 2324068 h 3460007"/>
                    <a:gd name="connsiteX786" fmla="*/ 2670981 w 3254567"/>
                    <a:gd name="connsiteY786" fmla="*/ 2353191 h 3460007"/>
                    <a:gd name="connsiteX787" fmla="*/ 2771481 w 3254567"/>
                    <a:gd name="connsiteY787" fmla="*/ 2344625 h 3460007"/>
                    <a:gd name="connsiteX788" fmla="*/ 1472972 w 3254567"/>
                    <a:gd name="connsiteY788" fmla="*/ 2483955 h 3460007"/>
                    <a:gd name="connsiteX789" fmla="*/ 1405020 w 3254567"/>
                    <a:gd name="connsiteY789" fmla="*/ 2510222 h 3460007"/>
                    <a:gd name="connsiteX790" fmla="*/ 1397026 w 3254567"/>
                    <a:gd name="connsiteY790" fmla="*/ 2532492 h 3460007"/>
                    <a:gd name="connsiteX791" fmla="*/ 1419296 w 3254567"/>
                    <a:gd name="connsiteY791" fmla="*/ 2542200 h 3460007"/>
                    <a:gd name="connsiteX792" fmla="*/ 1479825 w 3254567"/>
                    <a:gd name="connsiteY792" fmla="*/ 2521072 h 3460007"/>
                    <a:gd name="connsiteX793" fmla="*/ 1492958 w 3254567"/>
                    <a:gd name="connsiteY793" fmla="*/ 2494805 h 3460007"/>
                    <a:gd name="connsiteX794" fmla="*/ 1472972 w 3254567"/>
                    <a:gd name="connsiteY794" fmla="*/ 2483955 h 3460007"/>
                    <a:gd name="connsiteX795" fmla="*/ 1217725 w 3254567"/>
                    <a:gd name="connsiteY795" fmla="*/ 2365182 h 3460007"/>
                    <a:gd name="connsiteX796" fmla="*/ 1274827 w 3254567"/>
                    <a:gd name="connsiteY796" fmla="*/ 2338915 h 3460007"/>
                    <a:gd name="connsiteX797" fmla="*/ 1216582 w 3254567"/>
                    <a:gd name="connsiteY797" fmla="*/ 2317787 h 3460007"/>
                    <a:gd name="connsiteX798" fmla="*/ 1172043 w 3254567"/>
                    <a:gd name="connsiteY798" fmla="*/ 2344625 h 3460007"/>
                    <a:gd name="connsiteX799" fmla="*/ 1217725 w 3254567"/>
                    <a:gd name="connsiteY799" fmla="*/ 2365182 h 3460007"/>
                    <a:gd name="connsiteX800" fmla="*/ 1174898 w 3254567"/>
                    <a:gd name="connsiteY800" fmla="*/ 1215139 h 3460007"/>
                    <a:gd name="connsiteX801" fmla="*/ 1160622 w 3254567"/>
                    <a:gd name="connsiteY801" fmla="*/ 1216281 h 3460007"/>
                    <a:gd name="connsiteX802" fmla="*/ 1123506 w 3254567"/>
                    <a:gd name="connsiteY802" fmla="*/ 1240265 h 3460007"/>
                    <a:gd name="connsiteX803" fmla="*/ 1162335 w 3254567"/>
                    <a:gd name="connsiteY803" fmla="*/ 1259108 h 3460007"/>
                    <a:gd name="connsiteX804" fmla="*/ 1176611 w 3254567"/>
                    <a:gd name="connsiteY804" fmla="*/ 1258537 h 3460007"/>
                    <a:gd name="connsiteX805" fmla="*/ 1218867 w 3254567"/>
                    <a:gd name="connsiteY805" fmla="*/ 1235125 h 3460007"/>
                    <a:gd name="connsiteX806" fmla="*/ 1174898 w 3254567"/>
                    <a:gd name="connsiteY806" fmla="*/ 1215139 h 3460007"/>
                    <a:gd name="connsiteX807" fmla="*/ 2753208 w 3254567"/>
                    <a:gd name="connsiteY807" fmla="*/ 1668533 h 3460007"/>
                    <a:gd name="connsiteX808" fmla="*/ 2822874 w 3254567"/>
                    <a:gd name="connsiteY808" fmla="*/ 1707362 h 3460007"/>
                    <a:gd name="connsiteX809" fmla="*/ 2847427 w 3254567"/>
                    <a:gd name="connsiteY809" fmla="*/ 1697655 h 3460007"/>
                    <a:gd name="connsiteX810" fmla="*/ 2833723 w 3254567"/>
                    <a:gd name="connsiteY810" fmla="*/ 1671959 h 3460007"/>
                    <a:gd name="connsiteX811" fmla="*/ 2753208 w 3254567"/>
                    <a:gd name="connsiteY811" fmla="*/ 1668533 h 3460007"/>
                    <a:gd name="connsiteX812" fmla="*/ 1150344 w 3254567"/>
                    <a:gd name="connsiteY812" fmla="*/ 1655970 h 3460007"/>
                    <a:gd name="connsiteX813" fmla="*/ 1103520 w 3254567"/>
                    <a:gd name="connsiteY813" fmla="*/ 1669675 h 3460007"/>
                    <a:gd name="connsiteX814" fmla="*/ 1090386 w 3254567"/>
                    <a:gd name="connsiteY814" fmla="*/ 1695371 h 3460007"/>
                    <a:gd name="connsiteX815" fmla="*/ 1116653 w 3254567"/>
                    <a:gd name="connsiteY815" fmla="*/ 1707362 h 3460007"/>
                    <a:gd name="connsiteX816" fmla="*/ 1159480 w 3254567"/>
                    <a:gd name="connsiteY816" fmla="*/ 1694229 h 3460007"/>
                    <a:gd name="connsiteX817" fmla="*/ 1176611 w 3254567"/>
                    <a:gd name="connsiteY817" fmla="*/ 1667962 h 3460007"/>
                    <a:gd name="connsiteX818" fmla="*/ 1150344 w 3254567"/>
                    <a:gd name="connsiteY818" fmla="*/ 1655970 h 3460007"/>
                    <a:gd name="connsiteX819" fmla="*/ 2769768 w 3254567"/>
                    <a:gd name="connsiteY819" fmla="*/ 1259679 h 3460007"/>
                    <a:gd name="connsiteX820" fmla="*/ 2808598 w 3254567"/>
                    <a:gd name="connsiteY820" fmla="*/ 1240836 h 3460007"/>
                    <a:gd name="connsiteX821" fmla="*/ 2769197 w 3254567"/>
                    <a:gd name="connsiteY821" fmla="*/ 1215710 h 3460007"/>
                    <a:gd name="connsiteX822" fmla="*/ 2715521 w 3254567"/>
                    <a:gd name="connsiteY822" fmla="*/ 1232841 h 3460007"/>
                    <a:gd name="connsiteX823" fmla="*/ 2769768 w 3254567"/>
                    <a:gd name="connsiteY823" fmla="*/ 1259679 h 3460007"/>
                    <a:gd name="connsiteX824" fmla="*/ 2456276 w 3254567"/>
                    <a:gd name="connsiteY824" fmla="*/ 3203446 h 3460007"/>
                    <a:gd name="connsiteX825" fmla="*/ 2423728 w 3254567"/>
                    <a:gd name="connsiteY825" fmla="*/ 3169755 h 3460007"/>
                    <a:gd name="connsiteX826" fmla="*/ 2390608 w 3254567"/>
                    <a:gd name="connsiteY826" fmla="*/ 3198877 h 3460007"/>
                    <a:gd name="connsiteX827" fmla="*/ 2420873 w 3254567"/>
                    <a:gd name="connsiteY827" fmla="*/ 3234281 h 3460007"/>
                    <a:gd name="connsiteX828" fmla="*/ 2456276 w 3254567"/>
                    <a:gd name="connsiteY828" fmla="*/ 3203446 h 3460007"/>
                    <a:gd name="connsiteX829" fmla="*/ 310938 w 3254567"/>
                    <a:gd name="connsiteY829" fmla="*/ 940477 h 3460007"/>
                    <a:gd name="connsiteX830" fmla="*/ 276677 w 3254567"/>
                    <a:gd name="connsiteY830" fmla="*/ 971312 h 3460007"/>
                    <a:gd name="connsiteX831" fmla="*/ 304657 w 3254567"/>
                    <a:gd name="connsiteY831" fmla="*/ 1001005 h 3460007"/>
                    <a:gd name="connsiteX832" fmla="*/ 337776 w 3254567"/>
                    <a:gd name="connsiteY832" fmla="*/ 974167 h 3460007"/>
                    <a:gd name="connsiteX833" fmla="*/ 310938 w 3254567"/>
                    <a:gd name="connsiteY833" fmla="*/ 940477 h 3460007"/>
                    <a:gd name="connsiteX834" fmla="*/ 2811453 w 3254567"/>
                    <a:gd name="connsiteY834" fmla="*/ 2107079 h 3460007"/>
                    <a:gd name="connsiteX835" fmla="*/ 2772623 w 3254567"/>
                    <a:gd name="connsiteY835" fmla="*/ 2123639 h 3460007"/>
                    <a:gd name="connsiteX836" fmla="*/ 2807456 w 3254567"/>
                    <a:gd name="connsiteY836" fmla="*/ 2145909 h 3460007"/>
                    <a:gd name="connsiteX837" fmla="*/ 2810311 w 3254567"/>
                    <a:gd name="connsiteY837" fmla="*/ 2146480 h 3460007"/>
                    <a:gd name="connsiteX838" fmla="*/ 2857706 w 3254567"/>
                    <a:gd name="connsiteY838" fmla="*/ 2133346 h 3460007"/>
                    <a:gd name="connsiteX839" fmla="*/ 2811453 w 3254567"/>
                    <a:gd name="connsiteY839" fmla="*/ 2107079 h 3460007"/>
                    <a:gd name="connsiteX840" fmla="*/ 1130929 w 3254567"/>
                    <a:gd name="connsiteY840" fmla="*/ 2107650 h 3460007"/>
                    <a:gd name="connsiteX841" fmla="*/ 1087531 w 3254567"/>
                    <a:gd name="connsiteY841" fmla="*/ 2118500 h 3460007"/>
                    <a:gd name="connsiteX842" fmla="*/ 1076681 w 3254567"/>
                    <a:gd name="connsiteY842" fmla="*/ 2129349 h 3460007"/>
                    <a:gd name="connsiteX843" fmla="*/ 1088673 w 3254567"/>
                    <a:gd name="connsiteY843" fmla="*/ 2140199 h 3460007"/>
                    <a:gd name="connsiteX844" fmla="*/ 1146918 w 3254567"/>
                    <a:gd name="connsiteY844" fmla="*/ 2141912 h 3460007"/>
                    <a:gd name="connsiteX845" fmla="*/ 1164619 w 3254567"/>
                    <a:gd name="connsiteY845" fmla="*/ 2125923 h 3460007"/>
                    <a:gd name="connsiteX846" fmla="*/ 1144633 w 3254567"/>
                    <a:gd name="connsiteY846" fmla="*/ 2109363 h 3460007"/>
                    <a:gd name="connsiteX847" fmla="*/ 1130929 w 3254567"/>
                    <a:gd name="connsiteY847" fmla="*/ 2107650 h 3460007"/>
                    <a:gd name="connsiteX848" fmla="*/ 1498098 w 3254567"/>
                    <a:gd name="connsiteY848" fmla="*/ 3202304 h 3460007"/>
                    <a:gd name="connsiteX849" fmla="*/ 1516370 w 3254567"/>
                    <a:gd name="connsiteY849" fmla="*/ 3193167 h 3460007"/>
                    <a:gd name="connsiteX850" fmla="*/ 1504379 w 3254567"/>
                    <a:gd name="connsiteY850" fmla="*/ 3176608 h 3460007"/>
                    <a:gd name="connsiteX851" fmla="*/ 1460981 w 3254567"/>
                    <a:gd name="connsiteY851" fmla="*/ 3164045 h 3460007"/>
                    <a:gd name="connsiteX852" fmla="*/ 1443850 w 3254567"/>
                    <a:gd name="connsiteY852" fmla="*/ 3169184 h 3460007"/>
                    <a:gd name="connsiteX853" fmla="*/ 1451844 w 3254567"/>
                    <a:gd name="connsiteY853" fmla="*/ 3188599 h 3460007"/>
                    <a:gd name="connsiteX854" fmla="*/ 1498098 w 3254567"/>
                    <a:gd name="connsiteY854" fmla="*/ 3202304 h 346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</a:cxnLst>
                  <a:rect l="l" t="t" r="r" b="b"/>
                  <a:pathLst>
                    <a:path w="3254567" h="3460007">
                      <a:moveTo>
                        <a:pt x="3254568" y="2724356"/>
                      </a:moveTo>
                      <a:cubicBezTo>
                        <a:pt x="3254568" y="2811723"/>
                        <a:pt x="3254568" y="2899661"/>
                        <a:pt x="3254568" y="2987027"/>
                      </a:cubicBezTo>
                      <a:cubicBezTo>
                        <a:pt x="3249999" y="2990453"/>
                        <a:pt x="3245432" y="2993880"/>
                        <a:pt x="3240863" y="2997306"/>
                      </a:cubicBezTo>
                      <a:cubicBezTo>
                        <a:pt x="2895393" y="3282247"/>
                        <a:pt x="2500245" y="3439279"/>
                        <a:pt x="2051991" y="3458122"/>
                      </a:cubicBezTo>
                      <a:cubicBezTo>
                        <a:pt x="1769905" y="3470114"/>
                        <a:pt x="1497526" y="3425003"/>
                        <a:pt x="1234855" y="3319934"/>
                      </a:cubicBezTo>
                      <a:cubicBezTo>
                        <a:pt x="484530" y="3019576"/>
                        <a:pt x="-83068" y="2233847"/>
                        <a:pt x="10008" y="1293941"/>
                      </a:cubicBezTo>
                      <a:cubicBezTo>
                        <a:pt x="47125" y="920491"/>
                        <a:pt x="180745" y="585871"/>
                        <a:pt x="409154" y="288367"/>
                      </a:cubicBezTo>
                      <a:cubicBezTo>
                        <a:pt x="489098" y="184441"/>
                        <a:pt x="582175" y="93077"/>
                        <a:pt x="673539" y="571"/>
                      </a:cubicBezTo>
                      <a:cubicBezTo>
                        <a:pt x="787743" y="571"/>
                        <a:pt x="901948" y="571"/>
                        <a:pt x="1016153" y="571"/>
                      </a:cubicBezTo>
                      <a:cubicBezTo>
                        <a:pt x="1032713" y="27409"/>
                        <a:pt x="1049272" y="53676"/>
                        <a:pt x="1064690" y="81085"/>
                      </a:cubicBezTo>
                      <a:cubicBezTo>
                        <a:pt x="1075540" y="99929"/>
                        <a:pt x="1088673" y="118202"/>
                        <a:pt x="1073255" y="143327"/>
                      </a:cubicBezTo>
                      <a:cubicBezTo>
                        <a:pt x="1120650" y="123912"/>
                        <a:pt x="1161764" y="97645"/>
                        <a:pt x="1201736" y="70236"/>
                      </a:cubicBezTo>
                      <a:cubicBezTo>
                        <a:pt x="1210872" y="63955"/>
                        <a:pt x="1206304" y="57102"/>
                        <a:pt x="1201165" y="50821"/>
                      </a:cubicBezTo>
                      <a:cubicBezTo>
                        <a:pt x="1194313" y="41685"/>
                        <a:pt x="1188031" y="29122"/>
                        <a:pt x="1176040" y="29693"/>
                      </a:cubicBezTo>
                      <a:cubicBezTo>
                        <a:pt x="1162906" y="30835"/>
                        <a:pt x="1170330" y="43398"/>
                        <a:pt x="1170330" y="50821"/>
                      </a:cubicBezTo>
                      <a:cubicBezTo>
                        <a:pt x="1170900" y="79372"/>
                        <a:pt x="1145204" y="81085"/>
                        <a:pt x="1128074" y="90222"/>
                      </a:cubicBezTo>
                      <a:cubicBezTo>
                        <a:pt x="1112656" y="98216"/>
                        <a:pt x="1104662" y="83370"/>
                        <a:pt x="1097239" y="72520"/>
                      </a:cubicBezTo>
                      <a:cubicBezTo>
                        <a:pt x="1070971" y="33690"/>
                        <a:pt x="1070971" y="33690"/>
                        <a:pt x="1106946" y="571"/>
                      </a:cubicBezTo>
                      <a:cubicBezTo>
                        <a:pt x="1813874" y="571"/>
                        <a:pt x="2521373" y="571"/>
                        <a:pt x="3228301" y="0"/>
                      </a:cubicBezTo>
                      <a:cubicBezTo>
                        <a:pt x="3249428" y="0"/>
                        <a:pt x="3254568" y="4568"/>
                        <a:pt x="3254568" y="26267"/>
                      </a:cubicBezTo>
                      <a:cubicBezTo>
                        <a:pt x="3253997" y="912497"/>
                        <a:pt x="3253997" y="1798155"/>
                        <a:pt x="3253997" y="2684385"/>
                      </a:cubicBezTo>
                      <a:cubicBezTo>
                        <a:pt x="3226017" y="2658117"/>
                        <a:pt x="3188329" y="2637561"/>
                        <a:pt x="3196894" y="2582171"/>
                      </a:cubicBezTo>
                      <a:cubicBezTo>
                        <a:pt x="3174624" y="2605583"/>
                        <a:pt x="3157494" y="2623856"/>
                        <a:pt x="3140363" y="2642700"/>
                      </a:cubicBezTo>
                      <a:cubicBezTo>
                        <a:pt x="3137508" y="2645555"/>
                        <a:pt x="3134082" y="2650123"/>
                        <a:pt x="3136937" y="2655262"/>
                      </a:cubicBezTo>
                      <a:cubicBezTo>
                        <a:pt x="3139792" y="2660973"/>
                        <a:pt x="3144360" y="2659831"/>
                        <a:pt x="3148928" y="2656976"/>
                      </a:cubicBezTo>
                      <a:cubicBezTo>
                        <a:pt x="3164917" y="2646126"/>
                        <a:pt x="3176338" y="2656976"/>
                        <a:pt x="3186616" y="2665541"/>
                      </a:cubicBezTo>
                      <a:cubicBezTo>
                        <a:pt x="3210028" y="2684385"/>
                        <a:pt x="3232298" y="2704942"/>
                        <a:pt x="3254568" y="2724356"/>
                      </a:cubicBezTo>
                      <a:close/>
                      <a:moveTo>
                        <a:pt x="2138786" y="3208014"/>
                      </a:moveTo>
                      <a:cubicBezTo>
                        <a:pt x="2136503" y="3205730"/>
                        <a:pt x="2134790" y="3204017"/>
                        <a:pt x="2132505" y="3201732"/>
                      </a:cubicBezTo>
                      <a:cubicBezTo>
                        <a:pt x="2142784" y="3154337"/>
                        <a:pt x="2182755" y="3133209"/>
                        <a:pt x="2216446" y="3104658"/>
                      </a:cubicBezTo>
                      <a:cubicBezTo>
                        <a:pt x="2171335" y="3109227"/>
                        <a:pt x="2133647" y="3125215"/>
                        <a:pt x="2112519" y="3166900"/>
                      </a:cubicBezTo>
                      <a:cubicBezTo>
                        <a:pt x="2088536" y="3213724"/>
                        <a:pt x="2085110" y="3261690"/>
                        <a:pt x="2115375" y="3307372"/>
                      </a:cubicBezTo>
                      <a:cubicBezTo>
                        <a:pt x="2138786" y="3342775"/>
                        <a:pt x="2182185" y="3349628"/>
                        <a:pt x="2215304" y="3326787"/>
                      </a:cubicBezTo>
                      <a:cubicBezTo>
                        <a:pt x="2246710" y="3305088"/>
                        <a:pt x="2254705" y="3251983"/>
                        <a:pt x="2232435" y="3219434"/>
                      </a:cubicBezTo>
                      <a:cubicBezTo>
                        <a:pt x="2209594" y="3185173"/>
                        <a:pt x="2178758" y="3181747"/>
                        <a:pt x="2138786" y="3208014"/>
                      </a:cubicBezTo>
                      <a:close/>
                      <a:moveTo>
                        <a:pt x="2812024" y="2972181"/>
                      </a:moveTo>
                      <a:cubicBezTo>
                        <a:pt x="2848570" y="2987598"/>
                        <a:pt x="2885115" y="3003587"/>
                        <a:pt x="2921660" y="3019005"/>
                      </a:cubicBezTo>
                      <a:cubicBezTo>
                        <a:pt x="2939934" y="3026999"/>
                        <a:pt x="2957635" y="3036707"/>
                        <a:pt x="2976479" y="3042988"/>
                      </a:cubicBezTo>
                      <a:cubicBezTo>
                        <a:pt x="2997607" y="3049840"/>
                        <a:pt x="3015879" y="3036135"/>
                        <a:pt x="3023874" y="3020718"/>
                      </a:cubicBezTo>
                      <a:cubicBezTo>
                        <a:pt x="3032439" y="3004729"/>
                        <a:pt x="3009027" y="3015579"/>
                        <a:pt x="3003888" y="3007584"/>
                      </a:cubicBezTo>
                      <a:cubicBezTo>
                        <a:pt x="2999891" y="3001303"/>
                        <a:pt x="2993038" y="2996735"/>
                        <a:pt x="2988471" y="2991025"/>
                      </a:cubicBezTo>
                      <a:cubicBezTo>
                        <a:pt x="2966201" y="2962473"/>
                        <a:pt x="2947357" y="2932209"/>
                        <a:pt x="2930226" y="2900232"/>
                      </a:cubicBezTo>
                      <a:cubicBezTo>
                        <a:pt x="2919948" y="2880817"/>
                        <a:pt x="2910240" y="2861973"/>
                        <a:pt x="2924516" y="2839132"/>
                      </a:cubicBezTo>
                      <a:cubicBezTo>
                        <a:pt x="2889683" y="2845414"/>
                        <a:pt x="2867413" y="2860260"/>
                        <a:pt x="2857706" y="2883672"/>
                      </a:cubicBezTo>
                      <a:cubicBezTo>
                        <a:pt x="2886828" y="2880246"/>
                        <a:pt x="2901104" y="2898519"/>
                        <a:pt x="2913095" y="2920218"/>
                      </a:cubicBezTo>
                      <a:cubicBezTo>
                        <a:pt x="2925087" y="2941916"/>
                        <a:pt x="2937078" y="2963044"/>
                        <a:pt x="2949641" y="2984172"/>
                      </a:cubicBezTo>
                      <a:cubicBezTo>
                        <a:pt x="2947928" y="2986457"/>
                        <a:pt x="2946215" y="2988170"/>
                        <a:pt x="2943931" y="2990453"/>
                      </a:cubicBezTo>
                      <a:cubicBezTo>
                        <a:pt x="2893109" y="2969897"/>
                        <a:pt x="2842289" y="2949340"/>
                        <a:pt x="2791467" y="2929354"/>
                      </a:cubicBezTo>
                      <a:cubicBezTo>
                        <a:pt x="2782902" y="2925928"/>
                        <a:pt x="2773194" y="2920218"/>
                        <a:pt x="2764629" y="2928783"/>
                      </a:cubicBezTo>
                      <a:cubicBezTo>
                        <a:pt x="2755493" y="2938490"/>
                        <a:pt x="2762916" y="2948769"/>
                        <a:pt x="2767484" y="2957334"/>
                      </a:cubicBezTo>
                      <a:cubicBezTo>
                        <a:pt x="2785757" y="2991596"/>
                        <a:pt x="2805172" y="3025286"/>
                        <a:pt x="2824586" y="3058976"/>
                      </a:cubicBezTo>
                      <a:cubicBezTo>
                        <a:pt x="2837149" y="3081817"/>
                        <a:pt x="2853709" y="3103517"/>
                        <a:pt x="2832581" y="3137207"/>
                      </a:cubicBezTo>
                      <a:cubicBezTo>
                        <a:pt x="2865700" y="3124644"/>
                        <a:pt x="2888541" y="3111511"/>
                        <a:pt x="2907385" y="3089812"/>
                      </a:cubicBezTo>
                      <a:cubicBezTo>
                        <a:pt x="2887971" y="3090383"/>
                        <a:pt x="2872552" y="3088670"/>
                        <a:pt x="2861703" y="3070968"/>
                      </a:cubicBezTo>
                      <a:cubicBezTo>
                        <a:pt x="2843430" y="3040133"/>
                        <a:pt x="2822874" y="3010439"/>
                        <a:pt x="2808027" y="2977320"/>
                      </a:cubicBezTo>
                      <a:cubicBezTo>
                        <a:pt x="2808598" y="2976178"/>
                        <a:pt x="2810311" y="2974465"/>
                        <a:pt x="2812024" y="2972181"/>
                      </a:cubicBezTo>
                      <a:close/>
                      <a:moveTo>
                        <a:pt x="2609310" y="1867820"/>
                      </a:moveTo>
                      <a:cubicBezTo>
                        <a:pt x="2646427" y="1835272"/>
                        <a:pt x="2683544" y="1802723"/>
                        <a:pt x="2688683" y="1748476"/>
                      </a:cubicBezTo>
                      <a:cubicBezTo>
                        <a:pt x="2690396" y="1733058"/>
                        <a:pt x="2696677" y="1730774"/>
                        <a:pt x="2711524" y="1734771"/>
                      </a:cubicBezTo>
                      <a:cubicBezTo>
                        <a:pt x="2729796" y="1739340"/>
                        <a:pt x="2749211" y="1739911"/>
                        <a:pt x="2774907" y="1742766"/>
                      </a:cubicBezTo>
                      <a:cubicBezTo>
                        <a:pt x="2700103" y="1690803"/>
                        <a:pt x="2680118" y="1631987"/>
                        <a:pt x="2710381" y="1568032"/>
                      </a:cubicBezTo>
                      <a:cubicBezTo>
                        <a:pt x="2730939" y="1524063"/>
                        <a:pt x="2737220" y="1520637"/>
                        <a:pt x="2784044" y="1532629"/>
                      </a:cubicBezTo>
                      <a:cubicBezTo>
                        <a:pt x="2827441" y="1544049"/>
                        <a:pt x="2868556" y="1545191"/>
                        <a:pt x="2905672" y="1514356"/>
                      </a:cubicBezTo>
                      <a:cubicBezTo>
                        <a:pt x="2928513" y="1495512"/>
                        <a:pt x="2927371" y="1487518"/>
                        <a:pt x="2899391" y="1476669"/>
                      </a:cubicBezTo>
                      <a:cubicBezTo>
                        <a:pt x="2881689" y="1469816"/>
                        <a:pt x="2862845" y="1467532"/>
                        <a:pt x="2843430" y="1469245"/>
                      </a:cubicBezTo>
                      <a:cubicBezTo>
                        <a:pt x="2804030" y="1472671"/>
                        <a:pt x="2767484" y="1484092"/>
                        <a:pt x="2733222" y="1505220"/>
                      </a:cubicBezTo>
                      <a:cubicBezTo>
                        <a:pt x="2722944" y="1511501"/>
                        <a:pt x="2712095" y="1529203"/>
                        <a:pt x="2700103" y="1520066"/>
                      </a:cubicBezTo>
                      <a:cubicBezTo>
                        <a:pt x="2689825" y="1512072"/>
                        <a:pt x="2693822" y="1493228"/>
                        <a:pt x="2695535" y="1479524"/>
                      </a:cubicBezTo>
                      <a:cubicBezTo>
                        <a:pt x="2698390" y="1458396"/>
                        <a:pt x="2709811" y="1442978"/>
                        <a:pt x="2725800" y="1429845"/>
                      </a:cubicBezTo>
                      <a:cubicBezTo>
                        <a:pt x="2732081" y="1424705"/>
                        <a:pt x="2741788" y="1423563"/>
                        <a:pt x="2744643" y="1413856"/>
                      </a:cubicBezTo>
                      <a:cubicBezTo>
                        <a:pt x="2732081" y="1414998"/>
                        <a:pt x="2719518" y="1414998"/>
                        <a:pt x="2707526" y="1417282"/>
                      </a:cubicBezTo>
                      <a:cubicBezTo>
                        <a:pt x="2688683" y="1421279"/>
                        <a:pt x="2682402" y="1412714"/>
                        <a:pt x="2680118" y="1395583"/>
                      </a:cubicBezTo>
                      <a:cubicBezTo>
                        <a:pt x="2678404" y="1380736"/>
                        <a:pt x="2674407" y="1365890"/>
                        <a:pt x="2672123" y="1350472"/>
                      </a:cubicBezTo>
                      <a:cubicBezTo>
                        <a:pt x="2671552" y="1344762"/>
                        <a:pt x="2667555" y="1336197"/>
                        <a:pt x="2675549" y="1332770"/>
                      </a:cubicBezTo>
                      <a:cubicBezTo>
                        <a:pt x="2679547" y="1331057"/>
                        <a:pt x="2686399" y="1335054"/>
                        <a:pt x="2690967" y="1337910"/>
                      </a:cubicBezTo>
                      <a:cubicBezTo>
                        <a:pt x="2720089" y="1356182"/>
                        <a:pt x="2750925" y="1370458"/>
                        <a:pt x="2784044" y="1379594"/>
                      </a:cubicBezTo>
                      <a:cubicBezTo>
                        <a:pt x="2820019" y="1389873"/>
                        <a:pt x="2853709" y="1383021"/>
                        <a:pt x="2886828" y="1369316"/>
                      </a:cubicBezTo>
                      <a:cubicBezTo>
                        <a:pt x="2894823" y="1365890"/>
                        <a:pt x="2905101" y="1362464"/>
                        <a:pt x="2894823" y="1348759"/>
                      </a:cubicBezTo>
                      <a:cubicBezTo>
                        <a:pt x="2866271" y="1310500"/>
                        <a:pt x="2789754" y="1292228"/>
                        <a:pt x="2749782" y="1317924"/>
                      </a:cubicBezTo>
                      <a:cubicBezTo>
                        <a:pt x="2732652" y="1328773"/>
                        <a:pt x="2722374" y="1325347"/>
                        <a:pt x="2709811" y="1313927"/>
                      </a:cubicBezTo>
                      <a:cubicBezTo>
                        <a:pt x="2660132" y="1269958"/>
                        <a:pt x="2624157" y="1221421"/>
                        <a:pt x="2631010" y="1148901"/>
                      </a:cubicBezTo>
                      <a:cubicBezTo>
                        <a:pt x="2633293" y="1124918"/>
                        <a:pt x="2635007" y="1111784"/>
                        <a:pt x="2662416" y="1107787"/>
                      </a:cubicBezTo>
                      <a:cubicBezTo>
                        <a:pt x="2721802" y="1099222"/>
                        <a:pt x="2746356" y="1055253"/>
                        <a:pt x="2762345" y="1003289"/>
                      </a:cubicBezTo>
                      <a:cubicBezTo>
                        <a:pt x="2768055" y="985017"/>
                        <a:pt x="2760061" y="977593"/>
                        <a:pt x="2742359" y="982162"/>
                      </a:cubicBezTo>
                      <a:cubicBezTo>
                        <a:pt x="2667555" y="1002718"/>
                        <a:pt x="2616734" y="1044403"/>
                        <a:pt x="2603600" y="1119778"/>
                      </a:cubicBezTo>
                      <a:cubicBezTo>
                        <a:pt x="2593893" y="1174597"/>
                        <a:pt x="2601887" y="1227702"/>
                        <a:pt x="2612737" y="1280807"/>
                      </a:cubicBezTo>
                      <a:cubicBezTo>
                        <a:pt x="2640717" y="1417282"/>
                        <a:pt x="2657848" y="1554899"/>
                        <a:pt x="2637862" y="1694229"/>
                      </a:cubicBezTo>
                      <a:cubicBezTo>
                        <a:pt x="2629296" y="1752473"/>
                        <a:pt x="2619589" y="1810147"/>
                        <a:pt x="2609881" y="1867820"/>
                      </a:cubicBezTo>
                      <a:cubicBezTo>
                        <a:pt x="2608169" y="1866107"/>
                        <a:pt x="2606455" y="1866107"/>
                        <a:pt x="2605884" y="1868962"/>
                      </a:cubicBezTo>
                      <a:cubicBezTo>
                        <a:pt x="2605884" y="1869533"/>
                        <a:pt x="2606455" y="1870675"/>
                        <a:pt x="2607026" y="1871246"/>
                      </a:cubicBezTo>
                      <a:cubicBezTo>
                        <a:pt x="2607597" y="1870675"/>
                        <a:pt x="2608169" y="1868962"/>
                        <a:pt x="2609310" y="1867820"/>
                      </a:cubicBezTo>
                      <a:close/>
                      <a:moveTo>
                        <a:pt x="2569339" y="1556041"/>
                      </a:moveTo>
                      <a:cubicBezTo>
                        <a:pt x="2569339" y="1538910"/>
                        <a:pt x="2570481" y="1512072"/>
                        <a:pt x="2569339" y="1485234"/>
                      </a:cubicBezTo>
                      <a:cubicBezTo>
                        <a:pt x="2560773" y="1280236"/>
                        <a:pt x="2494535" y="1095224"/>
                        <a:pt x="2360344" y="939335"/>
                      </a:cubicBezTo>
                      <a:cubicBezTo>
                        <a:pt x="2241571" y="801718"/>
                        <a:pt x="2094247" y="722917"/>
                        <a:pt x="1905238" y="748042"/>
                      </a:cubicBezTo>
                      <a:cubicBezTo>
                        <a:pt x="1755058" y="768027"/>
                        <a:pt x="1638569" y="848542"/>
                        <a:pt x="1551774" y="967315"/>
                      </a:cubicBezTo>
                      <a:cubicBezTo>
                        <a:pt x="1365049" y="1222563"/>
                        <a:pt x="1325077" y="1509788"/>
                        <a:pt x="1391316" y="1813573"/>
                      </a:cubicBezTo>
                      <a:cubicBezTo>
                        <a:pt x="1427861" y="1980312"/>
                        <a:pt x="1502666" y="2129349"/>
                        <a:pt x="1632288" y="2244696"/>
                      </a:cubicBezTo>
                      <a:cubicBezTo>
                        <a:pt x="1788749" y="2384597"/>
                        <a:pt x="1965766" y="2425140"/>
                        <a:pt x="2162770" y="2338915"/>
                      </a:cubicBezTo>
                      <a:cubicBezTo>
                        <a:pt x="2272406" y="2290949"/>
                        <a:pt x="2354634" y="2209292"/>
                        <a:pt x="2418588" y="2109934"/>
                      </a:cubicBezTo>
                      <a:cubicBezTo>
                        <a:pt x="2525941" y="1945479"/>
                        <a:pt x="2578475" y="1763894"/>
                        <a:pt x="2569339" y="1556041"/>
                      </a:cubicBezTo>
                      <a:close/>
                      <a:moveTo>
                        <a:pt x="1970334" y="476805"/>
                      </a:moveTo>
                      <a:cubicBezTo>
                        <a:pt x="1986323" y="437976"/>
                        <a:pt x="1999457" y="405998"/>
                        <a:pt x="2004596" y="371166"/>
                      </a:cubicBezTo>
                      <a:cubicBezTo>
                        <a:pt x="2008022" y="347183"/>
                        <a:pt x="2021156" y="342043"/>
                        <a:pt x="2041712" y="356319"/>
                      </a:cubicBezTo>
                      <a:cubicBezTo>
                        <a:pt x="2055417" y="366026"/>
                        <a:pt x="2055417" y="380302"/>
                        <a:pt x="2056559" y="394578"/>
                      </a:cubicBezTo>
                      <a:cubicBezTo>
                        <a:pt x="2059985" y="429981"/>
                        <a:pt x="2077687" y="455106"/>
                        <a:pt x="2111949" y="467669"/>
                      </a:cubicBezTo>
                      <a:cubicBezTo>
                        <a:pt x="2145639" y="480231"/>
                        <a:pt x="2171906" y="467098"/>
                        <a:pt x="2192463" y="441402"/>
                      </a:cubicBezTo>
                      <a:cubicBezTo>
                        <a:pt x="2206168" y="424271"/>
                        <a:pt x="2219301" y="420845"/>
                        <a:pt x="2238145" y="432265"/>
                      </a:cubicBezTo>
                      <a:cubicBezTo>
                        <a:pt x="2246139" y="437405"/>
                        <a:pt x="2255276" y="440831"/>
                        <a:pt x="2263841" y="443686"/>
                      </a:cubicBezTo>
                      <a:cubicBezTo>
                        <a:pt x="2281542" y="450538"/>
                        <a:pt x="2290108" y="459674"/>
                        <a:pt x="2288966" y="481944"/>
                      </a:cubicBezTo>
                      <a:cubicBezTo>
                        <a:pt x="2287253" y="511638"/>
                        <a:pt x="2304383" y="535050"/>
                        <a:pt x="2331793" y="547041"/>
                      </a:cubicBezTo>
                      <a:cubicBezTo>
                        <a:pt x="2364341" y="561317"/>
                        <a:pt x="2397461" y="562459"/>
                        <a:pt x="2423728" y="533908"/>
                      </a:cubicBezTo>
                      <a:cubicBezTo>
                        <a:pt x="2443143" y="512209"/>
                        <a:pt x="2463699" y="517919"/>
                        <a:pt x="2481972" y="531052"/>
                      </a:cubicBezTo>
                      <a:cubicBezTo>
                        <a:pt x="2501958" y="545328"/>
                        <a:pt x="2479117" y="557320"/>
                        <a:pt x="2473978" y="568740"/>
                      </a:cubicBezTo>
                      <a:cubicBezTo>
                        <a:pt x="2464841" y="588726"/>
                        <a:pt x="2451708" y="606428"/>
                        <a:pt x="2441429" y="625271"/>
                      </a:cubicBezTo>
                      <a:cubicBezTo>
                        <a:pt x="2432293" y="642402"/>
                        <a:pt x="2421443" y="644686"/>
                        <a:pt x="2404884" y="633837"/>
                      </a:cubicBezTo>
                      <a:cubicBezTo>
                        <a:pt x="2323228" y="579590"/>
                        <a:pt x="2231864" y="547612"/>
                        <a:pt x="2137645" y="523058"/>
                      </a:cubicBezTo>
                      <a:cubicBezTo>
                        <a:pt x="2101099" y="513351"/>
                        <a:pt x="2063411" y="505356"/>
                        <a:pt x="2025153" y="509354"/>
                      </a:cubicBezTo>
                      <a:cubicBezTo>
                        <a:pt x="2012019" y="510496"/>
                        <a:pt x="1998885" y="516206"/>
                        <a:pt x="1999457" y="530481"/>
                      </a:cubicBezTo>
                      <a:cubicBezTo>
                        <a:pt x="2000028" y="543615"/>
                        <a:pt x="2014874" y="541902"/>
                        <a:pt x="2024582" y="542473"/>
                      </a:cubicBezTo>
                      <a:cubicBezTo>
                        <a:pt x="2146210" y="551038"/>
                        <a:pt x="2258131" y="591581"/>
                        <a:pt x="2363199" y="651539"/>
                      </a:cubicBezTo>
                      <a:cubicBezTo>
                        <a:pt x="2413449" y="680090"/>
                        <a:pt x="2414021" y="685800"/>
                        <a:pt x="2378617" y="732624"/>
                      </a:cubicBezTo>
                      <a:cubicBezTo>
                        <a:pt x="2374049" y="738905"/>
                        <a:pt x="2370051" y="749184"/>
                        <a:pt x="2359202" y="745758"/>
                      </a:cubicBezTo>
                      <a:cubicBezTo>
                        <a:pt x="2350636" y="742902"/>
                        <a:pt x="2343784" y="735479"/>
                        <a:pt x="2343213" y="726914"/>
                      </a:cubicBezTo>
                      <a:cubicBezTo>
                        <a:pt x="2341500" y="690368"/>
                        <a:pt x="2326083" y="703502"/>
                        <a:pt x="2309523" y="716064"/>
                      </a:cubicBezTo>
                      <a:cubicBezTo>
                        <a:pt x="2301528" y="722346"/>
                        <a:pt x="2293534" y="729198"/>
                        <a:pt x="2284398" y="734908"/>
                      </a:cubicBezTo>
                      <a:cubicBezTo>
                        <a:pt x="2270693" y="744044"/>
                        <a:pt x="2272406" y="751468"/>
                        <a:pt x="2285540" y="760033"/>
                      </a:cubicBezTo>
                      <a:cubicBezTo>
                        <a:pt x="2328938" y="789726"/>
                        <a:pt x="2367196" y="825701"/>
                        <a:pt x="2404884" y="861675"/>
                      </a:cubicBezTo>
                      <a:cubicBezTo>
                        <a:pt x="2408881" y="865673"/>
                        <a:pt x="2411736" y="873096"/>
                        <a:pt x="2420302" y="870812"/>
                      </a:cubicBezTo>
                      <a:cubicBezTo>
                        <a:pt x="2415162" y="815994"/>
                        <a:pt x="2418588" y="789726"/>
                        <a:pt x="2446569" y="730340"/>
                      </a:cubicBezTo>
                      <a:cubicBezTo>
                        <a:pt x="2483685" y="650968"/>
                        <a:pt x="2522515" y="573308"/>
                        <a:pt x="2560773" y="494507"/>
                      </a:cubicBezTo>
                      <a:cubicBezTo>
                        <a:pt x="2564199" y="487084"/>
                        <a:pt x="2575049" y="477376"/>
                        <a:pt x="2565342" y="469953"/>
                      </a:cubicBezTo>
                      <a:cubicBezTo>
                        <a:pt x="2556777" y="463101"/>
                        <a:pt x="2544214" y="466527"/>
                        <a:pt x="2536791" y="474521"/>
                      </a:cubicBezTo>
                      <a:cubicBezTo>
                        <a:pt x="2521944" y="492223"/>
                        <a:pt x="2505955" y="488226"/>
                        <a:pt x="2488254" y="479660"/>
                      </a:cubicBezTo>
                      <a:cubicBezTo>
                        <a:pt x="2476262" y="473950"/>
                        <a:pt x="2463699" y="469953"/>
                        <a:pt x="2451708" y="464243"/>
                      </a:cubicBezTo>
                      <a:cubicBezTo>
                        <a:pt x="2435719" y="457390"/>
                        <a:pt x="2424299" y="461388"/>
                        <a:pt x="2415733" y="476234"/>
                      </a:cubicBezTo>
                      <a:cubicBezTo>
                        <a:pt x="2408310" y="489368"/>
                        <a:pt x="2402028" y="503072"/>
                        <a:pt x="2390037" y="513922"/>
                      </a:cubicBezTo>
                      <a:cubicBezTo>
                        <a:pt x="2378617" y="524200"/>
                        <a:pt x="2366054" y="528768"/>
                        <a:pt x="2351208" y="521345"/>
                      </a:cubicBezTo>
                      <a:cubicBezTo>
                        <a:pt x="2335790" y="514493"/>
                        <a:pt x="2326083" y="504214"/>
                        <a:pt x="2328938" y="485942"/>
                      </a:cubicBezTo>
                      <a:cubicBezTo>
                        <a:pt x="2331222" y="469953"/>
                        <a:pt x="2332935" y="453964"/>
                        <a:pt x="2336361" y="437976"/>
                      </a:cubicBezTo>
                      <a:cubicBezTo>
                        <a:pt x="2339787" y="423129"/>
                        <a:pt x="2335790" y="415135"/>
                        <a:pt x="2321514" y="409424"/>
                      </a:cubicBezTo>
                      <a:cubicBezTo>
                        <a:pt x="2285540" y="395149"/>
                        <a:pt x="2249565" y="380302"/>
                        <a:pt x="2214162" y="363742"/>
                      </a:cubicBezTo>
                      <a:cubicBezTo>
                        <a:pt x="2199886" y="356890"/>
                        <a:pt x="2194176" y="360887"/>
                        <a:pt x="2188466" y="373450"/>
                      </a:cubicBezTo>
                      <a:cubicBezTo>
                        <a:pt x="2180472" y="391723"/>
                        <a:pt x="2171335" y="409424"/>
                        <a:pt x="2157059" y="424271"/>
                      </a:cubicBezTo>
                      <a:cubicBezTo>
                        <a:pt x="2145639" y="435691"/>
                        <a:pt x="2132505" y="438547"/>
                        <a:pt x="2117659" y="432265"/>
                      </a:cubicBezTo>
                      <a:cubicBezTo>
                        <a:pt x="2102241" y="425413"/>
                        <a:pt x="2093104" y="415135"/>
                        <a:pt x="2095960" y="396862"/>
                      </a:cubicBezTo>
                      <a:cubicBezTo>
                        <a:pt x="2098244" y="382015"/>
                        <a:pt x="2098815" y="366598"/>
                        <a:pt x="2101670" y="351751"/>
                      </a:cubicBezTo>
                      <a:cubicBezTo>
                        <a:pt x="2105667" y="331765"/>
                        <a:pt x="2099386" y="318631"/>
                        <a:pt x="2080542" y="311208"/>
                      </a:cubicBezTo>
                      <a:cubicBezTo>
                        <a:pt x="2049136" y="298646"/>
                        <a:pt x="2017158" y="285512"/>
                        <a:pt x="1985752" y="271808"/>
                      </a:cubicBezTo>
                      <a:cubicBezTo>
                        <a:pt x="1976616" y="267810"/>
                        <a:pt x="1967479" y="267239"/>
                        <a:pt x="1957772" y="270665"/>
                      </a:cubicBezTo>
                      <a:cubicBezTo>
                        <a:pt x="1921226" y="284370"/>
                        <a:pt x="1885252" y="299217"/>
                        <a:pt x="1848706" y="312921"/>
                      </a:cubicBezTo>
                      <a:cubicBezTo>
                        <a:pt x="1835002" y="318060"/>
                        <a:pt x="1832147" y="325484"/>
                        <a:pt x="1835002" y="339188"/>
                      </a:cubicBezTo>
                      <a:cubicBezTo>
                        <a:pt x="1838999" y="357461"/>
                        <a:pt x="1841854" y="376305"/>
                        <a:pt x="1843567" y="395149"/>
                      </a:cubicBezTo>
                      <a:cubicBezTo>
                        <a:pt x="1845280" y="412850"/>
                        <a:pt x="1838999" y="427126"/>
                        <a:pt x="1821297" y="433978"/>
                      </a:cubicBezTo>
                      <a:cubicBezTo>
                        <a:pt x="1802453" y="440831"/>
                        <a:pt x="1787036" y="434549"/>
                        <a:pt x="1776186" y="419132"/>
                      </a:cubicBezTo>
                      <a:cubicBezTo>
                        <a:pt x="1767050" y="405998"/>
                        <a:pt x="1759627" y="391723"/>
                        <a:pt x="1752203" y="377447"/>
                      </a:cubicBezTo>
                      <a:cubicBezTo>
                        <a:pt x="1744780" y="362600"/>
                        <a:pt x="1736214" y="358603"/>
                        <a:pt x="1720226" y="366026"/>
                      </a:cubicBezTo>
                      <a:cubicBezTo>
                        <a:pt x="1703095" y="374592"/>
                        <a:pt x="1685393" y="380873"/>
                        <a:pt x="1668263" y="388867"/>
                      </a:cubicBezTo>
                      <a:cubicBezTo>
                        <a:pt x="1592887" y="421416"/>
                        <a:pt x="1599169" y="417990"/>
                        <a:pt x="1611160" y="483086"/>
                      </a:cubicBezTo>
                      <a:cubicBezTo>
                        <a:pt x="1615158" y="505927"/>
                        <a:pt x="1604308" y="517919"/>
                        <a:pt x="1584893" y="523629"/>
                      </a:cubicBezTo>
                      <a:cubicBezTo>
                        <a:pt x="1560910" y="531052"/>
                        <a:pt x="1547206" y="514493"/>
                        <a:pt x="1536356" y="497362"/>
                      </a:cubicBezTo>
                      <a:cubicBezTo>
                        <a:pt x="1506092" y="449967"/>
                        <a:pt x="1510660" y="456819"/>
                        <a:pt x="1462123" y="475092"/>
                      </a:cubicBezTo>
                      <a:cubicBezTo>
                        <a:pt x="1440995" y="483086"/>
                        <a:pt x="1421580" y="489368"/>
                        <a:pt x="1400452" y="475092"/>
                      </a:cubicBezTo>
                      <a:cubicBezTo>
                        <a:pt x="1393600" y="470524"/>
                        <a:pt x="1383893" y="463672"/>
                        <a:pt x="1377040" y="469953"/>
                      </a:cubicBezTo>
                      <a:cubicBezTo>
                        <a:pt x="1369046" y="477376"/>
                        <a:pt x="1375327" y="487655"/>
                        <a:pt x="1378753" y="496220"/>
                      </a:cubicBezTo>
                      <a:cubicBezTo>
                        <a:pt x="1398168" y="545899"/>
                        <a:pt x="1425577" y="591581"/>
                        <a:pt x="1447847" y="639547"/>
                      </a:cubicBezTo>
                      <a:cubicBezTo>
                        <a:pt x="1482109" y="712638"/>
                        <a:pt x="1530075" y="781161"/>
                        <a:pt x="1518654" y="875380"/>
                      </a:cubicBezTo>
                      <a:cubicBezTo>
                        <a:pt x="1556913" y="838835"/>
                        <a:pt x="1589461" y="806857"/>
                        <a:pt x="1626007" y="780019"/>
                      </a:cubicBezTo>
                      <a:cubicBezTo>
                        <a:pt x="1672831" y="745187"/>
                        <a:pt x="1672831" y="745187"/>
                        <a:pt x="1622581" y="711496"/>
                      </a:cubicBezTo>
                      <a:cubicBezTo>
                        <a:pt x="1608876" y="702360"/>
                        <a:pt x="1599740" y="696649"/>
                        <a:pt x="1598027" y="720061"/>
                      </a:cubicBezTo>
                      <a:cubicBezTo>
                        <a:pt x="1596885" y="733195"/>
                        <a:pt x="1587748" y="744044"/>
                        <a:pt x="1574615" y="745758"/>
                      </a:cubicBezTo>
                      <a:cubicBezTo>
                        <a:pt x="1562052" y="748042"/>
                        <a:pt x="1559768" y="733766"/>
                        <a:pt x="1553487" y="725772"/>
                      </a:cubicBezTo>
                      <a:cubicBezTo>
                        <a:pt x="1550061" y="721204"/>
                        <a:pt x="1548348" y="715493"/>
                        <a:pt x="1544921" y="710925"/>
                      </a:cubicBezTo>
                      <a:cubicBezTo>
                        <a:pt x="1528362" y="687513"/>
                        <a:pt x="1535214" y="673238"/>
                        <a:pt x="1559197" y="659533"/>
                      </a:cubicBezTo>
                      <a:cubicBezTo>
                        <a:pt x="1631146" y="617848"/>
                        <a:pt x="1705379" y="583016"/>
                        <a:pt x="1785894" y="562459"/>
                      </a:cubicBezTo>
                      <a:cubicBezTo>
                        <a:pt x="1827578" y="551609"/>
                        <a:pt x="1869834" y="546470"/>
                        <a:pt x="1912090" y="541331"/>
                      </a:cubicBezTo>
                      <a:cubicBezTo>
                        <a:pt x="1921797" y="540189"/>
                        <a:pt x="1938928" y="541902"/>
                        <a:pt x="1938928" y="527055"/>
                      </a:cubicBezTo>
                      <a:cubicBezTo>
                        <a:pt x="1938357" y="514493"/>
                        <a:pt x="1922939" y="511638"/>
                        <a:pt x="1912090" y="509925"/>
                      </a:cubicBezTo>
                      <a:cubicBezTo>
                        <a:pt x="1891533" y="506498"/>
                        <a:pt x="1870405" y="507640"/>
                        <a:pt x="1849848" y="511067"/>
                      </a:cubicBezTo>
                      <a:cubicBezTo>
                        <a:pt x="1739641" y="529339"/>
                        <a:pt x="1638569" y="571024"/>
                        <a:pt x="1542066" y="625842"/>
                      </a:cubicBezTo>
                      <a:cubicBezTo>
                        <a:pt x="1506663" y="646399"/>
                        <a:pt x="1505521" y="645257"/>
                        <a:pt x="1486106" y="610425"/>
                      </a:cubicBezTo>
                      <a:cubicBezTo>
                        <a:pt x="1476970" y="593865"/>
                        <a:pt x="1466691" y="577305"/>
                        <a:pt x="1459268" y="560175"/>
                      </a:cubicBezTo>
                      <a:cubicBezTo>
                        <a:pt x="1455271" y="551038"/>
                        <a:pt x="1440424" y="540760"/>
                        <a:pt x="1454700" y="530481"/>
                      </a:cubicBezTo>
                      <a:cubicBezTo>
                        <a:pt x="1468404" y="520774"/>
                        <a:pt x="1484393" y="511638"/>
                        <a:pt x="1501524" y="524771"/>
                      </a:cubicBezTo>
                      <a:cubicBezTo>
                        <a:pt x="1506663" y="528768"/>
                        <a:pt x="1511802" y="533337"/>
                        <a:pt x="1516941" y="537334"/>
                      </a:cubicBezTo>
                      <a:cubicBezTo>
                        <a:pt x="1562623" y="573308"/>
                        <a:pt x="1637999" y="549896"/>
                        <a:pt x="1644280" y="492794"/>
                      </a:cubicBezTo>
                      <a:cubicBezTo>
                        <a:pt x="1648848" y="452251"/>
                        <a:pt x="1671118" y="441402"/>
                        <a:pt x="1700811" y="428839"/>
                      </a:cubicBezTo>
                      <a:cubicBezTo>
                        <a:pt x="1718513" y="421416"/>
                        <a:pt x="1729933" y="419703"/>
                        <a:pt x="1742496" y="439118"/>
                      </a:cubicBezTo>
                      <a:cubicBezTo>
                        <a:pt x="1760769" y="467098"/>
                        <a:pt x="1795030" y="475663"/>
                        <a:pt x="1826436" y="465385"/>
                      </a:cubicBezTo>
                      <a:cubicBezTo>
                        <a:pt x="1858414" y="455106"/>
                        <a:pt x="1876115" y="431123"/>
                        <a:pt x="1878970" y="395720"/>
                      </a:cubicBezTo>
                      <a:cubicBezTo>
                        <a:pt x="1879542" y="388296"/>
                        <a:pt x="1880684" y="380302"/>
                        <a:pt x="1880684" y="372879"/>
                      </a:cubicBezTo>
                      <a:cubicBezTo>
                        <a:pt x="1881826" y="351751"/>
                        <a:pt x="1898956" y="350609"/>
                        <a:pt x="1912661" y="347183"/>
                      </a:cubicBezTo>
                      <a:cubicBezTo>
                        <a:pt x="1931505" y="342615"/>
                        <a:pt x="1929221" y="359745"/>
                        <a:pt x="1931505" y="368882"/>
                      </a:cubicBezTo>
                      <a:cubicBezTo>
                        <a:pt x="1942354" y="404285"/>
                        <a:pt x="1950920" y="437976"/>
                        <a:pt x="1970334" y="476805"/>
                      </a:cubicBezTo>
                      <a:close/>
                      <a:moveTo>
                        <a:pt x="1326219" y="1872388"/>
                      </a:moveTo>
                      <a:cubicBezTo>
                        <a:pt x="1324506" y="1857542"/>
                        <a:pt x="1325077" y="1850689"/>
                        <a:pt x="1323364" y="1844408"/>
                      </a:cubicBezTo>
                      <a:cubicBezTo>
                        <a:pt x="1277682" y="1655970"/>
                        <a:pt x="1283392" y="1467532"/>
                        <a:pt x="1323364" y="1279094"/>
                      </a:cubicBezTo>
                      <a:cubicBezTo>
                        <a:pt x="1335356" y="1223134"/>
                        <a:pt x="1343921" y="1166602"/>
                        <a:pt x="1330216" y="1109500"/>
                      </a:cubicBezTo>
                      <a:cubicBezTo>
                        <a:pt x="1314228" y="1041548"/>
                        <a:pt x="1259409" y="990727"/>
                        <a:pt x="1192600" y="982162"/>
                      </a:cubicBezTo>
                      <a:cubicBezTo>
                        <a:pt x="1180608" y="980449"/>
                        <a:pt x="1168617" y="978735"/>
                        <a:pt x="1171472" y="998150"/>
                      </a:cubicBezTo>
                      <a:cubicBezTo>
                        <a:pt x="1178324" y="1047829"/>
                        <a:pt x="1225719" y="1102648"/>
                        <a:pt x="1273685" y="1108358"/>
                      </a:cubicBezTo>
                      <a:cubicBezTo>
                        <a:pt x="1301665" y="1111784"/>
                        <a:pt x="1308517" y="1124918"/>
                        <a:pt x="1309088" y="1148901"/>
                      </a:cubicBezTo>
                      <a:cubicBezTo>
                        <a:pt x="1309660" y="1219137"/>
                        <a:pt x="1275398" y="1271671"/>
                        <a:pt x="1224006" y="1315640"/>
                      </a:cubicBezTo>
                      <a:cubicBezTo>
                        <a:pt x="1212586" y="1325347"/>
                        <a:pt x="1204591" y="1328202"/>
                        <a:pt x="1189745" y="1320208"/>
                      </a:cubicBezTo>
                      <a:cubicBezTo>
                        <a:pt x="1140636" y="1294512"/>
                        <a:pt x="1089815" y="1303077"/>
                        <a:pt x="1047559" y="1340194"/>
                      </a:cubicBezTo>
                      <a:cubicBezTo>
                        <a:pt x="1031000" y="1355040"/>
                        <a:pt x="1035568" y="1364177"/>
                        <a:pt x="1053841" y="1370458"/>
                      </a:cubicBezTo>
                      <a:cubicBezTo>
                        <a:pt x="1085818" y="1381878"/>
                        <a:pt x="1117795" y="1387018"/>
                        <a:pt x="1151486" y="1378452"/>
                      </a:cubicBezTo>
                      <a:cubicBezTo>
                        <a:pt x="1192600" y="1368174"/>
                        <a:pt x="1228574" y="1347617"/>
                        <a:pt x="1267404" y="1324205"/>
                      </a:cubicBezTo>
                      <a:cubicBezTo>
                        <a:pt x="1265119" y="1356753"/>
                        <a:pt x="1263978" y="1387018"/>
                        <a:pt x="1250273" y="1412143"/>
                      </a:cubicBezTo>
                      <a:cubicBezTo>
                        <a:pt x="1243421" y="1424134"/>
                        <a:pt x="1218296" y="1411572"/>
                        <a:pt x="1201736" y="1414427"/>
                      </a:cubicBezTo>
                      <a:cubicBezTo>
                        <a:pt x="1200594" y="1414427"/>
                        <a:pt x="1200023" y="1417282"/>
                        <a:pt x="1198310" y="1418995"/>
                      </a:cubicBezTo>
                      <a:cubicBezTo>
                        <a:pt x="1228574" y="1435555"/>
                        <a:pt x="1241137" y="1463535"/>
                        <a:pt x="1243421" y="1496654"/>
                      </a:cubicBezTo>
                      <a:cubicBezTo>
                        <a:pt x="1243992" y="1505791"/>
                        <a:pt x="1247989" y="1517782"/>
                        <a:pt x="1239423" y="1523493"/>
                      </a:cubicBezTo>
                      <a:cubicBezTo>
                        <a:pt x="1230287" y="1529203"/>
                        <a:pt x="1222293" y="1518353"/>
                        <a:pt x="1214869" y="1513785"/>
                      </a:cubicBezTo>
                      <a:cubicBezTo>
                        <a:pt x="1168045" y="1481237"/>
                        <a:pt x="1117795" y="1461251"/>
                        <a:pt x="1059551" y="1474384"/>
                      </a:cubicBezTo>
                      <a:cubicBezTo>
                        <a:pt x="1043562" y="1477811"/>
                        <a:pt x="1019579" y="1477240"/>
                        <a:pt x="1017295" y="1496654"/>
                      </a:cubicBezTo>
                      <a:cubicBezTo>
                        <a:pt x="1015011" y="1515498"/>
                        <a:pt x="1037281" y="1522350"/>
                        <a:pt x="1052128" y="1529203"/>
                      </a:cubicBezTo>
                      <a:cubicBezTo>
                        <a:pt x="1088673" y="1546904"/>
                        <a:pt x="1125790" y="1544620"/>
                        <a:pt x="1162906" y="1531487"/>
                      </a:cubicBezTo>
                      <a:cubicBezTo>
                        <a:pt x="1188031" y="1522350"/>
                        <a:pt x="1204020" y="1530345"/>
                        <a:pt x="1216582" y="1553186"/>
                      </a:cubicBezTo>
                      <a:cubicBezTo>
                        <a:pt x="1255983" y="1622851"/>
                        <a:pt x="1237139" y="1694800"/>
                        <a:pt x="1167474" y="1734771"/>
                      </a:cubicBezTo>
                      <a:cubicBezTo>
                        <a:pt x="1165190" y="1735913"/>
                        <a:pt x="1164048" y="1738197"/>
                        <a:pt x="1160051" y="1742766"/>
                      </a:cubicBezTo>
                      <a:cubicBezTo>
                        <a:pt x="1183463" y="1740482"/>
                        <a:pt x="1202878" y="1739340"/>
                        <a:pt x="1222293" y="1735913"/>
                      </a:cubicBezTo>
                      <a:cubicBezTo>
                        <a:pt x="1239423" y="1733058"/>
                        <a:pt x="1247989" y="1739911"/>
                        <a:pt x="1249131" y="1755899"/>
                      </a:cubicBezTo>
                      <a:cubicBezTo>
                        <a:pt x="1253699" y="1806150"/>
                        <a:pt x="1289103" y="1834701"/>
                        <a:pt x="1326219" y="1872388"/>
                      </a:cubicBezTo>
                      <a:close/>
                      <a:moveTo>
                        <a:pt x="2321514" y="2327495"/>
                      </a:moveTo>
                      <a:cubicBezTo>
                        <a:pt x="2382043" y="2348051"/>
                        <a:pt x="2430580" y="2335489"/>
                        <a:pt x="2471694" y="2283526"/>
                      </a:cubicBezTo>
                      <a:cubicBezTo>
                        <a:pt x="2500816" y="2246980"/>
                        <a:pt x="2530509" y="2207008"/>
                        <a:pt x="2588183" y="2210435"/>
                      </a:cubicBezTo>
                      <a:cubicBezTo>
                        <a:pt x="2575620" y="2201869"/>
                        <a:pt x="2563629" y="2196730"/>
                        <a:pt x="2552779" y="2191020"/>
                      </a:cubicBezTo>
                      <a:cubicBezTo>
                        <a:pt x="2548211" y="2188736"/>
                        <a:pt x="2538503" y="2188165"/>
                        <a:pt x="2544784" y="2177886"/>
                      </a:cubicBezTo>
                      <a:cubicBezTo>
                        <a:pt x="2571052" y="2135059"/>
                        <a:pt x="2590466" y="2087664"/>
                        <a:pt x="2638433" y="2062539"/>
                      </a:cubicBezTo>
                      <a:cubicBezTo>
                        <a:pt x="2652708" y="2055116"/>
                        <a:pt x="2662987" y="2052832"/>
                        <a:pt x="2675549" y="2065965"/>
                      </a:cubicBezTo>
                      <a:cubicBezTo>
                        <a:pt x="2695535" y="2085951"/>
                        <a:pt x="2721231" y="2087664"/>
                        <a:pt x="2747498" y="2083667"/>
                      </a:cubicBezTo>
                      <a:cubicBezTo>
                        <a:pt x="2755493" y="2082525"/>
                        <a:pt x="2766342" y="2082525"/>
                        <a:pt x="2768626" y="2072247"/>
                      </a:cubicBezTo>
                      <a:cubicBezTo>
                        <a:pt x="2770911" y="2061968"/>
                        <a:pt x="2760632" y="2057971"/>
                        <a:pt x="2753780" y="2053403"/>
                      </a:cubicBezTo>
                      <a:cubicBezTo>
                        <a:pt x="2717234" y="2028849"/>
                        <a:pt x="2678404" y="2024852"/>
                        <a:pt x="2637291" y="2040269"/>
                      </a:cubicBezTo>
                      <a:cubicBezTo>
                        <a:pt x="2627583" y="2043695"/>
                        <a:pt x="2612737" y="2052832"/>
                        <a:pt x="2619018" y="2029991"/>
                      </a:cubicBezTo>
                      <a:cubicBezTo>
                        <a:pt x="2636720" y="1970604"/>
                        <a:pt x="2659561" y="1913502"/>
                        <a:pt x="2701816" y="1866107"/>
                      </a:cubicBezTo>
                      <a:cubicBezTo>
                        <a:pt x="2733222" y="1830703"/>
                        <a:pt x="2738933" y="1828990"/>
                        <a:pt x="2780047" y="1850689"/>
                      </a:cubicBezTo>
                      <a:cubicBezTo>
                        <a:pt x="2827441" y="1875814"/>
                        <a:pt x="2870268" y="1862110"/>
                        <a:pt x="2911953" y="1837556"/>
                      </a:cubicBezTo>
                      <a:cubicBezTo>
                        <a:pt x="2930226" y="1826706"/>
                        <a:pt x="2930226" y="1816428"/>
                        <a:pt x="2910812" y="1805007"/>
                      </a:cubicBezTo>
                      <a:cubicBezTo>
                        <a:pt x="2855993" y="1771888"/>
                        <a:pt x="2800033" y="1767891"/>
                        <a:pt x="2742359" y="1796442"/>
                      </a:cubicBezTo>
                      <a:cubicBezTo>
                        <a:pt x="2697819" y="1818712"/>
                        <a:pt x="2662987" y="1851831"/>
                        <a:pt x="2632722" y="1890090"/>
                      </a:cubicBezTo>
                      <a:cubicBezTo>
                        <a:pt x="2596748" y="1935772"/>
                        <a:pt x="2568197" y="1986022"/>
                        <a:pt x="2541929" y="2037985"/>
                      </a:cubicBezTo>
                      <a:cubicBezTo>
                        <a:pt x="2491680" y="2139628"/>
                        <a:pt x="2425441" y="2229278"/>
                        <a:pt x="2341500" y="2305796"/>
                      </a:cubicBezTo>
                      <a:cubicBezTo>
                        <a:pt x="2334077" y="2312648"/>
                        <a:pt x="2324369" y="2318358"/>
                        <a:pt x="2321514" y="2327495"/>
                      </a:cubicBezTo>
                      <a:close/>
                      <a:moveTo>
                        <a:pt x="1619154" y="2330350"/>
                      </a:moveTo>
                      <a:cubicBezTo>
                        <a:pt x="1598598" y="2310364"/>
                        <a:pt x="1583180" y="2294946"/>
                        <a:pt x="1567191" y="2280100"/>
                      </a:cubicBezTo>
                      <a:cubicBezTo>
                        <a:pt x="1498098" y="2214432"/>
                        <a:pt x="1444421" y="2137914"/>
                        <a:pt x="1401023" y="2053974"/>
                      </a:cubicBezTo>
                      <a:cubicBezTo>
                        <a:pt x="1382179" y="2017428"/>
                        <a:pt x="1362765" y="1982025"/>
                        <a:pt x="1342779" y="1946621"/>
                      </a:cubicBezTo>
                      <a:cubicBezTo>
                        <a:pt x="1314799" y="1897513"/>
                        <a:pt x="1277682" y="1855257"/>
                        <a:pt x="1233142" y="1820425"/>
                      </a:cubicBezTo>
                      <a:cubicBezTo>
                        <a:pt x="1173756" y="1773030"/>
                        <a:pt x="1084105" y="1766749"/>
                        <a:pt x="1027574" y="1804436"/>
                      </a:cubicBezTo>
                      <a:cubicBezTo>
                        <a:pt x="1003020" y="1820425"/>
                        <a:pt x="1003590" y="1825564"/>
                        <a:pt x="1029287" y="1840982"/>
                      </a:cubicBezTo>
                      <a:cubicBezTo>
                        <a:pt x="1073255" y="1867249"/>
                        <a:pt x="1118937" y="1874672"/>
                        <a:pt x="1163477" y="1846121"/>
                      </a:cubicBezTo>
                      <a:cubicBezTo>
                        <a:pt x="1187460" y="1830703"/>
                        <a:pt x="1201736" y="1838698"/>
                        <a:pt x="1220009" y="1855257"/>
                      </a:cubicBezTo>
                      <a:cubicBezTo>
                        <a:pt x="1276540" y="1906650"/>
                        <a:pt x="1295955" y="1977457"/>
                        <a:pt x="1324506" y="2045409"/>
                      </a:cubicBezTo>
                      <a:cubicBezTo>
                        <a:pt x="1307375" y="2047693"/>
                        <a:pt x="1295955" y="2039698"/>
                        <a:pt x="1283392" y="2036843"/>
                      </a:cubicBezTo>
                      <a:cubicBezTo>
                        <a:pt x="1246276" y="2028278"/>
                        <a:pt x="1211443" y="2030562"/>
                        <a:pt x="1181179" y="2056258"/>
                      </a:cubicBezTo>
                      <a:cubicBezTo>
                        <a:pt x="1174898" y="2061397"/>
                        <a:pt x="1165190" y="2067107"/>
                        <a:pt x="1168617" y="2076815"/>
                      </a:cubicBezTo>
                      <a:cubicBezTo>
                        <a:pt x="1172043" y="2085380"/>
                        <a:pt x="1182321" y="2085380"/>
                        <a:pt x="1190886" y="2085951"/>
                      </a:cubicBezTo>
                      <a:cubicBezTo>
                        <a:pt x="1214869" y="2087664"/>
                        <a:pt x="1238852" y="2086522"/>
                        <a:pt x="1258838" y="2071105"/>
                      </a:cubicBezTo>
                      <a:cubicBezTo>
                        <a:pt x="1276540" y="2057400"/>
                        <a:pt x="1293100" y="2059684"/>
                        <a:pt x="1310801" y="2072818"/>
                      </a:cubicBezTo>
                      <a:cubicBezTo>
                        <a:pt x="1335927" y="2091662"/>
                        <a:pt x="1351915" y="2117358"/>
                        <a:pt x="1369046" y="2142483"/>
                      </a:cubicBezTo>
                      <a:cubicBezTo>
                        <a:pt x="1396455" y="2181883"/>
                        <a:pt x="1395884" y="2181883"/>
                        <a:pt x="1354770" y="2207008"/>
                      </a:cubicBezTo>
                      <a:cubicBezTo>
                        <a:pt x="1353628" y="2207579"/>
                        <a:pt x="1353628" y="2209864"/>
                        <a:pt x="1351915" y="2215574"/>
                      </a:cubicBezTo>
                      <a:cubicBezTo>
                        <a:pt x="1405020" y="2213290"/>
                        <a:pt x="1436998" y="2247551"/>
                        <a:pt x="1463265" y="2284668"/>
                      </a:cubicBezTo>
                      <a:cubicBezTo>
                        <a:pt x="1492958" y="2326923"/>
                        <a:pt x="1527791" y="2349193"/>
                        <a:pt x="1580325" y="2334347"/>
                      </a:cubicBezTo>
                      <a:cubicBezTo>
                        <a:pt x="1590603" y="2329779"/>
                        <a:pt x="1601453" y="2330921"/>
                        <a:pt x="1619154" y="2330350"/>
                      </a:cubicBezTo>
                      <a:close/>
                      <a:moveTo>
                        <a:pt x="1627149" y="2744913"/>
                      </a:moveTo>
                      <a:cubicBezTo>
                        <a:pt x="1663123" y="2742058"/>
                        <a:pt x="1695672" y="2740345"/>
                        <a:pt x="1726507" y="2730067"/>
                      </a:cubicBezTo>
                      <a:cubicBezTo>
                        <a:pt x="1747635" y="2723214"/>
                        <a:pt x="1767050" y="2713507"/>
                        <a:pt x="1780183" y="2694663"/>
                      </a:cubicBezTo>
                      <a:cubicBezTo>
                        <a:pt x="1802453" y="2662115"/>
                        <a:pt x="1788178" y="2629566"/>
                        <a:pt x="1749348" y="2627282"/>
                      </a:cubicBezTo>
                      <a:cubicBezTo>
                        <a:pt x="1720797" y="2625569"/>
                        <a:pt x="1703095" y="2612436"/>
                        <a:pt x="1696814" y="2584455"/>
                      </a:cubicBezTo>
                      <a:cubicBezTo>
                        <a:pt x="1689962" y="2554762"/>
                        <a:pt x="1688819" y="2523927"/>
                        <a:pt x="1689962" y="2493663"/>
                      </a:cubicBezTo>
                      <a:cubicBezTo>
                        <a:pt x="1689962" y="2486239"/>
                        <a:pt x="1689962" y="2476532"/>
                        <a:pt x="1701953" y="2479387"/>
                      </a:cubicBezTo>
                      <a:cubicBezTo>
                        <a:pt x="1723081" y="2484526"/>
                        <a:pt x="1745351" y="2491379"/>
                        <a:pt x="1760769" y="2505654"/>
                      </a:cubicBezTo>
                      <a:cubicBezTo>
                        <a:pt x="1766479" y="2511364"/>
                        <a:pt x="1748206" y="2528495"/>
                        <a:pt x="1742496" y="2541058"/>
                      </a:cubicBezTo>
                      <a:cubicBezTo>
                        <a:pt x="1741925" y="2542200"/>
                        <a:pt x="1743067" y="2544484"/>
                        <a:pt x="1743638" y="2549052"/>
                      </a:cubicBezTo>
                      <a:cubicBezTo>
                        <a:pt x="1796172" y="2535918"/>
                        <a:pt x="1838428" y="2505654"/>
                        <a:pt x="1877829" y="2471393"/>
                      </a:cubicBezTo>
                      <a:cubicBezTo>
                        <a:pt x="1898385" y="2453691"/>
                        <a:pt x="1897243" y="2447410"/>
                        <a:pt x="1870976" y="2441699"/>
                      </a:cubicBezTo>
                      <a:cubicBezTo>
                        <a:pt x="1809877" y="2427424"/>
                        <a:pt x="1751632" y="2404012"/>
                        <a:pt x="1692246" y="2384597"/>
                      </a:cubicBezTo>
                      <a:cubicBezTo>
                        <a:pt x="1650561" y="2370892"/>
                        <a:pt x="1607734" y="2360614"/>
                        <a:pt x="1563765" y="2365182"/>
                      </a:cubicBezTo>
                      <a:cubicBezTo>
                        <a:pt x="1519225" y="2369750"/>
                        <a:pt x="1487819" y="2392591"/>
                        <a:pt x="1462123" y="2438844"/>
                      </a:cubicBezTo>
                      <a:cubicBezTo>
                        <a:pt x="1499811" y="2422285"/>
                        <a:pt x="1529504" y="2408009"/>
                        <a:pt x="1563765" y="2410864"/>
                      </a:cubicBezTo>
                      <a:cubicBezTo>
                        <a:pt x="1600882" y="2413719"/>
                        <a:pt x="1626007" y="2432563"/>
                        <a:pt x="1643138" y="2463398"/>
                      </a:cubicBezTo>
                      <a:cubicBezTo>
                        <a:pt x="1661981" y="2497089"/>
                        <a:pt x="1660268" y="2524498"/>
                        <a:pt x="1636856" y="2545055"/>
                      </a:cubicBezTo>
                      <a:cubicBezTo>
                        <a:pt x="1630004" y="2513648"/>
                        <a:pt x="1623723" y="2482242"/>
                        <a:pt x="1593458" y="2465111"/>
                      </a:cubicBezTo>
                      <a:cubicBezTo>
                        <a:pt x="1579183" y="2457117"/>
                        <a:pt x="1561481" y="2443983"/>
                        <a:pt x="1546063" y="2455975"/>
                      </a:cubicBezTo>
                      <a:cubicBezTo>
                        <a:pt x="1532359" y="2466824"/>
                        <a:pt x="1542637" y="2483955"/>
                        <a:pt x="1546635" y="2498802"/>
                      </a:cubicBezTo>
                      <a:cubicBezTo>
                        <a:pt x="1547776" y="2503370"/>
                        <a:pt x="1548919" y="2507938"/>
                        <a:pt x="1550632" y="2512506"/>
                      </a:cubicBezTo>
                      <a:cubicBezTo>
                        <a:pt x="1557484" y="2528495"/>
                        <a:pt x="1555200" y="2537631"/>
                        <a:pt x="1535214" y="2538202"/>
                      </a:cubicBezTo>
                      <a:cubicBezTo>
                        <a:pt x="1516941" y="2538773"/>
                        <a:pt x="1518083" y="2547910"/>
                        <a:pt x="1528362" y="2559901"/>
                      </a:cubicBezTo>
                      <a:cubicBezTo>
                        <a:pt x="1552916" y="2587311"/>
                        <a:pt x="1603737" y="2593021"/>
                        <a:pt x="1641425" y="2568467"/>
                      </a:cubicBezTo>
                      <a:cubicBezTo>
                        <a:pt x="1659697" y="2556475"/>
                        <a:pt x="1665978" y="2559901"/>
                        <a:pt x="1669405" y="2579887"/>
                      </a:cubicBezTo>
                      <a:cubicBezTo>
                        <a:pt x="1672831" y="2599873"/>
                        <a:pt x="1681396" y="2619288"/>
                        <a:pt x="1697956" y="2631279"/>
                      </a:cubicBezTo>
                      <a:cubicBezTo>
                        <a:pt x="1713945" y="2642700"/>
                        <a:pt x="1709377" y="2648981"/>
                        <a:pt x="1696814" y="2658117"/>
                      </a:cubicBezTo>
                      <a:cubicBezTo>
                        <a:pt x="1666550" y="2678674"/>
                        <a:pt x="1643138" y="2706655"/>
                        <a:pt x="1627149" y="2744913"/>
                      </a:cubicBezTo>
                      <a:close/>
                      <a:moveTo>
                        <a:pt x="2474549" y="2440557"/>
                      </a:moveTo>
                      <a:cubicBezTo>
                        <a:pt x="2446569" y="2378316"/>
                        <a:pt x="2392892" y="2354333"/>
                        <a:pt x="2315804" y="2366895"/>
                      </a:cubicBezTo>
                      <a:cubicBezTo>
                        <a:pt x="2243284" y="2378887"/>
                        <a:pt x="2177045" y="2412006"/>
                        <a:pt x="2106238" y="2430850"/>
                      </a:cubicBezTo>
                      <a:cubicBezTo>
                        <a:pt x="2084539" y="2436560"/>
                        <a:pt x="2046281" y="2437131"/>
                        <a:pt x="2045139" y="2450836"/>
                      </a:cubicBezTo>
                      <a:cubicBezTo>
                        <a:pt x="2043426" y="2473677"/>
                        <a:pt x="2075974" y="2484526"/>
                        <a:pt x="2094818" y="2499373"/>
                      </a:cubicBezTo>
                      <a:cubicBezTo>
                        <a:pt x="2123940" y="2521643"/>
                        <a:pt x="2153633" y="2543913"/>
                        <a:pt x="2193034" y="2547339"/>
                      </a:cubicBezTo>
                      <a:cubicBezTo>
                        <a:pt x="2191892" y="2534776"/>
                        <a:pt x="2182755" y="2527924"/>
                        <a:pt x="2177616" y="2519359"/>
                      </a:cubicBezTo>
                      <a:cubicBezTo>
                        <a:pt x="2174761" y="2515361"/>
                        <a:pt x="2167338" y="2510222"/>
                        <a:pt x="2175332" y="2505654"/>
                      </a:cubicBezTo>
                      <a:cubicBezTo>
                        <a:pt x="2192463" y="2495376"/>
                        <a:pt x="2209023" y="2484526"/>
                        <a:pt x="2229009" y="2479958"/>
                      </a:cubicBezTo>
                      <a:cubicBezTo>
                        <a:pt x="2241000" y="2477103"/>
                        <a:pt x="2243855" y="2486239"/>
                        <a:pt x="2243855" y="2495376"/>
                      </a:cubicBezTo>
                      <a:cubicBezTo>
                        <a:pt x="2244997" y="2526782"/>
                        <a:pt x="2246710" y="2558188"/>
                        <a:pt x="2237003" y="2589024"/>
                      </a:cubicBezTo>
                      <a:cubicBezTo>
                        <a:pt x="2229009" y="2614720"/>
                        <a:pt x="2211878" y="2631850"/>
                        <a:pt x="2184468" y="2626711"/>
                      </a:cubicBezTo>
                      <a:cubicBezTo>
                        <a:pt x="2153062" y="2621001"/>
                        <a:pt x="2149065" y="2638703"/>
                        <a:pt x="2146781" y="2661544"/>
                      </a:cubicBezTo>
                      <a:cubicBezTo>
                        <a:pt x="2144497" y="2687811"/>
                        <a:pt x="2157631" y="2704942"/>
                        <a:pt x="2178758" y="2716933"/>
                      </a:cubicBezTo>
                      <a:cubicBezTo>
                        <a:pt x="2204454" y="2731780"/>
                        <a:pt x="2233577" y="2738632"/>
                        <a:pt x="2262699" y="2741487"/>
                      </a:cubicBezTo>
                      <a:cubicBezTo>
                        <a:pt x="2275261" y="2742629"/>
                        <a:pt x="2292963" y="2750052"/>
                        <a:pt x="2299244" y="2737490"/>
                      </a:cubicBezTo>
                      <a:cubicBezTo>
                        <a:pt x="2305526" y="2724927"/>
                        <a:pt x="2292392" y="2711223"/>
                        <a:pt x="2284398" y="2699802"/>
                      </a:cubicBezTo>
                      <a:cubicBezTo>
                        <a:pt x="2267267" y="2676390"/>
                        <a:pt x="2241571" y="2662686"/>
                        <a:pt x="2220443" y="2643271"/>
                      </a:cubicBezTo>
                      <a:cubicBezTo>
                        <a:pt x="2251850" y="2614720"/>
                        <a:pt x="2251850" y="2614720"/>
                        <a:pt x="2274690" y="2555904"/>
                      </a:cubicBezTo>
                      <a:cubicBezTo>
                        <a:pt x="2341500" y="2593592"/>
                        <a:pt x="2387753" y="2589595"/>
                        <a:pt x="2419159" y="2543342"/>
                      </a:cubicBezTo>
                      <a:cubicBezTo>
                        <a:pt x="2408881" y="2532492"/>
                        <a:pt x="2389466" y="2543913"/>
                        <a:pt x="2382614" y="2531921"/>
                      </a:cubicBezTo>
                      <a:cubicBezTo>
                        <a:pt x="2375191" y="2518788"/>
                        <a:pt x="2391180" y="2506225"/>
                        <a:pt x="2392321" y="2491949"/>
                      </a:cubicBezTo>
                      <a:cubicBezTo>
                        <a:pt x="2392892" y="2478245"/>
                        <a:pt x="2402600" y="2461114"/>
                        <a:pt x="2388895" y="2451978"/>
                      </a:cubicBezTo>
                      <a:cubicBezTo>
                        <a:pt x="2376904" y="2443983"/>
                        <a:pt x="2361486" y="2454262"/>
                        <a:pt x="2348924" y="2459972"/>
                      </a:cubicBezTo>
                      <a:cubicBezTo>
                        <a:pt x="2334648" y="2466824"/>
                        <a:pt x="2323798" y="2477103"/>
                        <a:pt x="2315233" y="2490236"/>
                      </a:cubicBezTo>
                      <a:cubicBezTo>
                        <a:pt x="2303813" y="2507938"/>
                        <a:pt x="2303242" y="2528495"/>
                        <a:pt x="2299244" y="2549623"/>
                      </a:cubicBezTo>
                      <a:cubicBezTo>
                        <a:pt x="2275832" y="2523356"/>
                        <a:pt x="2276403" y="2482813"/>
                        <a:pt x="2298102" y="2451407"/>
                      </a:cubicBezTo>
                      <a:cubicBezTo>
                        <a:pt x="2330650" y="2404012"/>
                        <a:pt x="2376332" y="2400586"/>
                        <a:pt x="2474549" y="2440557"/>
                      </a:cubicBezTo>
                      <a:close/>
                      <a:moveTo>
                        <a:pt x="2567055" y="1137480"/>
                      </a:moveTo>
                      <a:cubicBezTo>
                        <a:pt x="2580759" y="1108358"/>
                        <a:pt x="2578475" y="1083233"/>
                        <a:pt x="2567055" y="1058108"/>
                      </a:cubicBezTo>
                      <a:cubicBezTo>
                        <a:pt x="2551066" y="1021562"/>
                        <a:pt x="2533936" y="985588"/>
                        <a:pt x="2524799" y="946187"/>
                      </a:cubicBezTo>
                      <a:cubicBezTo>
                        <a:pt x="2521373" y="932482"/>
                        <a:pt x="2517376" y="918778"/>
                        <a:pt x="2536219" y="907357"/>
                      </a:cubicBezTo>
                      <a:cubicBezTo>
                        <a:pt x="2597890" y="869670"/>
                        <a:pt x="2619589" y="812567"/>
                        <a:pt x="2602458" y="742902"/>
                      </a:cubicBezTo>
                      <a:cubicBezTo>
                        <a:pt x="2597890" y="723488"/>
                        <a:pt x="2588754" y="724059"/>
                        <a:pt x="2573907" y="731482"/>
                      </a:cubicBezTo>
                      <a:cubicBezTo>
                        <a:pt x="2510523" y="763459"/>
                        <a:pt x="2473406" y="833124"/>
                        <a:pt x="2480259" y="903931"/>
                      </a:cubicBezTo>
                      <a:cubicBezTo>
                        <a:pt x="2489395" y="989014"/>
                        <a:pt x="2528225" y="1061534"/>
                        <a:pt x="2567055" y="1137480"/>
                      </a:cubicBezTo>
                      <a:close/>
                      <a:moveTo>
                        <a:pt x="1366191" y="1137480"/>
                      </a:moveTo>
                      <a:cubicBezTo>
                        <a:pt x="1411873" y="1051256"/>
                        <a:pt x="1455842" y="972454"/>
                        <a:pt x="1452987" y="875951"/>
                      </a:cubicBezTo>
                      <a:cubicBezTo>
                        <a:pt x="1450702" y="805715"/>
                        <a:pt x="1411873" y="765172"/>
                        <a:pt x="1358197" y="730340"/>
                      </a:cubicBezTo>
                      <a:cubicBezTo>
                        <a:pt x="1344492" y="721775"/>
                        <a:pt x="1337069" y="725772"/>
                        <a:pt x="1334214" y="740618"/>
                      </a:cubicBezTo>
                      <a:cubicBezTo>
                        <a:pt x="1323935" y="793724"/>
                        <a:pt x="1326219" y="865102"/>
                        <a:pt x="1385606" y="897079"/>
                      </a:cubicBezTo>
                      <a:cubicBezTo>
                        <a:pt x="1413586" y="911926"/>
                        <a:pt x="1417012" y="932482"/>
                        <a:pt x="1407305" y="958750"/>
                      </a:cubicBezTo>
                      <a:cubicBezTo>
                        <a:pt x="1394742" y="993582"/>
                        <a:pt x="1381038" y="1027843"/>
                        <a:pt x="1368475" y="1062676"/>
                      </a:cubicBezTo>
                      <a:cubicBezTo>
                        <a:pt x="1361052" y="1084375"/>
                        <a:pt x="1353628" y="1106074"/>
                        <a:pt x="1366191" y="1137480"/>
                      </a:cubicBezTo>
                      <a:close/>
                      <a:moveTo>
                        <a:pt x="1295955" y="2453691"/>
                      </a:moveTo>
                      <a:cubicBezTo>
                        <a:pt x="1365620" y="2451978"/>
                        <a:pt x="1418725" y="2418287"/>
                        <a:pt x="1463265" y="2368037"/>
                      </a:cubicBezTo>
                      <a:cubicBezTo>
                        <a:pt x="1475257" y="2354904"/>
                        <a:pt x="1473543" y="2344625"/>
                        <a:pt x="1458126" y="2336631"/>
                      </a:cubicBezTo>
                      <a:cubicBezTo>
                        <a:pt x="1440995" y="2328066"/>
                        <a:pt x="1425577" y="2317787"/>
                        <a:pt x="1414157" y="2301798"/>
                      </a:cubicBezTo>
                      <a:cubicBezTo>
                        <a:pt x="1390745" y="2269250"/>
                        <a:pt x="1333642" y="2249264"/>
                        <a:pt x="1294813" y="2257830"/>
                      </a:cubicBezTo>
                      <a:cubicBezTo>
                        <a:pt x="1278253" y="2261827"/>
                        <a:pt x="1277682" y="2269821"/>
                        <a:pt x="1285105" y="2282384"/>
                      </a:cubicBezTo>
                      <a:cubicBezTo>
                        <a:pt x="1295384" y="2298943"/>
                        <a:pt x="1309660" y="2311506"/>
                        <a:pt x="1327361" y="2319500"/>
                      </a:cubicBezTo>
                      <a:cubicBezTo>
                        <a:pt x="1344492" y="2327495"/>
                        <a:pt x="1343921" y="2335489"/>
                        <a:pt x="1331929" y="2348623"/>
                      </a:cubicBezTo>
                      <a:cubicBezTo>
                        <a:pt x="1311373" y="2370892"/>
                        <a:pt x="1290245" y="2393162"/>
                        <a:pt x="1274827" y="2419429"/>
                      </a:cubicBezTo>
                      <a:cubicBezTo>
                        <a:pt x="1261123" y="2444554"/>
                        <a:pt x="1267404" y="2453691"/>
                        <a:pt x="1295955" y="2453691"/>
                      </a:cubicBezTo>
                      <a:close/>
                      <a:moveTo>
                        <a:pt x="2625299" y="2257259"/>
                      </a:moveTo>
                      <a:cubicBezTo>
                        <a:pt x="2581901" y="2260685"/>
                        <a:pt x="2540788" y="2266395"/>
                        <a:pt x="2517376" y="2309793"/>
                      </a:cubicBezTo>
                      <a:cubicBezTo>
                        <a:pt x="2511095" y="2321784"/>
                        <a:pt x="2497961" y="2327495"/>
                        <a:pt x="2484827" y="2332063"/>
                      </a:cubicBezTo>
                      <a:cubicBezTo>
                        <a:pt x="2463699" y="2339486"/>
                        <a:pt x="2460844" y="2351478"/>
                        <a:pt x="2473978" y="2368608"/>
                      </a:cubicBezTo>
                      <a:cubicBezTo>
                        <a:pt x="2516805" y="2423998"/>
                        <a:pt x="2573907" y="2452549"/>
                        <a:pt x="2643001" y="2455404"/>
                      </a:cubicBezTo>
                      <a:cubicBezTo>
                        <a:pt x="2669268" y="2456546"/>
                        <a:pt x="2673265" y="2447981"/>
                        <a:pt x="2661274" y="2424569"/>
                      </a:cubicBezTo>
                      <a:cubicBezTo>
                        <a:pt x="2645856" y="2394304"/>
                        <a:pt x="2623586" y="2369750"/>
                        <a:pt x="2599603" y="2346909"/>
                      </a:cubicBezTo>
                      <a:cubicBezTo>
                        <a:pt x="2588183" y="2336060"/>
                        <a:pt x="2588754" y="2329208"/>
                        <a:pt x="2603600" y="2322355"/>
                      </a:cubicBezTo>
                      <a:cubicBezTo>
                        <a:pt x="2618447" y="2316074"/>
                        <a:pt x="2631581" y="2305796"/>
                        <a:pt x="2641288" y="2292662"/>
                      </a:cubicBezTo>
                      <a:cubicBezTo>
                        <a:pt x="2646998" y="2285239"/>
                        <a:pt x="2654992" y="2276673"/>
                        <a:pt x="2651566" y="2267537"/>
                      </a:cubicBezTo>
                      <a:cubicBezTo>
                        <a:pt x="2647569" y="2254974"/>
                        <a:pt x="2634436" y="2257830"/>
                        <a:pt x="2625299" y="2257259"/>
                      </a:cubicBezTo>
                      <a:close/>
                      <a:moveTo>
                        <a:pt x="818008" y="2900803"/>
                      </a:moveTo>
                      <a:cubicBezTo>
                        <a:pt x="888815" y="2901945"/>
                        <a:pt x="952769" y="2836277"/>
                        <a:pt x="940778" y="2774035"/>
                      </a:cubicBezTo>
                      <a:cubicBezTo>
                        <a:pt x="931642" y="2727783"/>
                        <a:pt x="901948" y="2698089"/>
                        <a:pt x="857408" y="2686098"/>
                      </a:cubicBezTo>
                      <a:cubicBezTo>
                        <a:pt x="811155" y="2674106"/>
                        <a:pt x="773468" y="2692950"/>
                        <a:pt x="743774" y="2727783"/>
                      </a:cubicBezTo>
                      <a:cubicBezTo>
                        <a:pt x="714652" y="2762615"/>
                        <a:pt x="706087" y="2803729"/>
                        <a:pt x="727786" y="2844271"/>
                      </a:cubicBezTo>
                      <a:cubicBezTo>
                        <a:pt x="744917" y="2876249"/>
                        <a:pt x="758621" y="2908797"/>
                        <a:pt x="768328" y="2943630"/>
                      </a:cubicBezTo>
                      <a:cubicBezTo>
                        <a:pt x="777465" y="2976178"/>
                        <a:pt x="799735" y="2999590"/>
                        <a:pt x="829999" y="3014437"/>
                      </a:cubicBezTo>
                      <a:cubicBezTo>
                        <a:pt x="836280" y="3017292"/>
                        <a:pt x="845988" y="3020718"/>
                        <a:pt x="850556" y="3012724"/>
                      </a:cubicBezTo>
                      <a:cubicBezTo>
                        <a:pt x="854553" y="3005871"/>
                        <a:pt x="847130" y="3000732"/>
                        <a:pt x="842562" y="2996164"/>
                      </a:cubicBezTo>
                      <a:cubicBezTo>
                        <a:pt x="824289" y="2979033"/>
                        <a:pt x="808300" y="2960760"/>
                        <a:pt x="796309" y="2939061"/>
                      </a:cubicBezTo>
                      <a:cubicBezTo>
                        <a:pt x="790598" y="2928212"/>
                        <a:pt x="780320" y="2916792"/>
                        <a:pt x="787172" y="2905371"/>
                      </a:cubicBezTo>
                      <a:cubicBezTo>
                        <a:pt x="794025" y="2893951"/>
                        <a:pt x="808300" y="2902516"/>
                        <a:pt x="818008" y="2900803"/>
                      </a:cubicBezTo>
                      <a:close/>
                      <a:moveTo>
                        <a:pt x="521646" y="2218429"/>
                      </a:moveTo>
                      <a:cubicBezTo>
                        <a:pt x="505086" y="2270963"/>
                        <a:pt x="386313" y="2338344"/>
                        <a:pt x="333779" y="2324068"/>
                      </a:cubicBezTo>
                      <a:cubicBezTo>
                        <a:pt x="353765" y="2369179"/>
                        <a:pt x="373180" y="2411435"/>
                        <a:pt x="408012" y="2442270"/>
                      </a:cubicBezTo>
                      <a:cubicBezTo>
                        <a:pt x="440561" y="2471964"/>
                        <a:pt x="494237" y="2450836"/>
                        <a:pt x="501660" y="2406867"/>
                      </a:cubicBezTo>
                      <a:cubicBezTo>
                        <a:pt x="504516" y="2390878"/>
                        <a:pt x="510797" y="2390878"/>
                        <a:pt x="523930" y="2391449"/>
                      </a:cubicBezTo>
                      <a:cubicBezTo>
                        <a:pt x="570183" y="2392591"/>
                        <a:pt x="593024" y="2358330"/>
                        <a:pt x="575322" y="2316074"/>
                      </a:cubicBezTo>
                      <a:cubicBezTo>
                        <a:pt x="561618" y="2282384"/>
                        <a:pt x="544487" y="2250977"/>
                        <a:pt x="521646" y="2218429"/>
                      </a:cubicBezTo>
                      <a:close/>
                      <a:moveTo>
                        <a:pt x="248696" y="1554328"/>
                      </a:moveTo>
                      <a:cubicBezTo>
                        <a:pt x="319504" y="1554328"/>
                        <a:pt x="361188" y="1516069"/>
                        <a:pt x="361188" y="1450972"/>
                      </a:cubicBezTo>
                      <a:cubicBezTo>
                        <a:pt x="361188" y="1389302"/>
                        <a:pt x="312080" y="1341907"/>
                        <a:pt x="247555" y="1340765"/>
                      </a:cubicBezTo>
                      <a:cubicBezTo>
                        <a:pt x="185313" y="1340194"/>
                        <a:pt x="136776" y="1384734"/>
                        <a:pt x="136776" y="1442407"/>
                      </a:cubicBezTo>
                      <a:cubicBezTo>
                        <a:pt x="136205" y="1504078"/>
                        <a:pt x="186455" y="1554328"/>
                        <a:pt x="248696" y="1554328"/>
                      </a:cubicBezTo>
                      <a:close/>
                      <a:moveTo>
                        <a:pt x="2990755" y="2822573"/>
                      </a:moveTo>
                      <a:cubicBezTo>
                        <a:pt x="2990183" y="2885385"/>
                        <a:pt x="3041005" y="2941346"/>
                        <a:pt x="3099820" y="2942488"/>
                      </a:cubicBezTo>
                      <a:cubicBezTo>
                        <a:pt x="3155780" y="2943630"/>
                        <a:pt x="3207744" y="2891666"/>
                        <a:pt x="3208886" y="2832851"/>
                      </a:cubicBezTo>
                      <a:cubicBezTo>
                        <a:pt x="3210028" y="2775749"/>
                        <a:pt x="3154068" y="2718075"/>
                        <a:pt x="3096965" y="2717504"/>
                      </a:cubicBezTo>
                      <a:cubicBezTo>
                        <a:pt x="3036437" y="2716933"/>
                        <a:pt x="2991326" y="2761473"/>
                        <a:pt x="2990755" y="2822573"/>
                      </a:cubicBezTo>
                      <a:close/>
                      <a:moveTo>
                        <a:pt x="1966908" y="2448552"/>
                      </a:moveTo>
                      <a:cubicBezTo>
                        <a:pt x="1940641" y="2462256"/>
                        <a:pt x="1918371" y="2479958"/>
                        <a:pt x="1899527" y="2501657"/>
                      </a:cubicBezTo>
                      <a:cubicBezTo>
                        <a:pt x="1885823" y="2517075"/>
                        <a:pt x="1865266" y="2535918"/>
                        <a:pt x="1899527" y="2552478"/>
                      </a:cubicBezTo>
                      <a:cubicBezTo>
                        <a:pt x="1903525" y="2554191"/>
                        <a:pt x="1902953" y="2558759"/>
                        <a:pt x="1903525" y="2562186"/>
                      </a:cubicBezTo>
                      <a:cubicBezTo>
                        <a:pt x="1905809" y="2572464"/>
                        <a:pt x="1959485" y="2615862"/>
                        <a:pt x="1966337" y="2610723"/>
                      </a:cubicBezTo>
                      <a:cubicBezTo>
                        <a:pt x="1984610" y="2598160"/>
                        <a:pt x="2012019" y="2597018"/>
                        <a:pt x="2023440" y="2579887"/>
                      </a:cubicBezTo>
                      <a:cubicBezTo>
                        <a:pt x="2034860" y="2563327"/>
                        <a:pt x="2054846" y="2547910"/>
                        <a:pt x="2055988" y="2529637"/>
                      </a:cubicBezTo>
                      <a:cubicBezTo>
                        <a:pt x="2057130" y="2509080"/>
                        <a:pt x="2032005" y="2497660"/>
                        <a:pt x="2017158" y="2483955"/>
                      </a:cubicBezTo>
                      <a:cubicBezTo>
                        <a:pt x="2006880" y="2474248"/>
                        <a:pt x="1995459" y="2465682"/>
                        <a:pt x="1983468" y="2457688"/>
                      </a:cubicBezTo>
                      <a:cubicBezTo>
                        <a:pt x="1978900" y="2453691"/>
                        <a:pt x="1972619" y="2451407"/>
                        <a:pt x="1966908" y="2448552"/>
                      </a:cubicBezTo>
                      <a:close/>
                      <a:moveTo>
                        <a:pt x="1121222" y="2879675"/>
                      </a:moveTo>
                      <a:cubicBezTo>
                        <a:pt x="1117795" y="2900803"/>
                        <a:pt x="1140065" y="2911652"/>
                        <a:pt x="1128645" y="2929925"/>
                      </a:cubicBezTo>
                      <a:cubicBezTo>
                        <a:pt x="1107517" y="2963616"/>
                        <a:pt x="1088102" y="2999019"/>
                        <a:pt x="1058980" y="3026428"/>
                      </a:cubicBezTo>
                      <a:cubicBezTo>
                        <a:pt x="1037281" y="3046985"/>
                        <a:pt x="1017295" y="3046985"/>
                        <a:pt x="992741" y="3028141"/>
                      </a:cubicBezTo>
                      <a:cubicBezTo>
                        <a:pt x="965903" y="3008155"/>
                        <a:pt x="957909" y="2984743"/>
                        <a:pt x="971613" y="2959618"/>
                      </a:cubicBezTo>
                      <a:cubicBezTo>
                        <a:pt x="983605" y="2936777"/>
                        <a:pt x="997309" y="2915078"/>
                        <a:pt x="1011014" y="2893951"/>
                      </a:cubicBezTo>
                      <a:cubicBezTo>
                        <a:pt x="1025289" y="2872252"/>
                        <a:pt x="1036710" y="2844842"/>
                        <a:pt x="1074398" y="2856263"/>
                      </a:cubicBezTo>
                      <a:cubicBezTo>
                        <a:pt x="1053841" y="2829425"/>
                        <a:pt x="1029858" y="2814007"/>
                        <a:pt x="994454" y="2804871"/>
                      </a:cubicBezTo>
                      <a:cubicBezTo>
                        <a:pt x="1011585" y="2830567"/>
                        <a:pt x="1000164" y="2848269"/>
                        <a:pt x="989315" y="2865970"/>
                      </a:cubicBezTo>
                      <a:cubicBezTo>
                        <a:pt x="972184" y="2893380"/>
                        <a:pt x="953911" y="2919647"/>
                        <a:pt x="941920" y="2949911"/>
                      </a:cubicBezTo>
                      <a:cubicBezTo>
                        <a:pt x="925360" y="2991025"/>
                        <a:pt x="933925" y="3019576"/>
                        <a:pt x="971042" y="3045843"/>
                      </a:cubicBezTo>
                      <a:cubicBezTo>
                        <a:pt x="1009872" y="3073823"/>
                        <a:pt x="1041849" y="3073823"/>
                        <a:pt x="1074968" y="3045843"/>
                      </a:cubicBezTo>
                      <a:cubicBezTo>
                        <a:pt x="1097239" y="3026999"/>
                        <a:pt x="1112656" y="3003016"/>
                        <a:pt x="1128645" y="2979604"/>
                      </a:cubicBezTo>
                      <a:cubicBezTo>
                        <a:pt x="1144633" y="2956192"/>
                        <a:pt x="1155483" y="2926499"/>
                        <a:pt x="1199452" y="2933922"/>
                      </a:cubicBezTo>
                      <a:cubicBezTo>
                        <a:pt x="1172043" y="2909368"/>
                        <a:pt x="1149773" y="2892808"/>
                        <a:pt x="1121222" y="2879675"/>
                      </a:cubicBezTo>
                      <a:close/>
                      <a:moveTo>
                        <a:pt x="506229" y="2203582"/>
                      </a:moveTo>
                      <a:cubicBezTo>
                        <a:pt x="505657" y="2172747"/>
                        <a:pt x="495379" y="2150477"/>
                        <a:pt x="483388" y="2129349"/>
                      </a:cubicBezTo>
                      <a:cubicBezTo>
                        <a:pt x="481675" y="2126494"/>
                        <a:pt x="477677" y="2123639"/>
                        <a:pt x="474822" y="2123639"/>
                      </a:cubicBezTo>
                      <a:cubicBezTo>
                        <a:pt x="468541" y="2124210"/>
                        <a:pt x="468541" y="2129920"/>
                        <a:pt x="468541" y="2134488"/>
                      </a:cubicBezTo>
                      <a:cubicBezTo>
                        <a:pt x="469683" y="2152761"/>
                        <a:pt x="457691" y="2159042"/>
                        <a:pt x="443987" y="2164753"/>
                      </a:cubicBezTo>
                      <a:cubicBezTo>
                        <a:pt x="413152" y="2177886"/>
                        <a:pt x="382316" y="2189307"/>
                        <a:pt x="349768" y="2196730"/>
                      </a:cubicBezTo>
                      <a:cubicBezTo>
                        <a:pt x="320074" y="2203582"/>
                        <a:pt x="300089" y="2192162"/>
                        <a:pt x="286384" y="2162469"/>
                      </a:cubicBezTo>
                      <a:cubicBezTo>
                        <a:pt x="273822" y="2135630"/>
                        <a:pt x="278390" y="2118500"/>
                        <a:pt x="305228" y="2099085"/>
                      </a:cubicBezTo>
                      <a:cubicBezTo>
                        <a:pt x="332066" y="2079099"/>
                        <a:pt x="364615" y="2069392"/>
                        <a:pt x="394308" y="2055687"/>
                      </a:cubicBezTo>
                      <a:cubicBezTo>
                        <a:pt x="416007" y="2045409"/>
                        <a:pt x="434279" y="2042553"/>
                        <a:pt x="448555" y="2065965"/>
                      </a:cubicBezTo>
                      <a:cubicBezTo>
                        <a:pt x="448555" y="2066536"/>
                        <a:pt x="451981" y="2064823"/>
                        <a:pt x="453694" y="2064252"/>
                      </a:cubicBezTo>
                      <a:cubicBezTo>
                        <a:pt x="451981" y="2029991"/>
                        <a:pt x="440561" y="2003153"/>
                        <a:pt x="417149" y="1981454"/>
                      </a:cubicBezTo>
                      <a:cubicBezTo>
                        <a:pt x="416007" y="2012289"/>
                        <a:pt x="393166" y="2019713"/>
                        <a:pt x="371467" y="2029420"/>
                      </a:cubicBezTo>
                      <a:cubicBezTo>
                        <a:pt x="345200" y="2040840"/>
                        <a:pt x="318933" y="2051690"/>
                        <a:pt x="293807" y="2064823"/>
                      </a:cubicBezTo>
                      <a:cubicBezTo>
                        <a:pt x="253836" y="2085951"/>
                        <a:pt x="242986" y="2119642"/>
                        <a:pt x="259546" y="2163040"/>
                      </a:cubicBezTo>
                      <a:cubicBezTo>
                        <a:pt x="276106" y="2206437"/>
                        <a:pt x="314364" y="2231563"/>
                        <a:pt x="354336" y="2221855"/>
                      </a:cubicBezTo>
                      <a:cubicBezTo>
                        <a:pt x="381174" y="2215574"/>
                        <a:pt x="406870" y="2205866"/>
                        <a:pt x="432566" y="2196159"/>
                      </a:cubicBezTo>
                      <a:cubicBezTo>
                        <a:pt x="456549" y="2188165"/>
                        <a:pt x="479961" y="2177886"/>
                        <a:pt x="506229" y="2203582"/>
                      </a:cubicBezTo>
                      <a:close/>
                      <a:moveTo>
                        <a:pt x="1857843" y="3117221"/>
                      </a:moveTo>
                      <a:cubicBezTo>
                        <a:pt x="1801311" y="3117792"/>
                        <a:pt x="1775615" y="3161761"/>
                        <a:pt x="1804737" y="3209727"/>
                      </a:cubicBezTo>
                      <a:cubicBezTo>
                        <a:pt x="1812161" y="3221718"/>
                        <a:pt x="1812732" y="3229142"/>
                        <a:pt x="1801311" y="3238278"/>
                      </a:cubicBezTo>
                      <a:cubicBezTo>
                        <a:pt x="1780183" y="3254267"/>
                        <a:pt x="1765908" y="3275395"/>
                        <a:pt x="1776757" y="3302233"/>
                      </a:cubicBezTo>
                      <a:cubicBezTo>
                        <a:pt x="1788749" y="3331355"/>
                        <a:pt x="1815587" y="3343347"/>
                        <a:pt x="1845280" y="3345631"/>
                      </a:cubicBezTo>
                      <a:cubicBezTo>
                        <a:pt x="1893817" y="3349057"/>
                        <a:pt x="1936073" y="3297665"/>
                        <a:pt x="1914945" y="3261690"/>
                      </a:cubicBezTo>
                      <a:cubicBezTo>
                        <a:pt x="1902383" y="3239420"/>
                        <a:pt x="1878400" y="3223432"/>
                        <a:pt x="1914945" y="3198877"/>
                      </a:cubicBezTo>
                      <a:cubicBezTo>
                        <a:pt x="1930363" y="3188599"/>
                        <a:pt x="1925224" y="3161761"/>
                        <a:pt x="1913803" y="3143488"/>
                      </a:cubicBezTo>
                      <a:cubicBezTo>
                        <a:pt x="1901811" y="3122360"/>
                        <a:pt x="1881255" y="3117221"/>
                        <a:pt x="1857843" y="3117221"/>
                      </a:cubicBezTo>
                      <a:close/>
                      <a:moveTo>
                        <a:pt x="707800" y="485371"/>
                      </a:moveTo>
                      <a:cubicBezTo>
                        <a:pt x="681533" y="496791"/>
                        <a:pt x="659834" y="488226"/>
                        <a:pt x="637564" y="483086"/>
                      </a:cubicBezTo>
                      <a:cubicBezTo>
                        <a:pt x="587885" y="471095"/>
                        <a:pt x="538206" y="457961"/>
                        <a:pt x="488527" y="445399"/>
                      </a:cubicBezTo>
                      <a:cubicBezTo>
                        <a:pt x="478248" y="443115"/>
                        <a:pt x="467399" y="441973"/>
                        <a:pt x="460547" y="452822"/>
                      </a:cubicBezTo>
                      <a:cubicBezTo>
                        <a:pt x="454265" y="462530"/>
                        <a:pt x="459404" y="471666"/>
                        <a:pt x="463973" y="479660"/>
                      </a:cubicBezTo>
                      <a:cubicBezTo>
                        <a:pt x="474251" y="497933"/>
                        <a:pt x="486243" y="515064"/>
                        <a:pt x="497663" y="532195"/>
                      </a:cubicBezTo>
                      <a:cubicBezTo>
                        <a:pt x="527357" y="575021"/>
                        <a:pt x="562760" y="613280"/>
                        <a:pt x="582175" y="665243"/>
                      </a:cubicBezTo>
                      <a:cubicBezTo>
                        <a:pt x="601590" y="646970"/>
                        <a:pt x="614723" y="627556"/>
                        <a:pt x="621004" y="601859"/>
                      </a:cubicBezTo>
                      <a:cubicBezTo>
                        <a:pt x="605587" y="601859"/>
                        <a:pt x="599876" y="618990"/>
                        <a:pt x="586172" y="608141"/>
                      </a:cubicBezTo>
                      <a:cubicBezTo>
                        <a:pt x="562760" y="590439"/>
                        <a:pt x="558763" y="571024"/>
                        <a:pt x="575322" y="547612"/>
                      </a:cubicBezTo>
                      <a:cubicBezTo>
                        <a:pt x="581604" y="539047"/>
                        <a:pt x="587314" y="530481"/>
                        <a:pt x="593024" y="521916"/>
                      </a:cubicBezTo>
                      <a:cubicBezTo>
                        <a:pt x="606729" y="501359"/>
                        <a:pt x="623288" y="515064"/>
                        <a:pt x="638706" y="518490"/>
                      </a:cubicBezTo>
                      <a:cubicBezTo>
                        <a:pt x="654124" y="521916"/>
                        <a:pt x="655266" y="531052"/>
                        <a:pt x="648985" y="543615"/>
                      </a:cubicBezTo>
                      <a:cubicBezTo>
                        <a:pt x="647272" y="547041"/>
                        <a:pt x="646129" y="551038"/>
                        <a:pt x="650127" y="553322"/>
                      </a:cubicBezTo>
                      <a:cubicBezTo>
                        <a:pt x="655266" y="556178"/>
                        <a:pt x="659263" y="552751"/>
                        <a:pt x="662689" y="549325"/>
                      </a:cubicBezTo>
                      <a:cubicBezTo>
                        <a:pt x="680962" y="531624"/>
                        <a:pt x="694095" y="511067"/>
                        <a:pt x="707800" y="485371"/>
                      </a:cubicBezTo>
                      <a:close/>
                      <a:moveTo>
                        <a:pt x="1125790" y="3128070"/>
                      </a:moveTo>
                      <a:cubicBezTo>
                        <a:pt x="1162335" y="3158335"/>
                        <a:pt x="1200023" y="3172610"/>
                        <a:pt x="1236568" y="3190312"/>
                      </a:cubicBezTo>
                      <a:cubicBezTo>
                        <a:pt x="1267975" y="3205730"/>
                        <a:pt x="1275398" y="3201161"/>
                        <a:pt x="1282821" y="3168613"/>
                      </a:cubicBezTo>
                      <a:cubicBezTo>
                        <a:pt x="1283964" y="3162903"/>
                        <a:pt x="1286247" y="3156622"/>
                        <a:pt x="1281679" y="3152624"/>
                      </a:cubicBezTo>
                      <a:cubicBezTo>
                        <a:pt x="1275969" y="3147485"/>
                        <a:pt x="1271401" y="3153195"/>
                        <a:pt x="1266833" y="3156622"/>
                      </a:cubicBezTo>
                      <a:cubicBezTo>
                        <a:pt x="1240565" y="3179463"/>
                        <a:pt x="1220009" y="3158335"/>
                        <a:pt x="1201165" y="3145772"/>
                      </a:cubicBezTo>
                      <a:cubicBezTo>
                        <a:pt x="1182321" y="3132639"/>
                        <a:pt x="1200023" y="3117221"/>
                        <a:pt x="1205162" y="3102945"/>
                      </a:cubicBezTo>
                      <a:cubicBezTo>
                        <a:pt x="1206875" y="3097806"/>
                        <a:pt x="1210301" y="3092667"/>
                        <a:pt x="1212586" y="3087528"/>
                      </a:cubicBezTo>
                      <a:cubicBezTo>
                        <a:pt x="1218867" y="3071539"/>
                        <a:pt x="1229145" y="3068684"/>
                        <a:pt x="1244563" y="3075536"/>
                      </a:cubicBezTo>
                      <a:cubicBezTo>
                        <a:pt x="1260551" y="3082389"/>
                        <a:pt x="1276540" y="3090383"/>
                        <a:pt x="1297668" y="3084102"/>
                      </a:cubicBezTo>
                      <a:cubicBezTo>
                        <a:pt x="1286819" y="3068113"/>
                        <a:pt x="1270259" y="3064687"/>
                        <a:pt x="1257125" y="3056692"/>
                      </a:cubicBezTo>
                      <a:cubicBezTo>
                        <a:pt x="1249131" y="3051553"/>
                        <a:pt x="1234855" y="3049269"/>
                        <a:pt x="1242278" y="3034422"/>
                      </a:cubicBezTo>
                      <a:cubicBezTo>
                        <a:pt x="1250273" y="3017863"/>
                        <a:pt x="1251415" y="2996164"/>
                        <a:pt x="1270830" y="2988170"/>
                      </a:cubicBezTo>
                      <a:cubicBezTo>
                        <a:pt x="1281679" y="2983601"/>
                        <a:pt x="1321080" y="3012724"/>
                        <a:pt x="1324506" y="3025286"/>
                      </a:cubicBezTo>
                      <a:cubicBezTo>
                        <a:pt x="1326790" y="3032138"/>
                        <a:pt x="1323935" y="3043559"/>
                        <a:pt x="1332501" y="3045272"/>
                      </a:cubicBezTo>
                      <a:cubicBezTo>
                        <a:pt x="1341637" y="3046985"/>
                        <a:pt x="1345634" y="3036135"/>
                        <a:pt x="1351344" y="3029854"/>
                      </a:cubicBezTo>
                      <a:cubicBezTo>
                        <a:pt x="1363336" y="3016721"/>
                        <a:pt x="1360481" y="3007013"/>
                        <a:pt x="1343921" y="2999590"/>
                      </a:cubicBezTo>
                      <a:cubicBezTo>
                        <a:pt x="1331929" y="2994451"/>
                        <a:pt x="1320509" y="2987027"/>
                        <a:pt x="1308517" y="2981317"/>
                      </a:cubicBezTo>
                      <a:cubicBezTo>
                        <a:pt x="1279395" y="2967042"/>
                        <a:pt x="1251415" y="2951053"/>
                        <a:pt x="1217154" y="2941346"/>
                      </a:cubicBezTo>
                      <a:cubicBezTo>
                        <a:pt x="1232571" y="2994451"/>
                        <a:pt x="1174327" y="3118934"/>
                        <a:pt x="1125790" y="3128070"/>
                      </a:cubicBezTo>
                      <a:close/>
                      <a:moveTo>
                        <a:pt x="196733" y="1932917"/>
                      </a:moveTo>
                      <a:cubicBezTo>
                        <a:pt x="199588" y="1926635"/>
                        <a:pt x="201873" y="1923780"/>
                        <a:pt x="202444" y="1920354"/>
                      </a:cubicBezTo>
                      <a:cubicBezTo>
                        <a:pt x="205299" y="1886664"/>
                        <a:pt x="234421" y="1893516"/>
                        <a:pt x="254407" y="1887806"/>
                      </a:cubicBezTo>
                      <a:cubicBezTo>
                        <a:pt x="273251" y="1882096"/>
                        <a:pt x="276677" y="1899226"/>
                        <a:pt x="281816" y="1912931"/>
                      </a:cubicBezTo>
                      <a:cubicBezTo>
                        <a:pt x="290952" y="1935201"/>
                        <a:pt x="305228" y="1954616"/>
                        <a:pt x="326356" y="1967178"/>
                      </a:cubicBezTo>
                      <a:cubicBezTo>
                        <a:pt x="354907" y="1984309"/>
                        <a:pt x="394879" y="1969462"/>
                        <a:pt x="405157" y="1937485"/>
                      </a:cubicBezTo>
                      <a:cubicBezTo>
                        <a:pt x="414293" y="1909505"/>
                        <a:pt x="396592" y="1825564"/>
                        <a:pt x="376035" y="1801010"/>
                      </a:cubicBezTo>
                      <a:cubicBezTo>
                        <a:pt x="356620" y="1840411"/>
                        <a:pt x="221287" y="1871817"/>
                        <a:pt x="173892" y="1847263"/>
                      </a:cubicBezTo>
                      <a:cubicBezTo>
                        <a:pt x="174463" y="1877528"/>
                        <a:pt x="179603" y="1905508"/>
                        <a:pt x="196733" y="1932917"/>
                      </a:cubicBezTo>
                      <a:close/>
                      <a:moveTo>
                        <a:pt x="2682402" y="2970468"/>
                      </a:moveTo>
                      <a:cubicBezTo>
                        <a:pt x="2658989" y="2973894"/>
                        <a:pt x="2634436" y="2982459"/>
                        <a:pt x="2613879" y="2997877"/>
                      </a:cubicBezTo>
                      <a:cubicBezTo>
                        <a:pt x="2592751" y="3013294"/>
                        <a:pt x="2579046" y="3033851"/>
                        <a:pt x="2585899" y="3061261"/>
                      </a:cubicBezTo>
                      <a:cubicBezTo>
                        <a:pt x="2592751" y="3088670"/>
                        <a:pt x="2611024" y="3105800"/>
                        <a:pt x="2639575" y="3109798"/>
                      </a:cubicBezTo>
                      <a:cubicBezTo>
                        <a:pt x="2659561" y="3112653"/>
                        <a:pt x="2679547" y="3112653"/>
                        <a:pt x="2698961" y="3114366"/>
                      </a:cubicBezTo>
                      <a:cubicBezTo>
                        <a:pt x="2714379" y="3116079"/>
                        <a:pt x="2729226" y="3118934"/>
                        <a:pt x="2734365" y="3137207"/>
                      </a:cubicBezTo>
                      <a:cubicBezTo>
                        <a:pt x="2739504" y="3155480"/>
                        <a:pt x="2725800" y="3162903"/>
                        <a:pt x="2714950" y="3170897"/>
                      </a:cubicBezTo>
                      <a:cubicBezTo>
                        <a:pt x="2701245" y="3181176"/>
                        <a:pt x="2686970" y="3187457"/>
                        <a:pt x="2671552" y="3173752"/>
                      </a:cubicBezTo>
                      <a:cubicBezTo>
                        <a:pt x="2666413" y="3169184"/>
                        <a:pt x="2660703" y="3160048"/>
                        <a:pt x="2652708" y="3166329"/>
                      </a:cubicBezTo>
                      <a:cubicBezTo>
                        <a:pt x="2648711" y="3169184"/>
                        <a:pt x="2649282" y="3178321"/>
                        <a:pt x="2649282" y="3185173"/>
                      </a:cubicBezTo>
                      <a:cubicBezTo>
                        <a:pt x="2649282" y="3208014"/>
                        <a:pt x="2661844" y="3216008"/>
                        <a:pt x="2682973" y="3209156"/>
                      </a:cubicBezTo>
                      <a:cubicBezTo>
                        <a:pt x="2698961" y="3203446"/>
                        <a:pt x="2714950" y="3197164"/>
                        <a:pt x="2729226" y="3188028"/>
                      </a:cubicBezTo>
                      <a:cubicBezTo>
                        <a:pt x="2757777" y="3170897"/>
                        <a:pt x="2769768" y="3146343"/>
                        <a:pt x="2762916" y="3122360"/>
                      </a:cubicBezTo>
                      <a:cubicBezTo>
                        <a:pt x="2756063" y="3096664"/>
                        <a:pt x="2732652" y="3081246"/>
                        <a:pt x="2699533" y="3079533"/>
                      </a:cubicBezTo>
                      <a:cubicBezTo>
                        <a:pt x="2679547" y="3078391"/>
                        <a:pt x="2659561" y="3081817"/>
                        <a:pt x="2640146" y="3074394"/>
                      </a:cubicBezTo>
                      <a:cubicBezTo>
                        <a:pt x="2611595" y="3063545"/>
                        <a:pt x="2606455" y="3036707"/>
                        <a:pt x="2628155" y="3016150"/>
                      </a:cubicBezTo>
                      <a:cubicBezTo>
                        <a:pt x="2650996" y="2994451"/>
                        <a:pt x="2671552" y="2995022"/>
                        <a:pt x="2696106" y="3018434"/>
                      </a:cubicBezTo>
                      <a:cubicBezTo>
                        <a:pt x="2701245" y="3023573"/>
                        <a:pt x="2706955" y="3036135"/>
                        <a:pt x="2714379" y="3020147"/>
                      </a:cubicBezTo>
                      <a:cubicBezTo>
                        <a:pt x="2724657" y="3000732"/>
                        <a:pt x="2705814" y="2970468"/>
                        <a:pt x="2682402" y="2970468"/>
                      </a:cubicBezTo>
                      <a:close/>
                      <a:moveTo>
                        <a:pt x="812297" y="255819"/>
                      </a:moveTo>
                      <a:cubicBezTo>
                        <a:pt x="831712" y="254677"/>
                        <a:pt x="845417" y="259816"/>
                        <a:pt x="853411" y="275234"/>
                      </a:cubicBezTo>
                      <a:cubicBezTo>
                        <a:pt x="860834" y="289509"/>
                        <a:pt x="854553" y="301501"/>
                        <a:pt x="845417" y="311779"/>
                      </a:cubicBezTo>
                      <a:cubicBezTo>
                        <a:pt x="833425" y="324913"/>
                        <a:pt x="823147" y="340330"/>
                        <a:pt x="800306" y="332907"/>
                      </a:cubicBezTo>
                      <a:cubicBezTo>
                        <a:pt x="789456" y="328910"/>
                        <a:pt x="772897" y="317489"/>
                        <a:pt x="767187" y="329481"/>
                      </a:cubicBezTo>
                      <a:cubicBezTo>
                        <a:pt x="760905" y="342615"/>
                        <a:pt x="778607" y="353464"/>
                        <a:pt x="787743" y="363742"/>
                      </a:cubicBezTo>
                      <a:cubicBezTo>
                        <a:pt x="796309" y="372879"/>
                        <a:pt x="806016" y="372308"/>
                        <a:pt x="815724" y="366026"/>
                      </a:cubicBezTo>
                      <a:cubicBezTo>
                        <a:pt x="836851" y="352893"/>
                        <a:pt x="855695" y="336904"/>
                        <a:pt x="869971" y="316347"/>
                      </a:cubicBezTo>
                      <a:cubicBezTo>
                        <a:pt x="884247" y="295219"/>
                        <a:pt x="889386" y="274092"/>
                        <a:pt x="874539" y="250109"/>
                      </a:cubicBezTo>
                      <a:cubicBezTo>
                        <a:pt x="859121" y="226126"/>
                        <a:pt x="839136" y="217560"/>
                        <a:pt x="811726" y="221557"/>
                      </a:cubicBezTo>
                      <a:cubicBezTo>
                        <a:pt x="790598" y="224413"/>
                        <a:pt x="771184" y="231836"/>
                        <a:pt x="751769" y="238688"/>
                      </a:cubicBezTo>
                      <a:cubicBezTo>
                        <a:pt x="735209" y="244398"/>
                        <a:pt x="719791" y="243256"/>
                        <a:pt x="708371" y="227839"/>
                      </a:cubicBezTo>
                      <a:cubicBezTo>
                        <a:pt x="698664" y="214705"/>
                        <a:pt x="703232" y="202714"/>
                        <a:pt x="711797" y="191293"/>
                      </a:cubicBezTo>
                      <a:cubicBezTo>
                        <a:pt x="721505" y="178160"/>
                        <a:pt x="732354" y="165597"/>
                        <a:pt x="751769" y="173020"/>
                      </a:cubicBezTo>
                      <a:cubicBezTo>
                        <a:pt x="759192" y="175875"/>
                        <a:pt x="768900" y="183299"/>
                        <a:pt x="774610" y="173020"/>
                      </a:cubicBezTo>
                      <a:cubicBezTo>
                        <a:pt x="779178" y="165026"/>
                        <a:pt x="771755" y="157032"/>
                        <a:pt x="767187" y="149608"/>
                      </a:cubicBezTo>
                      <a:cubicBezTo>
                        <a:pt x="758621" y="135333"/>
                        <a:pt x="747201" y="132478"/>
                        <a:pt x="734067" y="142185"/>
                      </a:cubicBezTo>
                      <a:cubicBezTo>
                        <a:pt x="722646" y="150750"/>
                        <a:pt x="711226" y="159316"/>
                        <a:pt x="701519" y="169594"/>
                      </a:cubicBezTo>
                      <a:cubicBezTo>
                        <a:pt x="675823" y="196432"/>
                        <a:pt x="668970" y="224413"/>
                        <a:pt x="682675" y="246111"/>
                      </a:cubicBezTo>
                      <a:cubicBezTo>
                        <a:pt x="698093" y="271236"/>
                        <a:pt x="727215" y="279802"/>
                        <a:pt x="763760" y="269523"/>
                      </a:cubicBezTo>
                      <a:cubicBezTo>
                        <a:pt x="780320" y="265526"/>
                        <a:pt x="796309" y="255819"/>
                        <a:pt x="812297" y="255819"/>
                      </a:cubicBezTo>
                      <a:close/>
                      <a:moveTo>
                        <a:pt x="1023005" y="159316"/>
                      </a:moveTo>
                      <a:cubicBezTo>
                        <a:pt x="1022434" y="117631"/>
                        <a:pt x="996738" y="94219"/>
                        <a:pt x="955625" y="98787"/>
                      </a:cubicBezTo>
                      <a:cubicBezTo>
                        <a:pt x="933925" y="101642"/>
                        <a:pt x="912227" y="105639"/>
                        <a:pt x="890528" y="107924"/>
                      </a:cubicBezTo>
                      <a:cubicBezTo>
                        <a:pt x="876823" y="109637"/>
                        <a:pt x="863119" y="106782"/>
                        <a:pt x="856266" y="93077"/>
                      </a:cubicBezTo>
                      <a:cubicBezTo>
                        <a:pt x="849414" y="79372"/>
                        <a:pt x="853982" y="66810"/>
                        <a:pt x="864261" y="56531"/>
                      </a:cubicBezTo>
                      <a:cubicBezTo>
                        <a:pt x="875110" y="45682"/>
                        <a:pt x="885960" y="34261"/>
                        <a:pt x="903661" y="41685"/>
                      </a:cubicBezTo>
                      <a:cubicBezTo>
                        <a:pt x="911656" y="45111"/>
                        <a:pt x="920792" y="57102"/>
                        <a:pt x="928215" y="47395"/>
                      </a:cubicBezTo>
                      <a:cubicBezTo>
                        <a:pt x="937352" y="36546"/>
                        <a:pt x="924789" y="26838"/>
                        <a:pt x="919650" y="17131"/>
                      </a:cubicBezTo>
                      <a:cubicBezTo>
                        <a:pt x="912798" y="4568"/>
                        <a:pt x="904232" y="2284"/>
                        <a:pt x="891670" y="9707"/>
                      </a:cubicBezTo>
                      <a:cubicBezTo>
                        <a:pt x="871113" y="22270"/>
                        <a:pt x="851698" y="35403"/>
                        <a:pt x="837423" y="54818"/>
                      </a:cubicBezTo>
                      <a:cubicBezTo>
                        <a:pt x="823718" y="73091"/>
                        <a:pt x="819721" y="93077"/>
                        <a:pt x="831141" y="113634"/>
                      </a:cubicBezTo>
                      <a:cubicBezTo>
                        <a:pt x="842562" y="134762"/>
                        <a:pt x="859692" y="146182"/>
                        <a:pt x="884817" y="142756"/>
                      </a:cubicBezTo>
                      <a:cubicBezTo>
                        <a:pt x="908229" y="139330"/>
                        <a:pt x="931642" y="135333"/>
                        <a:pt x="955053" y="132478"/>
                      </a:cubicBezTo>
                      <a:cubicBezTo>
                        <a:pt x="969900" y="130765"/>
                        <a:pt x="984747" y="131907"/>
                        <a:pt x="991599" y="147895"/>
                      </a:cubicBezTo>
                      <a:cubicBezTo>
                        <a:pt x="997880" y="162742"/>
                        <a:pt x="996167" y="178160"/>
                        <a:pt x="985318" y="190722"/>
                      </a:cubicBezTo>
                      <a:cubicBezTo>
                        <a:pt x="967616" y="210137"/>
                        <a:pt x="948201" y="219844"/>
                        <a:pt x="923076" y="202143"/>
                      </a:cubicBezTo>
                      <a:cubicBezTo>
                        <a:pt x="917366" y="198145"/>
                        <a:pt x="908801" y="188438"/>
                        <a:pt x="902519" y="200429"/>
                      </a:cubicBezTo>
                      <a:cubicBezTo>
                        <a:pt x="897380" y="210137"/>
                        <a:pt x="919079" y="244398"/>
                        <a:pt x="929929" y="245540"/>
                      </a:cubicBezTo>
                      <a:cubicBezTo>
                        <a:pt x="963619" y="249538"/>
                        <a:pt x="1023005" y="193577"/>
                        <a:pt x="1023005" y="159316"/>
                      </a:cubicBezTo>
                      <a:close/>
                      <a:moveTo>
                        <a:pt x="379461" y="1167744"/>
                      </a:moveTo>
                      <a:cubicBezTo>
                        <a:pt x="344058" y="1198580"/>
                        <a:pt x="210438" y="1176310"/>
                        <a:pt x="177318" y="1132341"/>
                      </a:cubicBezTo>
                      <a:cubicBezTo>
                        <a:pt x="165898" y="1163747"/>
                        <a:pt x="159046" y="1194012"/>
                        <a:pt x="163614" y="1227702"/>
                      </a:cubicBezTo>
                      <a:cubicBezTo>
                        <a:pt x="180174" y="1220279"/>
                        <a:pt x="174463" y="1196867"/>
                        <a:pt x="189881" y="1197438"/>
                      </a:cubicBezTo>
                      <a:cubicBezTo>
                        <a:pt x="214435" y="1198580"/>
                        <a:pt x="240131" y="1201435"/>
                        <a:pt x="261830" y="1210571"/>
                      </a:cubicBezTo>
                      <a:cubicBezTo>
                        <a:pt x="274964" y="1216281"/>
                        <a:pt x="260688" y="1236267"/>
                        <a:pt x="262401" y="1249972"/>
                      </a:cubicBezTo>
                      <a:cubicBezTo>
                        <a:pt x="262972" y="1253969"/>
                        <a:pt x="261830" y="1257395"/>
                        <a:pt x="262401" y="1261392"/>
                      </a:cubicBezTo>
                      <a:cubicBezTo>
                        <a:pt x="262972" y="1265961"/>
                        <a:pt x="261259" y="1271671"/>
                        <a:pt x="267541" y="1272813"/>
                      </a:cubicBezTo>
                      <a:cubicBezTo>
                        <a:pt x="273251" y="1273955"/>
                        <a:pt x="275535" y="1268816"/>
                        <a:pt x="277819" y="1264819"/>
                      </a:cubicBezTo>
                      <a:cubicBezTo>
                        <a:pt x="280103" y="1259679"/>
                        <a:pt x="282958" y="1253969"/>
                        <a:pt x="282958" y="1248830"/>
                      </a:cubicBezTo>
                      <a:cubicBezTo>
                        <a:pt x="283529" y="1216281"/>
                        <a:pt x="302944" y="1212284"/>
                        <a:pt x="328640" y="1217995"/>
                      </a:cubicBezTo>
                      <a:cubicBezTo>
                        <a:pt x="341202" y="1220850"/>
                        <a:pt x="358904" y="1221421"/>
                        <a:pt x="357191" y="1239122"/>
                      </a:cubicBezTo>
                      <a:cubicBezTo>
                        <a:pt x="355478" y="1257395"/>
                        <a:pt x="361188" y="1280807"/>
                        <a:pt x="335492" y="1289944"/>
                      </a:cubicBezTo>
                      <a:cubicBezTo>
                        <a:pt x="328640" y="1292228"/>
                        <a:pt x="318361" y="1290515"/>
                        <a:pt x="318361" y="1300793"/>
                      </a:cubicBezTo>
                      <a:cubicBezTo>
                        <a:pt x="318361" y="1311643"/>
                        <a:pt x="328640" y="1312214"/>
                        <a:pt x="336634" y="1315069"/>
                      </a:cubicBezTo>
                      <a:cubicBezTo>
                        <a:pt x="356049" y="1320779"/>
                        <a:pt x="365756" y="1312785"/>
                        <a:pt x="369183" y="1294512"/>
                      </a:cubicBezTo>
                      <a:cubicBezTo>
                        <a:pt x="374893" y="1259108"/>
                        <a:pt x="380603" y="1223134"/>
                        <a:pt x="385742" y="1187730"/>
                      </a:cubicBezTo>
                      <a:cubicBezTo>
                        <a:pt x="387456" y="1180307"/>
                        <a:pt x="388026" y="1173455"/>
                        <a:pt x="379461" y="1167744"/>
                      </a:cubicBezTo>
                      <a:close/>
                      <a:moveTo>
                        <a:pt x="445129" y="806286"/>
                      </a:moveTo>
                      <a:cubicBezTo>
                        <a:pt x="518220" y="806286"/>
                        <a:pt x="565044" y="754323"/>
                        <a:pt x="555908" y="696649"/>
                      </a:cubicBezTo>
                      <a:cubicBezTo>
                        <a:pt x="554766" y="688084"/>
                        <a:pt x="555336" y="674380"/>
                        <a:pt x="542774" y="674951"/>
                      </a:cubicBezTo>
                      <a:cubicBezTo>
                        <a:pt x="530783" y="676093"/>
                        <a:pt x="536493" y="688655"/>
                        <a:pt x="535922" y="696078"/>
                      </a:cubicBezTo>
                      <a:cubicBezTo>
                        <a:pt x="533638" y="722917"/>
                        <a:pt x="526214" y="747471"/>
                        <a:pt x="501660" y="761175"/>
                      </a:cubicBezTo>
                      <a:cubicBezTo>
                        <a:pt x="455407" y="786871"/>
                        <a:pt x="373751" y="750326"/>
                        <a:pt x="361188" y="699505"/>
                      </a:cubicBezTo>
                      <a:cubicBezTo>
                        <a:pt x="351481" y="661246"/>
                        <a:pt x="372609" y="631553"/>
                        <a:pt x="412010" y="629269"/>
                      </a:cubicBezTo>
                      <a:cubicBezTo>
                        <a:pt x="417149" y="628698"/>
                        <a:pt x="426285" y="630982"/>
                        <a:pt x="424001" y="622416"/>
                      </a:cubicBezTo>
                      <a:cubicBezTo>
                        <a:pt x="420575" y="608712"/>
                        <a:pt x="407441" y="602431"/>
                        <a:pt x="396021" y="596149"/>
                      </a:cubicBezTo>
                      <a:cubicBezTo>
                        <a:pt x="386313" y="591010"/>
                        <a:pt x="378319" y="595007"/>
                        <a:pt x="370896" y="603002"/>
                      </a:cubicBezTo>
                      <a:cubicBezTo>
                        <a:pt x="342345" y="633266"/>
                        <a:pt x="328640" y="700647"/>
                        <a:pt x="347484" y="736621"/>
                      </a:cubicBezTo>
                      <a:cubicBezTo>
                        <a:pt x="369754" y="780019"/>
                        <a:pt x="407441" y="802860"/>
                        <a:pt x="445129" y="806286"/>
                      </a:cubicBezTo>
                      <a:close/>
                      <a:moveTo>
                        <a:pt x="454265" y="2525640"/>
                      </a:moveTo>
                      <a:cubicBezTo>
                        <a:pt x="477677" y="2571893"/>
                        <a:pt x="508512" y="2607867"/>
                        <a:pt x="537635" y="2644984"/>
                      </a:cubicBezTo>
                      <a:cubicBezTo>
                        <a:pt x="543345" y="2651836"/>
                        <a:pt x="550197" y="2654120"/>
                        <a:pt x="557621" y="2648410"/>
                      </a:cubicBezTo>
                      <a:cubicBezTo>
                        <a:pt x="567328" y="2640987"/>
                        <a:pt x="578177" y="2633564"/>
                        <a:pt x="582175" y="2621572"/>
                      </a:cubicBezTo>
                      <a:cubicBezTo>
                        <a:pt x="584459" y="2615291"/>
                        <a:pt x="577035" y="2614149"/>
                        <a:pt x="573038" y="2614720"/>
                      </a:cubicBezTo>
                      <a:cubicBezTo>
                        <a:pt x="539919" y="2622143"/>
                        <a:pt x="528498" y="2596447"/>
                        <a:pt x="513081" y="2577032"/>
                      </a:cubicBezTo>
                      <a:cubicBezTo>
                        <a:pt x="503944" y="2566183"/>
                        <a:pt x="507371" y="2559330"/>
                        <a:pt x="517649" y="2551907"/>
                      </a:cubicBezTo>
                      <a:cubicBezTo>
                        <a:pt x="542203" y="2534205"/>
                        <a:pt x="566186" y="2515361"/>
                        <a:pt x="590740" y="2497660"/>
                      </a:cubicBezTo>
                      <a:cubicBezTo>
                        <a:pt x="615294" y="2479958"/>
                        <a:pt x="637564" y="2454833"/>
                        <a:pt x="677536" y="2475390"/>
                      </a:cubicBezTo>
                      <a:cubicBezTo>
                        <a:pt x="664973" y="2442270"/>
                        <a:pt x="647842" y="2420571"/>
                        <a:pt x="625572" y="2400586"/>
                      </a:cubicBezTo>
                      <a:cubicBezTo>
                        <a:pt x="613010" y="2451978"/>
                        <a:pt x="506229" y="2531350"/>
                        <a:pt x="454265" y="2525640"/>
                      </a:cubicBezTo>
                      <a:close/>
                      <a:moveTo>
                        <a:pt x="2836007" y="2019713"/>
                      </a:moveTo>
                      <a:cubicBezTo>
                        <a:pt x="2849141" y="2017999"/>
                        <a:pt x="2861703" y="2017428"/>
                        <a:pt x="2873695" y="2015144"/>
                      </a:cubicBezTo>
                      <a:cubicBezTo>
                        <a:pt x="2881118" y="2014002"/>
                        <a:pt x="2889683" y="2012289"/>
                        <a:pt x="2892538" y="2004295"/>
                      </a:cubicBezTo>
                      <a:cubicBezTo>
                        <a:pt x="2895964" y="1995729"/>
                        <a:pt x="2887971" y="1990019"/>
                        <a:pt x="2882260" y="1986022"/>
                      </a:cubicBezTo>
                      <a:cubicBezTo>
                        <a:pt x="2865130" y="1972888"/>
                        <a:pt x="2846856" y="1960897"/>
                        <a:pt x="2829155" y="1948334"/>
                      </a:cubicBezTo>
                      <a:cubicBezTo>
                        <a:pt x="2821731" y="1943195"/>
                        <a:pt x="2810311" y="1938627"/>
                        <a:pt x="2814879" y="1926635"/>
                      </a:cubicBezTo>
                      <a:cubicBezTo>
                        <a:pt x="2827441" y="1896942"/>
                        <a:pt x="2808598" y="1902081"/>
                        <a:pt x="2792038" y="1904937"/>
                      </a:cubicBezTo>
                      <a:cubicBezTo>
                        <a:pt x="2778904" y="1907221"/>
                        <a:pt x="2766342" y="1910076"/>
                        <a:pt x="2754351" y="1916928"/>
                      </a:cubicBezTo>
                      <a:cubicBezTo>
                        <a:pt x="2721802" y="1934630"/>
                        <a:pt x="2718376" y="1963752"/>
                        <a:pt x="2747498" y="1987735"/>
                      </a:cubicBezTo>
                      <a:cubicBezTo>
                        <a:pt x="2772623" y="2009434"/>
                        <a:pt x="2804030" y="2016857"/>
                        <a:pt x="2836007" y="2019713"/>
                      </a:cubicBezTo>
                      <a:close/>
                      <a:moveTo>
                        <a:pt x="1113798" y="1902081"/>
                      </a:moveTo>
                      <a:cubicBezTo>
                        <a:pt x="1125219" y="1936914"/>
                        <a:pt x="1124648" y="1936343"/>
                        <a:pt x="1097239" y="1953474"/>
                      </a:cubicBezTo>
                      <a:cubicBezTo>
                        <a:pt x="1081250" y="1963752"/>
                        <a:pt x="1066974" y="1976315"/>
                        <a:pt x="1052128" y="1987735"/>
                      </a:cubicBezTo>
                      <a:cubicBezTo>
                        <a:pt x="1035568" y="2000869"/>
                        <a:pt x="1037281" y="2010576"/>
                        <a:pt x="1058409" y="2014573"/>
                      </a:cubicBezTo>
                      <a:cubicBezTo>
                        <a:pt x="1107517" y="2024852"/>
                        <a:pt x="1153199" y="2014002"/>
                        <a:pt x="1192028" y="1983167"/>
                      </a:cubicBezTo>
                      <a:cubicBezTo>
                        <a:pt x="1217725" y="1962610"/>
                        <a:pt x="1212014" y="1930633"/>
                        <a:pt x="1182321" y="1916357"/>
                      </a:cubicBezTo>
                      <a:cubicBezTo>
                        <a:pt x="1161764" y="1907221"/>
                        <a:pt x="1138923" y="1904366"/>
                        <a:pt x="1113798" y="1902081"/>
                      </a:cubicBezTo>
                      <a:close/>
                      <a:moveTo>
                        <a:pt x="738064" y="2547910"/>
                      </a:moveTo>
                      <a:cubicBezTo>
                        <a:pt x="742061" y="2601586"/>
                        <a:pt x="701519" y="2618146"/>
                        <a:pt x="676394" y="2643842"/>
                      </a:cubicBezTo>
                      <a:cubicBezTo>
                        <a:pt x="650698" y="2670109"/>
                        <a:pt x="626144" y="2700944"/>
                        <a:pt x="575322" y="2690095"/>
                      </a:cubicBezTo>
                      <a:cubicBezTo>
                        <a:pt x="598735" y="2718646"/>
                        <a:pt x="615294" y="2740345"/>
                        <a:pt x="640990" y="2755192"/>
                      </a:cubicBezTo>
                      <a:cubicBezTo>
                        <a:pt x="654695" y="2695234"/>
                        <a:pt x="748343" y="2611294"/>
                        <a:pt x="795738" y="2618717"/>
                      </a:cubicBezTo>
                      <a:cubicBezTo>
                        <a:pt x="783175" y="2590166"/>
                        <a:pt x="764902" y="2570180"/>
                        <a:pt x="738064" y="2547910"/>
                      </a:cubicBezTo>
                      <a:close/>
                      <a:moveTo>
                        <a:pt x="560476" y="335762"/>
                      </a:moveTo>
                      <a:cubicBezTo>
                        <a:pt x="608442" y="325484"/>
                        <a:pt x="704945" y="408282"/>
                        <a:pt x="721505" y="472237"/>
                      </a:cubicBezTo>
                      <a:cubicBezTo>
                        <a:pt x="742061" y="455106"/>
                        <a:pt x="758050" y="435120"/>
                        <a:pt x="772326" y="414564"/>
                      </a:cubicBezTo>
                      <a:cubicBezTo>
                        <a:pt x="775181" y="410566"/>
                        <a:pt x="778036" y="405998"/>
                        <a:pt x="773468" y="402001"/>
                      </a:cubicBezTo>
                      <a:cubicBezTo>
                        <a:pt x="771184" y="400288"/>
                        <a:pt x="764902" y="400288"/>
                        <a:pt x="763189" y="402001"/>
                      </a:cubicBezTo>
                      <a:cubicBezTo>
                        <a:pt x="750056" y="416848"/>
                        <a:pt x="739206" y="406569"/>
                        <a:pt x="728928" y="398575"/>
                      </a:cubicBezTo>
                      <a:cubicBezTo>
                        <a:pt x="694667" y="370024"/>
                        <a:pt x="660976" y="340901"/>
                        <a:pt x="626714" y="311779"/>
                      </a:cubicBezTo>
                      <a:cubicBezTo>
                        <a:pt x="617578" y="304356"/>
                        <a:pt x="609013" y="296362"/>
                        <a:pt x="619291" y="283228"/>
                      </a:cubicBezTo>
                      <a:cubicBezTo>
                        <a:pt x="622146" y="279231"/>
                        <a:pt x="623859" y="274092"/>
                        <a:pt x="619862" y="270094"/>
                      </a:cubicBezTo>
                      <a:cubicBezTo>
                        <a:pt x="614152" y="265526"/>
                        <a:pt x="609013" y="270094"/>
                        <a:pt x="605016" y="274092"/>
                      </a:cubicBezTo>
                      <a:cubicBezTo>
                        <a:pt x="588456" y="291222"/>
                        <a:pt x="570754" y="308353"/>
                        <a:pt x="560476" y="335762"/>
                      </a:cubicBezTo>
                      <a:close/>
                      <a:moveTo>
                        <a:pt x="147625" y="1598868"/>
                      </a:moveTo>
                      <a:cubicBezTo>
                        <a:pt x="138489" y="1635984"/>
                        <a:pt x="146483" y="1661680"/>
                        <a:pt x="149338" y="1687376"/>
                      </a:cubicBezTo>
                      <a:cubicBezTo>
                        <a:pt x="149909" y="1690232"/>
                        <a:pt x="152764" y="1694800"/>
                        <a:pt x="155620" y="1695942"/>
                      </a:cubicBezTo>
                      <a:cubicBezTo>
                        <a:pt x="160759" y="1697655"/>
                        <a:pt x="164756" y="1693087"/>
                        <a:pt x="165327" y="1688518"/>
                      </a:cubicBezTo>
                      <a:cubicBezTo>
                        <a:pt x="167040" y="1668533"/>
                        <a:pt x="181887" y="1667962"/>
                        <a:pt x="196162" y="1666819"/>
                      </a:cubicBezTo>
                      <a:cubicBezTo>
                        <a:pt x="230995" y="1663393"/>
                        <a:pt x="265827" y="1659396"/>
                        <a:pt x="300660" y="1656541"/>
                      </a:cubicBezTo>
                      <a:cubicBezTo>
                        <a:pt x="322930" y="1654828"/>
                        <a:pt x="348055" y="1646263"/>
                        <a:pt x="358333" y="1681666"/>
                      </a:cubicBezTo>
                      <a:cubicBezTo>
                        <a:pt x="366328" y="1648547"/>
                        <a:pt x="369754" y="1619996"/>
                        <a:pt x="350910" y="1589731"/>
                      </a:cubicBezTo>
                      <a:cubicBezTo>
                        <a:pt x="347484" y="1621709"/>
                        <a:pt x="325214" y="1621709"/>
                        <a:pt x="304086" y="1623422"/>
                      </a:cubicBezTo>
                      <a:cubicBezTo>
                        <a:pt x="274964" y="1625706"/>
                        <a:pt x="245270" y="1627990"/>
                        <a:pt x="216148" y="1630274"/>
                      </a:cubicBezTo>
                      <a:cubicBezTo>
                        <a:pt x="190452" y="1633129"/>
                        <a:pt x="164185" y="1637126"/>
                        <a:pt x="147625" y="1598868"/>
                      </a:cubicBezTo>
                      <a:close/>
                      <a:moveTo>
                        <a:pt x="2255846" y="681803"/>
                      </a:moveTo>
                      <a:cubicBezTo>
                        <a:pt x="2255846" y="667527"/>
                        <a:pt x="2249565" y="655536"/>
                        <a:pt x="2235290" y="648683"/>
                      </a:cubicBezTo>
                      <a:cubicBezTo>
                        <a:pt x="2207881" y="635550"/>
                        <a:pt x="2179900" y="624129"/>
                        <a:pt x="2150778" y="616706"/>
                      </a:cubicBezTo>
                      <a:cubicBezTo>
                        <a:pt x="2133076" y="612138"/>
                        <a:pt x="2118801" y="617848"/>
                        <a:pt x="2107380" y="630982"/>
                      </a:cubicBezTo>
                      <a:cubicBezTo>
                        <a:pt x="2097673" y="641831"/>
                        <a:pt x="2101099" y="653823"/>
                        <a:pt x="2104525" y="665814"/>
                      </a:cubicBezTo>
                      <a:cubicBezTo>
                        <a:pt x="2107951" y="678948"/>
                        <a:pt x="2117659" y="672095"/>
                        <a:pt x="2125653" y="672666"/>
                      </a:cubicBezTo>
                      <a:cubicBezTo>
                        <a:pt x="2157631" y="675522"/>
                        <a:pt x="2186182" y="686371"/>
                        <a:pt x="2212449" y="704644"/>
                      </a:cubicBezTo>
                      <a:cubicBezTo>
                        <a:pt x="2218730" y="709212"/>
                        <a:pt x="2218159" y="725201"/>
                        <a:pt x="2232435" y="715493"/>
                      </a:cubicBezTo>
                      <a:cubicBezTo>
                        <a:pt x="2243284" y="706928"/>
                        <a:pt x="2256989" y="700647"/>
                        <a:pt x="2255846" y="681803"/>
                      </a:cubicBezTo>
                      <a:close/>
                      <a:moveTo>
                        <a:pt x="1966908" y="588726"/>
                      </a:moveTo>
                      <a:cubicBezTo>
                        <a:pt x="1966908" y="589297"/>
                        <a:pt x="1966908" y="589868"/>
                        <a:pt x="1966908" y="591010"/>
                      </a:cubicBezTo>
                      <a:cubicBezTo>
                        <a:pt x="1951491" y="591010"/>
                        <a:pt x="1936644" y="591010"/>
                        <a:pt x="1921226" y="591010"/>
                      </a:cubicBezTo>
                      <a:cubicBezTo>
                        <a:pt x="1918371" y="591010"/>
                        <a:pt x="1915516" y="591581"/>
                        <a:pt x="1912661" y="592723"/>
                      </a:cubicBezTo>
                      <a:cubicBezTo>
                        <a:pt x="1893817" y="597862"/>
                        <a:pt x="1882397" y="618419"/>
                        <a:pt x="1888107" y="636692"/>
                      </a:cubicBezTo>
                      <a:cubicBezTo>
                        <a:pt x="1894388" y="657820"/>
                        <a:pt x="1904096" y="658962"/>
                        <a:pt x="1925224" y="652110"/>
                      </a:cubicBezTo>
                      <a:cubicBezTo>
                        <a:pt x="1956630" y="641831"/>
                        <a:pt x="1990320" y="638976"/>
                        <a:pt x="2021726" y="654394"/>
                      </a:cubicBezTo>
                      <a:cubicBezTo>
                        <a:pt x="2031434" y="658962"/>
                        <a:pt x="2034860" y="656678"/>
                        <a:pt x="2039999" y="649254"/>
                      </a:cubicBezTo>
                      <a:cubicBezTo>
                        <a:pt x="2055417" y="628127"/>
                        <a:pt x="2045710" y="599004"/>
                        <a:pt x="2020013" y="593865"/>
                      </a:cubicBezTo>
                      <a:cubicBezTo>
                        <a:pt x="2002883" y="589868"/>
                        <a:pt x="1984610" y="589868"/>
                        <a:pt x="1966908" y="588726"/>
                      </a:cubicBezTo>
                      <a:close/>
                      <a:moveTo>
                        <a:pt x="1113227" y="1179165"/>
                      </a:moveTo>
                      <a:cubicBezTo>
                        <a:pt x="1120650" y="1178594"/>
                        <a:pt x="1128645" y="1178023"/>
                        <a:pt x="1136068" y="1178023"/>
                      </a:cubicBezTo>
                      <a:cubicBezTo>
                        <a:pt x="1154341" y="1176881"/>
                        <a:pt x="1173756" y="1175739"/>
                        <a:pt x="1186318" y="1161463"/>
                      </a:cubicBezTo>
                      <a:cubicBezTo>
                        <a:pt x="1197739" y="1147759"/>
                        <a:pt x="1176611" y="1137480"/>
                        <a:pt x="1176611" y="1123776"/>
                      </a:cubicBezTo>
                      <a:cubicBezTo>
                        <a:pt x="1176611" y="1122634"/>
                        <a:pt x="1176040" y="1122062"/>
                        <a:pt x="1176040" y="1120920"/>
                      </a:cubicBezTo>
                      <a:cubicBezTo>
                        <a:pt x="1172614" y="1090085"/>
                        <a:pt x="1150344" y="1075810"/>
                        <a:pt x="1125790" y="1064389"/>
                      </a:cubicBezTo>
                      <a:cubicBezTo>
                        <a:pt x="1120650" y="1062105"/>
                        <a:pt x="1114369" y="1059250"/>
                        <a:pt x="1109801" y="1063247"/>
                      </a:cubicBezTo>
                      <a:cubicBezTo>
                        <a:pt x="1104662" y="1067244"/>
                        <a:pt x="1106375" y="1075239"/>
                        <a:pt x="1109230" y="1079236"/>
                      </a:cubicBezTo>
                      <a:cubicBezTo>
                        <a:pt x="1133784" y="1114639"/>
                        <a:pt x="1106946" y="1124347"/>
                        <a:pt x="1082392" y="1135767"/>
                      </a:cubicBezTo>
                      <a:cubicBezTo>
                        <a:pt x="1073826" y="1139764"/>
                        <a:pt x="1065832" y="1144332"/>
                        <a:pt x="1057267" y="1148901"/>
                      </a:cubicBezTo>
                      <a:cubicBezTo>
                        <a:pt x="1042420" y="1156895"/>
                        <a:pt x="1046417" y="1163747"/>
                        <a:pt x="1058409" y="1170029"/>
                      </a:cubicBezTo>
                      <a:cubicBezTo>
                        <a:pt x="1075540" y="1179165"/>
                        <a:pt x="1094383" y="1178023"/>
                        <a:pt x="1113227" y="1179165"/>
                      </a:cubicBezTo>
                      <a:close/>
                      <a:moveTo>
                        <a:pt x="1833288" y="653823"/>
                      </a:moveTo>
                      <a:cubicBezTo>
                        <a:pt x="1833288" y="628127"/>
                        <a:pt x="1809877" y="609283"/>
                        <a:pt x="1784751" y="615564"/>
                      </a:cubicBezTo>
                      <a:cubicBezTo>
                        <a:pt x="1755629" y="623558"/>
                        <a:pt x="1727649" y="634979"/>
                        <a:pt x="1700240" y="648112"/>
                      </a:cubicBezTo>
                      <a:cubicBezTo>
                        <a:pt x="1688249" y="653823"/>
                        <a:pt x="1679112" y="661817"/>
                        <a:pt x="1680254" y="676093"/>
                      </a:cubicBezTo>
                      <a:cubicBezTo>
                        <a:pt x="1681396" y="693223"/>
                        <a:pt x="1690532" y="706357"/>
                        <a:pt x="1704237" y="716064"/>
                      </a:cubicBezTo>
                      <a:cubicBezTo>
                        <a:pt x="1709377" y="719490"/>
                        <a:pt x="1712232" y="718348"/>
                        <a:pt x="1715658" y="713780"/>
                      </a:cubicBezTo>
                      <a:cubicBezTo>
                        <a:pt x="1741354" y="683516"/>
                        <a:pt x="1778470" y="677235"/>
                        <a:pt x="1813874" y="670382"/>
                      </a:cubicBezTo>
                      <a:cubicBezTo>
                        <a:pt x="1825865" y="668669"/>
                        <a:pt x="1835002" y="667527"/>
                        <a:pt x="1833288" y="653823"/>
                      </a:cubicBezTo>
                      <a:close/>
                      <a:moveTo>
                        <a:pt x="2824586" y="1056966"/>
                      </a:moveTo>
                      <a:cubicBezTo>
                        <a:pt x="2793752" y="1074096"/>
                        <a:pt x="2759490" y="1083804"/>
                        <a:pt x="2761774" y="1127202"/>
                      </a:cubicBezTo>
                      <a:cubicBezTo>
                        <a:pt x="2761774" y="1130628"/>
                        <a:pt x="2757206" y="1135196"/>
                        <a:pt x="2754351" y="1138622"/>
                      </a:cubicBezTo>
                      <a:cubicBezTo>
                        <a:pt x="2738362" y="1155753"/>
                        <a:pt x="2746356" y="1166031"/>
                        <a:pt x="2764629" y="1171171"/>
                      </a:cubicBezTo>
                      <a:cubicBezTo>
                        <a:pt x="2800033" y="1182020"/>
                        <a:pt x="2835436" y="1180307"/>
                        <a:pt x="2870840" y="1171171"/>
                      </a:cubicBezTo>
                      <a:cubicBezTo>
                        <a:pt x="2877121" y="1169457"/>
                        <a:pt x="2885115" y="1167173"/>
                        <a:pt x="2886257" y="1160321"/>
                      </a:cubicBezTo>
                      <a:cubicBezTo>
                        <a:pt x="2888541" y="1150614"/>
                        <a:pt x="2878263" y="1148901"/>
                        <a:pt x="2871982" y="1145475"/>
                      </a:cubicBezTo>
                      <a:cubicBezTo>
                        <a:pt x="2859990" y="1138622"/>
                        <a:pt x="2847427" y="1131770"/>
                        <a:pt x="2834294" y="1126631"/>
                      </a:cubicBezTo>
                      <a:cubicBezTo>
                        <a:pt x="2817734" y="1119778"/>
                        <a:pt x="2808027" y="1111784"/>
                        <a:pt x="2821160" y="1093511"/>
                      </a:cubicBezTo>
                      <a:cubicBezTo>
                        <a:pt x="2828013" y="1083804"/>
                        <a:pt x="2828013" y="1071812"/>
                        <a:pt x="2824586" y="1056966"/>
                      </a:cubicBezTo>
                      <a:close/>
                      <a:moveTo>
                        <a:pt x="1962340" y="232978"/>
                      </a:moveTo>
                      <a:cubicBezTo>
                        <a:pt x="1987465" y="235833"/>
                        <a:pt x="2014303" y="212992"/>
                        <a:pt x="2017158" y="186154"/>
                      </a:cubicBezTo>
                      <a:cubicBezTo>
                        <a:pt x="2020013" y="158174"/>
                        <a:pt x="2002312" y="134762"/>
                        <a:pt x="1975474" y="131907"/>
                      </a:cubicBezTo>
                      <a:cubicBezTo>
                        <a:pt x="1946352" y="128480"/>
                        <a:pt x="1920084" y="149037"/>
                        <a:pt x="1916658" y="177017"/>
                      </a:cubicBezTo>
                      <a:cubicBezTo>
                        <a:pt x="1913803" y="202143"/>
                        <a:pt x="1936644" y="230123"/>
                        <a:pt x="1962340" y="232978"/>
                      </a:cubicBezTo>
                      <a:close/>
                      <a:moveTo>
                        <a:pt x="2732652" y="2213290"/>
                      </a:moveTo>
                      <a:cubicBezTo>
                        <a:pt x="2742359" y="2212719"/>
                        <a:pt x="2751496" y="2212148"/>
                        <a:pt x="2761203" y="2211006"/>
                      </a:cubicBezTo>
                      <a:cubicBezTo>
                        <a:pt x="2769197" y="2209864"/>
                        <a:pt x="2781189" y="2212148"/>
                        <a:pt x="2782902" y="2202440"/>
                      </a:cubicBezTo>
                      <a:cubicBezTo>
                        <a:pt x="2784615" y="2193875"/>
                        <a:pt x="2775478" y="2187594"/>
                        <a:pt x="2769197" y="2181883"/>
                      </a:cubicBezTo>
                      <a:cubicBezTo>
                        <a:pt x="2738362" y="2153903"/>
                        <a:pt x="2702959" y="2138486"/>
                        <a:pt x="2660703" y="2141341"/>
                      </a:cubicBezTo>
                      <a:cubicBezTo>
                        <a:pt x="2651566" y="2141912"/>
                        <a:pt x="2640146" y="2139628"/>
                        <a:pt x="2635007" y="2149906"/>
                      </a:cubicBezTo>
                      <a:cubicBezTo>
                        <a:pt x="2630438" y="2160185"/>
                        <a:pt x="2637291" y="2169892"/>
                        <a:pt x="2643572" y="2178457"/>
                      </a:cubicBezTo>
                      <a:cubicBezTo>
                        <a:pt x="2666413" y="2208151"/>
                        <a:pt x="2698390" y="2213861"/>
                        <a:pt x="2732652" y="2213290"/>
                      </a:cubicBezTo>
                      <a:close/>
                      <a:moveTo>
                        <a:pt x="1268546" y="2140770"/>
                      </a:moveTo>
                      <a:cubicBezTo>
                        <a:pt x="1227432" y="2141912"/>
                        <a:pt x="1193171" y="2155616"/>
                        <a:pt x="1165190" y="2183596"/>
                      </a:cubicBezTo>
                      <a:cubicBezTo>
                        <a:pt x="1159480" y="2189307"/>
                        <a:pt x="1149202" y="2193875"/>
                        <a:pt x="1152628" y="2203582"/>
                      </a:cubicBezTo>
                      <a:cubicBezTo>
                        <a:pt x="1156054" y="2212148"/>
                        <a:pt x="1166904" y="2212148"/>
                        <a:pt x="1174898" y="2213290"/>
                      </a:cubicBezTo>
                      <a:cubicBezTo>
                        <a:pt x="1215441" y="2219571"/>
                        <a:pt x="1251986" y="2209864"/>
                        <a:pt x="1283392" y="2183026"/>
                      </a:cubicBezTo>
                      <a:cubicBezTo>
                        <a:pt x="1293100" y="2174460"/>
                        <a:pt x="1305662" y="2163611"/>
                        <a:pt x="1300523" y="2149335"/>
                      </a:cubicBezTo>
                      <a:cubicBezTo>
                        <a:pt x="1295384" y="2136201"/>
                        <a:pt x="1278824" y="2141912"/>
                        <a:pt x="1268546" y="2140770"/>
                      </a:cubicBezTo>
                      <a:close/>
                      <a:moveTo>
                        <a:pt x="1667121" y="3163474"/>
                      </a:moveTo>
                      <a:cubicBezTo>
                        <a:pt x="1701953" y="3184602"/>
                        <a:pt x="1684251" y="3214295"/>
                        <a:pt x="1681396" y="3241133"/>
                      </a:cubicBezTo>
                      <a:cubicBezTo>
                        <a:pt x="1678541" y="3267400"/>
                        <a:pt x="1683109" y="3299949"/>
                        <a:pt x="1640854" y="3306801"/>
                      </a:cubicBezTo>
                      <a:cubicBezTo>
                        <a:pt x="1671118" y="3319934"/>
                        <a:pt x="1698527" y="3329071"/>
                        <a:pt x="1738499" y="3319934"/>
                      </a:cubicBezTo>
                      <a:cubicBezTo>
                        <a:pt x="1695101" y="3305659"/>
                        <a:pt x="1707092" y="3280534"/>
                        <a:pt x="1711660" y="3256551"/>
                      </a:cubicBezTo>
                      <a:cubicBezTo>
                        <a:pt x="1716229" y="3231426"/>
                        <a:pt x="1719655" y="3205730"/>
                        <a:pt x="1723652" y="3180605"/>
                      </a:cubicBezTo>
                      <a:cubicBezTo>
                        <a:pt x="1726507" y="3162332"/>
                        <a:pt x="1718513" y="3153767"/>
                        <a:pt x="1700240" y="3154337"/>
                      </a:cubicBezTo>
                      <a:cubicBezTo>
                        <a:pt x="1690532" y="3154337"/>
                        <a:pt x="1680825" y="3154337"/>
                        <a:pt x="1667121" y="3163474"/>
                      </a:cubicBezTo>
                      <a:close/>
                      <a:moveTo>
                        <a:pt x="1052128" y="1575456"/>
                      </a:moveTo>
                      <a:cubicBezTo>
                        <a:pt x="1028716" y="1575456"/>
                        <a:pt x="1007017" y="1578882"/>
                        <a:pt x="988744" y="1595441"/>
                      </a:cubicBezTo>
                      <a:cubicBezTo>
                        <a:pt x="977894" y="1605149"/>
                        <a:pt x="977894" y="1613143"/>
                        <a:pt x="990457" y="1622280"/>
                      </a:cubicBezTo>
                      <a:cubicBezTo>
                        <a:pt x="1025861" y="1646834"/>
                        <a:pt x="1090386" y="1645121"/>
                        <a:pt x="1124077" y="1618282"/>
                      </a:cubicBezTo>
                      <a:cubicBezTo>
                        <a:pt x="1132642" y="1611430"/>
                        <a:pt x="1132642" y="1608575"/>
                        <a:pt x="1124648" y="1601723"/>
                      </a:cubicBezTo>
                      <a:cubicBezTo>
                        <a:pt x="1104091" y="1584021"/>
                        <a:pt x="1080108" y="1575456"/>
                        <a:pt x="1052128" y="1575456"/>
                      </a:cubicBezTo>
                      <a:close/>
                      <a:moveTo>
                        <a:pt x="2883402" y="1639410"/>
                      </a:moveTo>
                      <a:cubicBezTo>
                        <a:pt x="2898249" y="1638839"/>
                        <a:pt x="2918805" y="1634842"/>
                        <a:pt x="2938791" y="1623993"/>
                      </a:cubicBezTo>
                      <a:cubicBezTo>
                        <a:pt x="2957635" y="1613714"/>
                        <a:pt x="2955922" y="1604578"/>
                        <a:pt x="2941075" y="1592586"/>
                      </a:cubicBezTo>
                      <a:cubicBezTo>
                        <a:pt x="2911382" y="1568032"/>
                        <a:pt x="2847427" y="1570316"/>
                        <a:pt x="2819448" y="1596584"/>
                      </a:cubicBezTo>
                      <a:cubicBezTo>
                        <a:pt x="2804030" y="1610859"/>
                        <a:pt x="2808027" y="1619996"/>
                        <a:pt x="2824586" y="1627990"/>
                      </a:cubicBezTo>
                      <a:cubicBezTo>
                        <a:pt x="2840575" y="1635984"/>
                        <a:pt x="2857706" y="1639410"/>
                        <a:pt x="2883402" y="1639410"/>
                      </a:cubicBezTo>
                      <a:close/>
                      <a:moveTo>
                        <a:pt x="1964053" y="3338778"/>
                      </a:moveTo>
                      <a:cubicBezTo>
                        <a:pt x="1990891" y="3349628"/>
                        <a:pt x="2016587" y="3346773"/>
                        <a:pt x="2041712" y="3346202"/>
                      </a:cubicBezTo>
                      <a:cubicBezTo>
                        <a:pt x="2046852" y="3346202"/>
                        <a:pt x="2054275" y="3346202"/>
                        <a:pt x="2054275" y="3338207"/>
                      </a:cubicBezTo>
                      <a:cubicBezTo>
                        <a:pt x="2054846" y="3332497"/>
                        <a:pt x="2049707" y="3330213"/>
                        <a:pt x="2044567" y="3329071"/>
                      </a:cubicBezTo>
                      <a:cubicBezTo>
                        <a:pt x="2027437" y="3325645"/>
                        <a:pt x="2025724" y="3313082"/>
                        <a:pt x="2025153" y="3299378"/>
                      </a:cubicBezTo>
                      <a:cubicBezTo>
                        <a:pt x="2024011" y="3264545"/>
                        <a:pt x="2022298" y="3229142"/>
                        <a:pt x="2021156" y="3194309"/>
                      </a:cubicBezTo>
                      <a:cubicBezTo>
                        <a:pt x="2020585" y="3186886"/>
                        <a:pt x="2021726" y="3178321"/>
                        <a:pt x="2009735" y="3179463"/>
                      </a:cubicBezTo>
                      <a:cubicBezTo>
                        <a:pt x="1996030" y="3181176"/>
                        <a:pt x="1978900" y="3175465"/>
                        <a:pt x="1969763" y="3188599"/>
                      </a:cubicBezTo>
                      <a:cubicBezTo>
                        <a:pt x="1962911" y="3198877"/>
                        <a:pt x="1977187" y="3200591"/>
                        <a:pt x="1984039" y="3204587"/>
                      </a:cubicBezTo>
                      <a:cubicBezTo>
                        <a:pt x="1994317" y="3210869"/>
                        <a:pt x="1996030" y="3221147"/>
                        <a:pt x="1996602" y="3231426"/>
                      </a:cubicBezTo>
                      <a:cubicBezTo>
                        <a:pt x="1997172" y="3246843"/>
                        <a:pt x="1996602" y="3261690"/>
                        <a:pt x="1997172" y="3277108"/>
                      </a:cubicBezTo>
                      <a:cubicBezTo>
                        <a:pt x="1998315" y="3303375"/>
                        <a:pt x="2000599" y="3330213"/>
                        <a:pt x="1964053" y="3338778"/>
                      </a:cubicBezTo>
                      <a:close/>
                      <a:moveTo>
                        <a:pt x="2075974" y="2818575"/>
                      </a:moveTo>
                      <a:cubicBezTo>
                        <a:pt x="2075974" y="2781459"/>
                        <a:pt x="2075974" y="2751195"/>
                        <a:pt x="2075974" y="2720930"/>
                      </a:cubicBezTo>
                      <a:cubicBezTo>
                        <a:pt x="2075974" y="2708939"/>
                        <a:pt x="2071977" y="2702657"/>
                        <a:pt x="2058843" y="2711223"/>
                      </a:cubicBezTo>
                      <a:cubicBezTo>
                        <a:pt x="2038286" y="2724356"/>
                        <a:pt x="2016587" y="2736348"/>
                        <a:pt x="1995459" y="2748910"/>
                      </a:cubicBezTo>
                      <a:cubicBezTo>
                        <a:pt x="1985752" y="2754621"/>
                        <a:pt x="1983468" y="2760902"/>
                        <a:pt x="1994317" y="2767754"/>
                      </a:cubicBezTo>
                      <a:cubicBezTo>
                        <a:pt x="2020585" y="2784314"/>
                        <a:pt x="2046281" y="2800302"/>
                        <a:pt x="2075974" y="2818575"/>
                      </a:cubicBezTo>
                      <a:close/>
                      <a:moveTo>
                        <a:pt x="1967479" y="2751195"/>
                      </a:moveTo>
                      <a:cubicBezTo>
                        <a:pt x="1985752" y="2719788"/>
                        <a:pt x="2001170" y="2692950"/>
                        <a:pt x="2016587" y="2666112"/>
                      </a:cubicBezTo>
                      <a:cubicBezTo>
                        <a:pt x="2021726" y="2656976"/>
                        <a:pt x="2023440" y="2650123"/>
                        <a:pt x="2009164" y="2650123"/>
                      </a:cubicBezTo>
                      <a:cubicBezTo>
                        <a:pt x="1977758" y="2650123"/>
                        <a:pt x="1945780" y="2650123"/>
                        <a:pt x="1909235" y="2650123"/>
                      </a:cubicBezTo>
                      <a:cubicBezTo>
                        <a:pt x="1929221" y="2684956"/>
                        <a:pt x="1946922" y="2715791"/>
                        <a:pt x="1967479" y="2751195"/>
                      </a:cubicBezTo>
                      <a:close/>
                      <a:moveTo>
                        <a:pt x="2024582" y="2872252"/>
                      </a:moveTo>
                      <a:cubicBezTo>
                        <a:pt x="2010306" y="2838561"/>
                        <a:pt x="1994317" y="2812294"/>
                        <a:pt x="1977187" y="2786598"/>
                      </a:cubicBezTo>
                      <a:cubicBezTo>
                        <a:pt x="1970906" y="2776891"/>
                        <a:pt x="1962911" y="2778604"/>
                        <a:pt x="1957201" y="2787740"/>
                      </a:cubicBezTo>
                      <a:cubicBezTo>
                        <a:pt x="1940641" y="2814007"/>
                        <a:pt x="1924652" y="2840274"/>
                        <a:pt x="1910377" y="2875107"/>
                      </a:cubicBezTo>
                      <a:cubicBezTo>
                        <a:pt x="1949207" y="2859689"/>
                        <a:pt x="1984610" y="2863115"/>
                        <a:pt x="2024582" y="2872252"/>
                      </a:cubicBezTo>
                      <a:close/>
                      <a:moveTo>
                        <a:pt x="1853846" y="2820288"/>
                      </a:moveTo>
                      <a:cubicBezTo>
                        <a:pt x="1885252" y="2802587"/>
                        <a:pt x="1910377" y="2787740"/>
                        <a:pt x="1935502" y="2773464"/>
                      </a:cubicBezTo>
                      <a:cubicBezTo>
                        <a:pt x="1948065" y="2766041"/>
                        <a:pt x="1951491" y="2756905"/>
                        <a:pt x="1937215" y="2748339"/>
                      </a:cubicBezTo>
                      <a:cubicBezTo>
                        <a:pt x="1912090" y="2733493"/>
                        <a:pt x="1888678" y="2716362"/>
                        <a:pt x="1856129" y="2704370"/>
                      </a:cubicBezTo>
                      <a:cubicBezTo>
                        <a:pt x="1865266" y="2742058"/>
                        <a:pt x="1866979" y="2777462"/>
                        <a:pt x="1853846" y="2820288"/>
                      </a:cubicBezTo>
                      <a:close/>
                      <a:moveTo>
                        <a:pt x="2683544" y="899363"/>
                      </a:moveTo>
                      <a:cubicBezTo>
                        <a:pt x="2684115" y="879377"/>
                        <a:pt x="2679547" y="876522"/>
                        <a:pt x="2659561" y="882803"/>
                      </a:cubicBezTo>
                      <a:cubicBezTo>
                        <a:pt x="2631581" y="891940"/>
                        <a:pt x="2604171" y="927914"/>
                        <a:pt x="2601887" y="957037"/>
                      </a:cubicBezTo>
                      <a:cubicBezTo>
                        <a:pt x="2601316" y="967886"/>
                        <a:pt x="2603600" y="972454"/>
                        <a:pt x="2615592" y="971883"/>
                      </a:cubicBezTo>
                      <a:cubicBezTo>
                        <a:pt x="2649853" y="969599"/>
                        <a:pt x="2682402" y="934767"/>
                        <a:pt x="2683544" y="899363"/>
                      </a:cubicBezTo>
                      <a:close/>
                      <a:moveTo>
                        <a:pt x="1331358" y="956465"/>
                      </a:moveTo>
                      <a:cubicBezTo>
                        <a:pt x="1331358" y="925059"/>
                        <a:pt x="1298810" y="886801"/>
                        <a:pt x="1267404" y="880519"/>
                      </a:cubicBezTo>
                      <a:cubicBezTo>
                        <a:pt x="1252557" y="877664"/>
                        <a:pt x="1249131" y="884516"/>
                        <a:pt x="1249702" y="897650"/>
                      </a:cubicBezTo>
                      <a:cubicBezTo>
                        <a:pt x="1251415" y="927914"/>
                        <a:pt x="1282821" y="965031"/>
                        <a:pt x="1311944" y="971312"/>
                      </a:cubicBezTo>
                      <a:cubicBezTo>
                        <a:pt x="1326219" y="974167"/>
                        <a:pt x="1333071" y="970741"/>
                        <a:pt x="1331358" y="956465"/>
                      </a:cubicBezTo>
                      <a:close/>
                      <a:moveTo>
                        <a:pt x="1601453" y="2614720"/>
                      </a:moveTo>
                      <a:cubicBezTo>
                        <a:pt x="1594030" y="2615291"/>
                        <a:pt x="1586035" y="2615291"/>
                        <a:pt x="1579183" y="2617575"/>
                      </a:cubicBezTo>
                      <a:cubicBezTo>
                        <a:pt x="1562623" y="2622714"/>
                        <a:pt x="1541495" y="2628995"/>
                        <a:pt x="1542637" y="2647839"/>
                      </a:cubicBezTo>
                      <a:cubicBezTo>
                        <a:pt x="1543780" y="2663828"/>
                        <a:pt x="1566620" y="2662686"/>
                        <a:pt x="1580896" y="2666683"/>
                      </a:cubicBezTo>
                      <a:cubicBezTo>
                        <a:pt x="1590603" y="2669538"/>
                        <a:pt x="1601453" y="2668396"/>
                        <a:pt x="1611731" y="2664399"/>
                      </a:cubicBezTo>
                      <a:cubicBezTo>
                        <a:pt x="1627149" y="2658117"/>
                        <a:pt x="1653987" y="2650694"/>
                        <a:pt x="1651703" y="2638703"/>
                      </a:cubicBezTo>
                      <a:cubicBezTo>
                        <a:pt x="1647135" y="2618717"/>
                        <a:pt x="1622581" y="2614149"/>
                        <a:pt x="1601453" y="2614720"/>
                      </a:cubicBezTo>
                      <a:close/>
                      <a:moveTo>
                        <a:pt x="2331222" y="2613578"/>
                      </a:moveTo>
                      <a:cubicBezTo>
                        <a:pt x="2315233" y="2615862"/>
                        <a:pt x="2292392" y="2613007"/>
                        <a:pt x="2288966" y="2632992"/>
                      </a:cubicBezTo>
                      <a:cubicBezTo>
                        <a:pt x="2285540" y="2654120"/>
                        <a:pt x="2308952" y="2656404"/>
                        <a:pt x="2323798" y="2663257"/>
                      </a:cubicBezTo>
                      <a:cubicBezTo>
                        <a:pt x="2327224" y="2664970"/>
                        <a:pt x="2330650" y="2666112"/>
                        <a:pt x="2334648" y="2666683"/>
                      </a:cubicBezTo>
                      <a:cubicBezTo>
                        <a:pt x="2356347" y="2670680"/>
                        <a:pt x="2395176" y="2657546"/>
                        <a:pt x="2391750" y="2647268"/>
                      </a:cubicBezTo>
                      <a:cubicBezTo>
                        <a:pt x="2384327" y="2624998"/>
                        <a:pt x="2364341" y="2618146"/>
                        <a:pt x="2342642" y="2615291"/>
                      </a:cubicBezTo>
                      <a:cubicBezTo>
                        <a:pt x="2339216" y="2614149"/>
                        <a:pt x="2335790" y="2614149"/>
                        <a:pt x="2331222" y="2613578"/>
                      </a:cubicBezTo>
                      <a:close/>
                      <a:moveTo>
                        <a:pt x="2509381" y="2541058"/>
                      </a:moveTo>
                      <a:cubicBezTo>
                        <a:pt x="2516233" y="2539916"/>
                        <a:pt x="2525370" y="2538773"/>
                        <a:pt x="2534506" y="2537060"/>
                      </a:cubicBezTo>
                      <a:cubicBezTo>
                        <a:pt x="2542501" y="2535918"/>
                        <a:pt x="2545927" y="2533634"/>
                        <a:pt x="2541929" y="2523927"/>
                      </a:cubicBezTo>
                      <a:cubicBezTo>
                        <a:pt x="2529938" y="2495947"/>
                        <a:pt x="2476833" y="2474248"/>
                        <a:pt x="2448853" y="2486239"/>
                      </a:cubicBezTo>
                      <a:cubicBezTo>
                        <a:pt x="2437432" y="2491379"/>
                        <a:pt x="2434577" y="2497660"/>
                        <a:pt x="2443143" y="2507938"/>
                      </a:cubicBezTo>
                      <a:cubicBezTo>
                        <a:pt x="2460273" y="2527924"/>
                        <a:pt x="2480259" y="2540486"/>
                        <a:pt x="2509381" y="2541058"/>
                      </a:cubicBezTo>
                      <a:close/>
                      <a:moveTo>
                        <a:pt x="2771481" y="2344625"/>
                      </a:moveTo>
                      <a:cubicBezTo>
                        <a:pt x="2738933" y="2312648"/>
                        <a:pt x="2706385" y="2306938"/>
                        <a:pt x="2672694" y="2324068"/>
                      </a:cubicBezTo>
                      <a:cubicBezTo>
                        <a:pt x="2654422" y="2333205"/>
                        <a:pt x="2652708" y="2342912"/>
                        <a:pt x="2670981" y="2353191"/>
                      </a:cubicBezTo>
                      <a:cubicBezTo>
                        <a:pt x="2705814" y="2373176"/>
                        <a:pt x="2738362" y="2366895"/>
                        <a:pt x="2771481" y="2344625"/>
                      </a:cubicBezTo>
                      <a:close/>
                      <a:moveTo>
                        <a:pt x="1472972" y="2483955"/>
                      </a:moveTo>
                      <a:cubicBezTo>
                        <a:pt x="1440995" y="2482242"/>
                        <a:pt x="1421580" y="2493092"/>
                        <a:pt x="1405020" y="2510222"/>
                      </a:cubicBezTo>
                      <a:cubicBezTo>
                        <a:pt x="1399310" y="2516504"/>
                        <a:pt x="1391887" y="2523356"/>
                        <a:pt x="1397026" y="2532492"/>
                      </a:cubicBezTo>
                      <a:cubicBezTo>
                        <a:pt x="1401023" y="2541058"/>
                        <a:pt x="1410731" y="2542200"/>
                        <a:pt x="1419296" y="2542200"/>
                      </a:cubicBezTo>
                      <a:cubicBezTo>
                        <a:pt x="1442137" y="2542200"/>
                        <a:pt x="1462694" y="2535918"/>
                        <a:pt x="1479825" y="2521072"/>
                      </a:cubicBezTo>
                      <a:cubicBezTo>
                        <a:pt x="1487819" y="2514220"/>
                        <a:pt x="1496955" y="2506225"/>
                        <a:pt x="1492958" y="2494805"/>
                      </a:cubicBezTo>
                      <a:cubicBezTo>
                        <a:pt x="1488390" y="2483955"/>
                        <a:pt x="1476398" y="2483955"/>
                        <a:pt x="1472972" y="2483955"/>
                      </a:cubicBezTo>
                      <a:close/>
                      <a:moveTo>
                        <a:pt x="1217725" y="2365182"/>
                      </a:moveTo>
                      <a:cubicBezTo>
                        <a:pt x="1242278" y="2364611"/>
                        <a:pt x="1265119" y="2362327"/>
                        <a:pt x="1274827" y="2338915"/>
                      </a:cubicBezTo>
                      <a:cubicBezTo>
                        <a:pt x="1279966" y="2326352"/>
                        <a:pt x="1246276" y="2313790"/>
                        <a:pt x="1216582" y="2317787"/>
                      </a:cubicBezTo>
                      <a:cubicBezTo>
                        <a:pt x="1197168" y="2320071"/>
                        <a:pt x="1170900" y="2325782"/>
                        <a:pt x="1172043" y="2344625"/>
                      </a:cubicBezTo>
                      <a:cubicBezTo>
                        <a:pt x="1173756" y="2365182"/>
                        <a:pt x="1201165" y="2362898"/>
                        <a:pt x="1217725" y="2365182"/>
                      </a:cubicBezTo>
                      <a:close/>
                      <a:moveTo>
                        <a:pt x="1174898" y="1215139"/>
                      </a:moveTo>
                      <a:cubicBezTo>
                        <a:pt x="1169759" y="1215710"/>
                        <a:pt x="1165190" y="1215710"/>
                        <a:pt x="1160622" y="1216281"/>
                      </a:cubicBezTo>
                      <a:cubicBezTo>
                        <a:pt x="1144063" y="1218566"/>
                        <a:pt x="1122935" y="1224276"/>
                        <a:pt x="1123506" y="1240265"/>
                      </a:cubicBezTo>
                      <a:cubicBezTo>
                        <a:pt x="1124077" y="1258537"/>
                        <a:pt x="1146918" y="1257395"/>
                        <a:pt x="1162335" y="1259108"/>
                      </a:cubicBezTo>
                      <a:cubicBezTo>
                        <a:pt x="1166904" y="1259679"/>
                        <a:pt x="1172043" y="1259108"/>
                        <a:pt x="1176611" y="1258537"/>
                      </a:cubicBezTo>
                      <a:cubicBezTo>
                        <a:pt x="1194313" y="1256253"/>
                        <a:pt x="1220009" y="1254540"/>
                        <a:pt x="1218867" y="1235125"/>
                      </a:cubicBezTo>
                      <a:cubicBezTo>
                        <a:pt x="1218296" y="1215139"/>
                        <a:pt x="1192600" y="1216281"/>
                        <a:pt x="1174898" y="1215139"/>
                      </a:cubicBezTo>
                      <a:close/>
                      <a:moveTo>
                        <a:pt x="2753208" y="1668533"/>
                      </a:moveTo>
                      <a:cubicBezTo>
                        <a:pt x="2776621" y="1698226"/>
                        <a:pt x="2796607" y="1709075"/>
                        <a:pt x="2822874" y="1707362"/>
                      </a:cubicBezTo>
                      <a:cubicBezTo>
                        <a:pt x="2832010" y="1706791"/>
                        <a:pt x="2844001" y="1707362"/>
                        <a:pt x="2847427" y="1697655"/>
                      </a:cubicBezTo>
                      <a:cubicBezTo>
                        <a:pt x="2851996" y="1686234"/>
                        <a:pt x="2841717" y="1678811"/>
                        <a:pt x="2833723" y="1671959"/>
                      </a:cubicBezTo>
                      <a:cubicBezTo>
                        <a:pt x="2810882" y="1653115"/>
                        <a:pt x="2784044" y="1651973"/>
                        <a:pt x="2753208" y="1668533"/>
                      </a:cubicBezTo>
                      <a:close/>
                      <a:moveTo>
                        <a:pt x="1150344" y="1655970"/>
                      </a:moveTo>
                      <a:cubicBezTo>
                        <a:pt x="1132071" y="1655399"/>
                        <a:pt x="1116653" y="1659967"/>
                        <a:pt x="1103520" y="1669675"/>
                      </a:cubicBezTo>
                      <a:cubicBezTo>
                        <a:pt x="1094954" y="1675956"/>
                        <a:pt x="1085818" y="1683379"/>
                        <a:pt x="1090386" y="1695371"/>
                      </a:cubicBezTo>
                      <a:cubicBezTo>
                        <a:pt x="1094383" y="1706791"/>
                        <a:pt x="1106375" y="1707362"/>
                        <a:pt x="1116653" y="1707362"/>
                      </a:cubicBezTo>
                      <a:cubicBezTo>
                        <a:pt x="1132071" y="1707362"/>
                        <a:pt x="1146347" y="1701081"/>
                        <a:pt x="1159480" y="1694229"/>
                      </a:cubicBezTo>
                      <a:cubicBezTo>
                        <a:pt x="1170330" y="1688518"/>
                        <a:pt x="1180037" y="1681095"/>
                        <a:pt x="1176611" y="1667962"/>
                      </a:cubicBezTo>
                      <a:cubicBezTo>
                        <a:pt x="1173756" y="1653686"/>
                        <a:pt x="1159480" y="1657112"/>
                        <a:pt x="1150344" y="1655970"/>
                      </a:cubicBezTo>
                      <a:close/>
                      <a:moveTo>
                        <a:pt x="2769768" y="1259679"/>
                      </a:moveTo>
                      <a:cubicBezTo>
                        <a:pt x="2781760" y="1253969"/>
                        <a:pt x="2808027" y="1263676"/>
                        <a:pt x="2808598" y="1240836"/>
                      </a:cubicBezTo>
                      <a:cubicBezTo>
                        <a:pt x="2809169" y="1222563"/>
                        <a:pt x="2786328" y="1216853"/>
                        <a:pt x="2769197" y="1215710"/>
                      </a:cubicBezTo>
                      <a:cubicBezTo>
                        <a:pt x="2748641" y="1213997"/>
                        <a:pt x="2716663" y="1212855"/>
                        <a:pt x="2715521" y="1232841"/>
                      </a:cubicBezTo>
                      <a:cubicBezTo>
                        <a:pt x="2713808" y="1257395"/>
                        <a:pt x="2745785" y="1256824"/>
                        <a:pt x="2769768" y="1259679"/>
                      </a:cubicBezTo>
                      <a:close/>
                      <a:moveTo>
                        <a:pt x="2456276" y="3203446"/>
                      </a:moveTo>
                      <a:cubicBezTo>
                        <a:pt x="2452279" y="3185173"/>
                        <a:pt x="2443143" y="3170326"/>
                        <a:pt x="2423728" y="3169755"/>
                      </a:cubicBezTo>
                      <a:cubicBezTo>
                        <a:pt x="2406026" y="3169184"/>
                        <a:pt x="2391750" y="3181176"/>
                        <a:pt x="2390608" y="3198877"/>
                      </a:cubicBezTo>
                      <a:cubicBezTo>
                        <a:pt x="2389466" y="3217721"/>
                        <a:pt x="2403742" y="3233139"/>
                        <a:pt x="2420873" y="3234281"/>
                      </a:cubicBezTo>
                      <a:cubicBezTo>
                        <a:pt x="2438003" y="3235423"/>
                        <a:pt x="2451708" y="3222860"/>
                        <a:pt x="2456276" y="3203446"/>
                      </a:cubicBezTo>
                      <a:close/>
                      <a:moveTo>
                        <a:pt x="310938" y="940477"/>
                      </a:moveTo>
                      <a:cubicBezTo>
                        <a:pt x="289810" y="940477"/>
                        <a:pt x="277248" y="951326"/>
                        <a:pt x="276677" y="971312"/>
                      </a:cubicBezTo>
                      <a:cubicBezTo>
                        <a:pt x="276106" y="988443"/>
                        <a:pt x="286384" y="999863"/>
                        <a:pt x="304657" y="1001005"/>
                      </a:cubicBezTo>
                      <a:cubicBezTo>
                        <a:pt x="323501" y="1002147"/>
                        <a:pt x="336063" y="994153"/>
                        <a:pt x="337776" y="974167"/>
                      </a:cubicBezTo>
                      <a:cubicBezTo>
                        <a:pt x="338919" y="954752"/>
                        <a:pt x="329782" y="943332"/>
                        <a:pt x="310938" y="940477"/>
                      </a:cubicBezTo>
                      <a:close/>
                      <a:moveTo>
                        <a:pt x="2811453" y="2107079"/>
                      </a:moveTo>
                      <a:cubicBezTo>
                        <a:pt x="2796035" y="2109363"/>
                        <a:pt x="2773766" y="2108792"/>
                        <a:pt x="2772623" y="2123639"/>
                      </a:cubicBezTo>
                      <a:cubicBezTo>
                        <a:pt x="2770911" y="2140199"/>
                        <a:pt x="2793180" y="2141912"/>
                        <a:pt x="2807456" y="2145909"/>
                      </a:cubicBezTo>
                      <a:cubicBezTo>
                        <a:pt x="2808598" y="2145909"/>
                        <a:pt x="2809169" y="2146480"/>
                        <a:pt x="2810311" y="2146480"/>
                      </a:cubicBezTo>
                      <a:cubicBezTo>
                        <a:pt x="2828013" y="2147051"/>
                        <a:pt x="2856564" y="2150477"/>
                        <a:pt x="2857706" y="2133346"/>
                      </a:cubicBezTo>
                      <a:cubicBezTo>
                        <a:pt x="2858848" y="2110505"/>
                        <a:pt x="2830297" y="2109934"/>
                        <a:pt x="2811453" y="2107079"/>
                      </a:cubicBezTo>
                      <a:close/>
                      <a:moveTo>
                        <a:pt x="1130929" y="2107650"/>
                      </a:moveTo>
                      <a:cubicBezTo>
                        <a:pt x="1113227" y="2107650"/>
                        <a:pt x="1100094" y="2111647"/>
                        <a:pt x="1087531" y="2118500"/>
                      </a:cubicBezTo>
                      <a:cubicBezTo>
                        <a:pt x="1082963" y="2121355"/>
                        <a:pt x="1075540" y="2123068"/>
                        <a:pt x="1076681" y="2129349"/>
                      </a:cubicBezTo>
                      <a:cubicBezTo>
                        <a:pt x="1077824" y="2133917"/>
                        <a:pt x="1083534" y="2138486"/>
                        <a:pt x="1088673" y="2140199"/>
                      </a:cubicBezTo>
                      <a:cubicBezTo>
                        <a:pt x="1107517" y="2148193"/>
                        <a:pt x="1127503" y="2148764"/>
                        <a:pt x="1146918" y="2141912"/>
                      </a:cubicBezTo>
                      <a:cubicBezTo>
                        <a:pt x="1155483" y="2139057"/>
                        <a:pt x="1164048" y="2135630"/>
                        <a:pt x="1164619" y="2125923"/>
                      </a:cubicBezTo>
                      <a:cubicBezTo>
                        <a:pt x="1165190" y="2113360"/>
                        <a:pt x="1153199" y="2112218"/>
                        <a:pt x="1144633" y="2109363"/>
                      </a:cubicBezTo>
                      <a:cubicBezTo>
                        <a:pt x="1139494" y="2108221"/>
                        <a:pt x="1133213" y="2108221"/>
                        <a:pt x="1130929" y="2107650"/>
                      </a:cubicBezTo>
                      <a:close/>
                      <a:moveTo>
                        <a:pt x="1498098" y="3202304"/>
                      </a:moveTo>
                      <a:cubicBezTo>
                        <a:pt x="1505521" y="3202304"/>
                        <a:pt x="1514086" y="3201732"/>
                        <a:pt x="1516370" y="3193167"/>
                      </a:cubicBezTo>
                      <a:cubicBezTo>
                        <a:pt x="1518654" y="3184031"/>
                        <a:pt x="1511231" y="3178891"/>
                        <a:pt x="1504379" y="3176608"/>
                      </a:cubicBezTo>
                      <a:cubicBezTo>
                        <a:pt x="1490103" y="3171468"/>
                        <a:pt x="1475257" y="3167471"/>
                        <a:pt x="1460981" y="3164045"/>
                      </a:cubicBezTo>
                      <a:cubicBezTo>
                        <a:pt x="1455271" y="3162903"/>
                        <a:pt x="1446705" y="3160048"/>
                        <a:pt x="1443850" y="3169184"/>
                      </a:cubicBezTo>
                      <a:cubicBezTo>
                        <a:pt x="1440995" y="3177178"/>
                        <a:pt x="1444421" y="3184031"/>
                        <a:pt x="1451844" y="3188599"/>
                      </a:cubicBezTo>
                      <a:cubicBezTo>
                        <a:pt x="1466120" y="3196593"/>
                        <a:pt x="1482109" y="3198877"/>
                        <a:pt x="1498098" y="3202304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3" name="Forme libre : forme 52">
                  <a:extLst>
                    <a:ext uri="{FF2B5EF4-FFF2-40B4-BE49-F238E27FC236}">
                      <a16:creationId xmlns:a16="http://schemas.microsoft.com/office/drawing/2014/main" id="{28A639D6-6E98-4319-9576-D0B457692B82}"/>
                    </a:ext>
                  </a:extLst>
                </p:cNvPr>
                <p:cNvSpPr/>
                <p:nvPr/>
              </p:nvSpPr>
              <p:spPr>
                <a:xfrm>
                  <a:off x="6105137" y="5139"/>
                  <a:ext cx="3419862" cy="3620151"/>
                </a:xfrm>
                <a:custGeom>
                  <a:avLst/>
                  <a:gdLst>
                    <a:gd name="connsiteX0" fmla="*/ 838833 w 3419862"/>
                    <a:gd name="connsiteY0" fmla="*/ 571 h 3620151"/>
                    <a:gd name="connsiteX1" fmla="*/ 574449 w 3419862"/>
                    <a:gd name="connsiteY1" fmla="*/ 287796 h 3620151"/>
                    <a:gd name="connsiteX2" fmla="*/ 175303 w 3419862"/>
                    <a:gd name="connsiteY2" fmla="*/ 1293370 h 3620151"/>
                    <a:gd name="connsiteX3" fmla="*/ 1400150 w 3419862"/>
                    <a:gd name="connsiteY3" fmla="*/ 3319364 h 3620151"/>
                    <a:gd name="connsiteX4" fmla="*/ 2217285 w 3419862"/>
                    <a:gd name="connsiteY4" fmla="*/ 3457551 h 3620151"/>
                    <a:gd name="connsiteX5" fmla="*/ 3406157 w 3419862"/>
                    <a:gd name="connsiteY5" fmla="*/ 2996735 h 3620151"/>
                    <a:gd name="connsiteX6" fmla="*/ 3419862 w 3419862"/>
                    <a:gd name="connsiteY6" fmla="*/ 2986457 h 3620151"/>
                    <a:gd name="connsiteX7" fmla="*/ 3419862 w 3419862"/>
                    <a:gd name="connsiteY7" fmla="*/ 3192025 h 3620151"/>
                    <a:gd name="connsiteX8" fmla="*/ 2503368 w 3419862"/>
                    <a:gd name="connsiteY8" fmla="*/ 3590600 h 3620151"/>
                    <a:gd name="connsiteX9" fmla="*/ 2019711 w 3419862"/>
                    <a:gd name="connsiteY9" fmla="*/ 3617438 h 3620151"/>
                    <a:gd name="connsiteX10" fmla="*/ 79371 w 3419862"/>
                    <a:gd name="connsiteY10" fmla="*/ 2048835 h 3620151"/>
                    <a:gd name="connsiteX11" fmla="*/ 552179 w 3419862"/>
                    <a:gd name="connsiteY11" fmla="*/ 60529 h 3620151"/>
                    <a:gd name="connsiteX12" fmla="*/ 604142 w 3419862"/>
                    <a:gd name="connsiteY12" fmla="*/ 0 h 3620151"/>
                    <a:gd name="connsiteX13" fmla="*/ 838833 w 3419862"/>
                    <a:gd name="connsiteY13" fmla="*/ 571 h 3620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19862" h="3620151">
                      <a:moveTo>
                        <a:pt x="838833" y="571"/>
                      </a:moveTo>
                      <a:cubicBezTo>
                        <a:pt x="747469" y="93077"/>
                        <a:pt x="654392" y="184441"/>
                        <a:pt x="574449" y="287796"/>
                      </a:cubicBezTo>
                      <a:cubicBezTo>
                        <a:pt x="346039" y="585300"/>
                        <a:pt x="212419" y="919920"/>
                        <a:pt x="175303" y="1293370"/>
                      </a:cubicBezTo>
                      <a:cubicBezTo>
                        <a:pt x="82226" y="2233276"/>
                        <a:pt x="649824" y="3018434"/>
                        <a:pt x="1400150" y="3319364"/>
                      </a:cubicBezTo>
                      <a:cubicBezTo>
                        <a:pt x="1662250" y="3424432"/>
                        <a:pt x="1934628" y="3469543"/>
                        <a:pt x="2217285" y="3457551"/>
                      </a:cubicBezTo>
                      <a:cubicBezTo>
                        <a:pt x="2666110" y="3438707"/>
                        <a:pt x="3061259" y="3281676"/>
                        <a:pt x="3406157" y="2996735"/>
                      </a:cubicBezTo>
                      <a:cubicBezTo>
                        <a:pt x="3410726" y="2993309"/>
                        <a:pt x="3415294" y="2989883"/>
                        <a:pt x="3419862" y="2986457"/>
                      </a:cubicBezTo>
                      <a:cubicBezTo>
                        <a:pt x="3419862" y="3054979"/>
                        <a:pt x="3419862" y="3123502"/>
                        <a:pt x="3419862" y="3192025"/>
                      </a:cubicBezTo>
                      <a:cubicBezTo>
                        <a:pt x="3145200" y="3395881"/>
                        <a:pt x="2840844" y="3530642"/>
                        <a:pt x="2503368" y="3590600"/>
                      </a:cubicBezTo>
                      <a:cubicBezTo>
                        <a:pt x="2343482" y="3619151"/>
                        <a:pt x="2181882" y="3624290"/>
                        <a:pt x="2019711" y="3617438"/>
                      </a:cubicBezTo>
                      <a:cubicBezTo>
                        <a:pt x="1192297" y="3583177"/>
                        <a:pt x="334047" y="3016150"/>
                        <a:pt x="79371" y="2048835"/>
                      </a:cubicBezTo>
                      <a:cubicBezTo>
                        <a:pt x="-115920" y="1308216"/>
                        <a:pt x="51962" y="641831"/>
                        <a:pt x="552179" y="60529"/>
                      </a:cubicBezTo>
                      <a:cubicBezTo>
                        <a:pt x="569309" y="40543"/>
                        <a:pt x="587011" y="20557"/>
                        <a:pt x="604142" y="0"/>
                      </a:cubicBezTo>
                      <a:cubicBezTo>
                        <a:pt x="682943" y="571"/>
                        <a:pt x="760603" y="571"/>
                        <a:pt x="838833" y="571"/>
                      </a:cubicBezTo>
                      <a:close/>
                    </a:path>
                  </a:pathLst>
                </a:custGeom>
                <a:solidFill>
                  <a:srgbClr val="FEFC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4" name="Forme libre : forme 53">
                  <a:extLst>
                    <a:ext uri="{FF2B5EF4-FFF2-40B4-BE49-F238E27FC236}">
                      <a16:creationId xmlns:a16="http://schemas.microsoft.com/office/drawing/2014/main" id="{8C7AA9B3-ABC5-4B78-82EF-11D61A67AE3E}"/>
                    </a:ext>
                  </a:extLst>
                </p:cNvPr>
                <p:cNvSpPr/>
                <p:nvPr/>
              </p:nvSpPr>
              <p:spPr>
                <a:xfrm>
                  <a:off x="7287156" y="5710"/>
                  <a:ext cx="190645" cy="142756"/>
                </a:xfrm>
                <a:custGeom>
                  <a:avLst/>
                  <a:gdLst>
                    <a:gd name="connsiteX0" fmla="*/ 90793 w 190645"/>
                    <a:gd name="connsiteY0" fmla="*/ 0 h 142756"/>
                    <a:gd name="connsiteX1" fmla="*/ 81086 w 190645"/>
                    <a:gd name="connsiteY1" fmla="*/ 71949 h 142756"/>
                    <a:gd name="connsiteX2" fmla="*/ 111921 w 190645"/>
                    <a:gd name="connsiteY2" fmla="*/ 89651 h 142756"/>
                    <a:gd name="connsiteX3" fmla="*/ 154177 w 190645"/>
                    <a:gd name="connsiteY3" fmla="*/ 50250 h 142756"/>
                    <a:gd name="connsiteX4" fmla="*/ 159887 w 190645"/>
                    <a:gd name="connsiteY4" fmla="*/ 29122 h 142756"/>
                    <a:gd name="connsiteX5" fmla="*/ 185012 w 190645"/>
                    <a:gd name="connsiteY5" fmla="*/ 50250 h 142756"/>
                    <a:gd name="connsiteX6" fmla="*/ 185583 w 190645"/>
                    <a:gd name="connsiteY6" fmla="*/ 69665 h 142756"/>
                    <a:gd name="connsiteX7" fmla="*/ 57102 w 190645"/>
                    <a:gd name="connsiteY7" fmla="*/ 142756 h 142756"/>
                    <a:gd name="connsiteX8" fmla="*/ 48537 w 190645"/>
                    <a:gd name="connsiteY8" fmla="*/ 80514 h 142756"/>
                    <a:gd name="connsiteX9" fmla="*/ 0 w 190645"/>
                    <a:gd name="connsiteY9" fmla="*/ 0 h 142756"/>
                    <a:gd name="connsiteX10" fmla="*/ 90793 w 190645"/>
                    <a:gd name="connsiteY10" fmla="*/ 0 h 14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645" h="142756">
                      <a:moveTo>
                        <a:pt x="90793" y="0"/>
                      </a:moveTo>
                      <a:cubicBezTo>
                        <a:pt x="54819" y="33119"/>
                        <a:pt x="54819" y="33119"/>
                        <a:pt x="81086" y="71949"/>
                      </a:cubicBezTo>
                      <a:cubicBezTo>
                        <a:pt x="88509" y="82799"/>
                        <a:pt x="96503" y="98216"/>
                        <a:pt x="111921" y="89651"/>
                      </a:cubicBezTo>
                      <a:cubicBezTo>
                        <a:pt x="129052" y="80514"/>
                        <a:pt x="154748" y="79372"/>
                        <a:pt x="154177" y="50250"/>
                      </a:cubicBezTo>
                      <a:cubicBezTo>
                        <a:pt x="154177" y="42827"/>
                        <a:pt x="147325" y="30264"/>
                        <a:pt x="159887" y="29122"/>
                      </a:cubicBezTo>
                      <a:cubicBezTo>
                        <a:pt x="171878" y="27980"/>
                        <a:pt x="178160" y="41114"/>
                        <a:pt x="185012" y="50250"/>
                      </a:cubicBezTo>
                      <a:cubicBezTo>
                        <a:pt x="189580" y="56531"/>
                        <a:pt x="194719" y="63384"/>
                        <a:pt x="185583" y="69665"/>
                      </a:cubicBezTo>
                      <a:cubicBezTo>
                        <a:pt x="145040" y="97074"/>
                        <a:pt x="103926" y="122770"/>
                        <a:pt x="57102" y="142756"/>
                      </a:cubicBezTo>
                      <a:cubicBezTo>
                        <a:pt x="71949" y="117631"/>
                        <a:pt x="59387" y="99358"/>
                        <a:pt x="48537" y="80514"/>
                      </a:cubicBezTo>
                      <a:cubicBezTo>
                        <a:pt x="32548" y="53676"/>
                        <a:pt x="15989" y="26838"/>
                        <a:pt x="0" y="0"/>
                      </a:cubicBezTo>
                      <a:cubicBezTo>
                        <a:pt x="29693" y="0"/>
                        <a:pt x="60529" y="0"/>
                        <a:pt x="90793" y="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5" name="Forme libre : forme 54">
                  <a:extLst>
                    <a:ext uri="{FF2B5EF4-FFF2-40B4-BE49-F238E27FC236}">
                      <a16:creationId xmlns:a16="http://schemas.microsoft.com/office/drawing/2014/main" id="{8A950505-7395-45B3-A158-5B0F5986968F}"/>
                    </a:ext>
                  </a:extLst>
                </p:cNvPr>
                <p:cNvSpPr/>
                <p:nvPr/>
              </p:nvSpPr>
              <p:spPr>
                <a:xfrm>
                  <a:off x="9406865" y="2587310"/>
                  <a:ext cx="118134" cy="142184"/>
                </a:xfrm>
                <a:custGeom>
                  <a:avLst/>
                  <a:gdLst>
                    <a:gd name="connsiteX0" fmla="*/ 118134 w 118134"/>
                    <a:gd name="connsiteY0" fmla="*/ 142185 h 142184"/>
                    <a:gd name="connsiteX1" fmla="*/ 50753 w 118134"/>
                    <a:gd name="connsiteY1" fmla="*/ 83370 h 142184"/>
                    <a:gd name="connsiteX2" fmla="*/ 13065 w 118134"/>
                    <a:gd name="connsiteY2" fmla="*/ 74804 h 142184"/>
                    <a:gd name="connsiteX3" fmla="*/ 1074 w 118134"/>
                    <a:gd name="connsiteY3" fmla="*/ 73091 h 142184"/>
                    <a:gd name="connsiteX4" fmla="*/ 4500 w 118134"/>
                    <a:gd name="connsiteY4" fmla="*/ 60529 h 142184"/>
                    <a:gd name="connsiteX5" fmla="*/ 61032 w 118134"/>
                    <a:gd name="connsiteY5" fmla="*/ 0 h 142184"/>
                    <a:gd name="connsiteX6" fmla="*/ 118134 w 118134"/>
                    <a:gd name="connsiteY6" fmla="*/ 102213 h 142184"/>
                    <a:gd name="connsiteX7" fmla="*/ 118134 w 118134"/>
                    <a:gd name="connsiteY7" fmla="*/ 142185 h 142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8134" h="142184">
                      <a:moveTo>
                        <a:pt x="118134" y="142185"/>
                      </a:moveTo>
                      <a:cubicBezTo>
                        <a:pt x="95864" y="122770"/>
                        <a:pt x="73594" y="102213"/>
                        <a:pt x="50753" y="83370"/>
                      </a:cubicBezTo>
                      <a:cubicBezTo>
                        <a:pt x="40475" y="74804"/>
                        <a:pt x="29054" y="63955"/>
                        <a:pt x="13065" y="74804"/>
                      </a:cubicBezTo>
                      <a:cubicBezTo>
                        <a:pt x="9069" y="77659"/>
                        <a:pt x="4500" y="78801"/>
                        <a:pt x="1074" y="73091"/>
                      </a:cubicBezTo>
                      <a:cubicBezTo>
                        <a:pt x="-1781" y="67952"/>
                        <a:pt x="1645" y="63384"/>
                        <a:pt x="4500" y="60529"/>
                      </a:cubicBezTo>
                      <a:cubicBezTo>
                        <a:pt x="21060" y="41685"/>
                        <a:pt x="38762" y="23412"/>
                        <a:pt x="61032" y="0"/>
                      </a:cubicBezTo>
                      <a:cubicBezTo>
                        <a:pt x="52466" y="55389"/>
                        <a:pt x="90154" y="75946"/>
                        <a:pt x="118134" y="102213"/>
                      </a:cubicBezTo>
                      <a:cubicBezTo>
                        <a:pt x="118134" y="115347"/>
                        <a:pt x="118134" y="129051"/>
                        <a:pt x="118134" y="142185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6" name="Forme libre : forme 55">
                  <a:extLst>
                    <a:ext uri="{FF2B5EF4-FFF2-40B4-BE49-F238E27FC236}">
                      <a16:creationId xmlns:a16="http://schemas.microsoft.com/office/drawing/2014/main" id="{6A1EDB30-78C7-49C9-A2A7-5864D8414CD0}"/>
                    </a:ext>
                  </a:extLst>
                </p:cNvPr>
                <p:cNvSpPr/>
                <p:nvPr/>
              </p:nvSpPr>
              <p:spPr>
                <a:xfrm>
                  <a:off x="5311983" y="4701516"/>
                  <a:ext cx="724739" cy="828852"/>
                </a:xfrm>
                <a:custGeom>
                  <a:avLst/>
                  <a:gdLst>
                    <a:gd name="connsiteX0" fmla="*/ 214134 w 724739"/>
                    <a:gd name="connsiteY0" fmla="*/ 828853 h 828852"/>
                    <a:gd name="connsiteX1" fmla="*/ 28551 w 724739"/>
                    <a:gd name="connsiteY1" fmla="*/ 828853 h 828852"/>
                    <a:gd name="connsiteX2" fmla="*/ 3997 w 724739"/>
                    <a:gd name="connsiteY2" fmla="*/ 804299 h 828852"/>
                    <a:gd name="connsiteX3" fmla="*/ 0 w 724739"/>
                    <a:gd name="connsiteY3" fmla="*/ 21996 h 828852"/>
                    <a:gd name="connsiteX4" fmla="*/ 17702 w 724739"/>
                    <a:gd name="connsiteY4" fmla="*/ 297 h 828852"/>
                    <a:gd name="connsiteX5" fmla="*/ 413993 w 724739"/>
                    <a:gd name="connsiteY5" fmla="*/ 8291 h 828852"/>
                    <a:gd name="connsiteX6" fmla="*/ 717777 w 724739"/>
                    <a:gd name="connsiteY6" fmla="*/ 308650 h 828852"/>
                    <a:gd name="connsiteX7" fmla="*/ 700647 w 724739"/>
                    <a:gd name="connsiteY7" fmla="*/ 582741 h 828852"/>
                    <a:gd name="connsiteX8" fmla="*/ 475092 w 724739"/>
                    <a:gd name="connsiteY8" fmla="*/ 810580 h 828852"/>
                    <a:gd name="connsiteX9" fmla="*/ 351180 w 724739"/>
                    <a:gd name="connsiteY9" fmla="*/ 825427 h 828852"/>
                    <a:gd name="connsiteX10" fmla="*/ 214134 w 724739"/>
                    <a:gd name="connsiteY10" fmla="*/ 825427 h 828852"/>
                    <a:gd name="connsiteX11" fmla="*/ 214134 w 724739"/>
                    <a:gd name="connsiteY11" fmla="*/ 828853 h 828852"/>
                    <a:gd name="connsiteX12" fmla="*/ 182157 w 724739"/>
                    <a:gd name="connsiteY12" fmla="*/ 414860 h 828852"/>
                    <a:gd name="connsiteX13" fmla="*/ 179302 w 724739"/>
                    <a:gd name="connsiteY13" fmla="*/ 414860 h 828852"/>
                    <a:gd name="connsiteX14" fmla="*/ 178730 w 724739"/>
                    <a:gd name="connsiteY14" fmla="*/ 651264 h 828852"/>
                    <a:gd name="connsiteX15" fmla="*/ 201000 w 724739"/>
                    <a:gd name="connsiteY15" fmla="*/ 673534 h 828852"/>
                    <a:gd name="connsiteX16" fmla="*/ 352322 w 724739"/>
                    <a:gd name="connsiteY16" fmla="*/ 670108 h 828852"/>
                    <a:gd name="connsiteX17" fmla="*/ 531052 w 724739"/>
                    <a:gd name="connsiteY17" fmla="*/ 532491 h 828852"/>
                    <a:gd name="connsiteX18" fmla="*/ 520774 w 724739"/>
                    <a:gd name="connsiteY18" fmla="*/ 278385 h 828852"/>
                    <a:gd name="connsiteX19" fmla="*/ 377447 w 724739"/>
                    <a:gd name="connsiteY19" fmla="*/ 162467 h 828852"/>
                    <a:gd name="connsiteX20" fmla="*/ 198145 w 724739"/>
                    <a:gd name="connsiteY20" fmla="*/ 155615 h 828852"/>
                    <a:gd name="connsiteX21" fmla="*/ 182157 w 724739"/>
                    <a:gd name="connsiteY21" fmla="*/ 177885 h 828852"/>
                    <a:gd name="connsiteX22" fmla="*/ 182157 w 724739"/>
                    <a:gd name="connsiteY22" fmla="*/ 414860 h 828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4739" h="828852">
                      <a:moveTo>
                        <a:pt x="214134" y="828853"/>
                      </a:moveTo>
                      <a:cubicBezTo>
                        <a:pt x="152463" y="828853"/>
                        <a:pt x="90222" y="828853"/>
                        <a:pt x="28551" y="828853"/>
                      </a:cubicBezTo>
                      <a:cubicBezTo>
                        <a:pt x="11420" y="828853"/>
                        <a:pt x="4568" y="823713"/>
                        <a:pt x="3997" y="804299"/>
                      </a:cubicBezTo>
                      <a:cubicBezTo>
                        <a:pt x="-1713" y="543341"/>
                        <a:pt x="571" y="282954"/>
                        <a:pt x="0" y="21996"/>
                      </a:cubicBezTo>
                      <a:cubicBezTo>
                        <a:pt x="0" y="9433"/>
                        <a:pt x="571" y="297"/>
                        <a:pt x="17702" y="297"/>
                      </a:cubicBezTo>
                      <a:cubicBezTo>
                        <a:pt x="150179" y="2010"/>
                        <a:pt x="282086" y="-4843"/>
                        <a:pt x="413993" y="8291"/>
                      </a:cubicBezTo>
                      <a:cubicBezTo>
                        <a:pt x="574450" y="23709"/>
                        <a:pt x="699505" y="147621"/>
                        <a:pt x="717777" y="308650"/>
                      </a:cubicBezTo>
                      <a:cubicBezTo>
                        <a:pt x="728056" y="400585"/>
                        <a:pt x="730340" y="493091"/>
                        <a:pt x="700647" y="582741"/>
                      </a:cubicBezTo>
                      <a:cubicBezTo>
                        <a:pt x="663530" y="695804"/>
                        <a:pt x="588155" y="772321"/>
                        <a:pt x="475092" y="810580"/>
                      </a:cubicBezTo>
                      <a:cubicBezTo>
                        <a:pt x="434549" y="824285"/>
                        <a:pt x="392865" y="824856"/>
                        <a:pt x="351180" y="825427"/>
                      </a:cubicBezTo>
                      <a:cubicBezTo>
                        <a:pt x="305498" y="825998"/>
                        <a:pt x="259816" y="825427"/>
                        <a:pt x="214134" y="825427"/>
                      </a:cubicBezTo>
                      <a:cubicBezTo>
                        <a:pt x="214134" y="827140"/>
                        <a:pt x="214134" y="827711"/>
                        <a:pt x="214134" y="828853"/>
                      </a:cubicBezTo>
                      <a:close/>
                      <a:moveTo>
                        <a:pt x="182157" y="414860"/>
                      </a:moveTo>
                      <a:cubicBezTo>
                        <a:pt x="181015" y="414860"/>
                        <a:pt x="180443" y="414860"/>
                        <a:pt x="179302" y="414860"/>
                      </a:cubicBezTo>
                      <a:cubicBezTo>
                        <a:pt x="179302" y="493661"/>
                        <a:pt x="179873" y="572463"/>
                        <a:pt x="178730" y="651264"/>
                      </a:cubicBezTo>
                      <a:cubicBezTo>
                        <a:pt x="178730" y="668966"/>
                        <a:pt x="182728" y="674105"/>
                        <a:pt x="201000" y="673534"/>
                      </a:cubicBezTo>
                      <a:cubicBezTo>
                        <a:pt x="251251" y="671250"/>
                        <a:pt x="301501" y="672392"/>
                        <a:pt x="352322" y="670108"/>
                      </a:cubicBezTo>
                      <a:cubicBezTo>
                        <a:pt x="448254" y="666111"/>
                        <a:pt x="503072" y="624426"/>
                        <a:pt x="531052" y="532491"/>
                      </a:cubicBezTo>
                      <a:cubicBezTo>
                        <a:pt x="556749" y="446837"/>
                        <a:pt x="552180" y="361184"/>
                        <a:pt x="520774" y="278385"/>
                      </a:cubicBezTo>
                      <a:cubicBezTo>
                        <a:pt x="496220" y="212147"/>
                        <a:pt x="447112" y="174459"/>
                        <a:pt x="377447" y="162467"/>
                      </a:cubicBezTo>
                      <a:cubicBezTo>
                        <a:pt x="318061" y="152189"/>
                        <a:pt x="258103" y="157899"/>
                        <a:pt x="198145" y="155615"/>
                      </a:cubicBezTo>
                      <a:cubicBezTo>
                        <a:pt x="179873" y="155044"/>
                        <a:pt x="182157" y="166465"/>
                        <a:pt x="182157" y="177885"/>
                      </a:cubicBezTo>
                      <a:cubicBezTo>
                        <a:pt x="182157" y="257258"/>
                        <a:pt x="182157" y="336059"/>
                        <a:pt x="182157" y="414860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7" name="Forme libre : forme 56">
                  <a:extLst>
                    <a:ext uri="{FF2B5EF4-FFF2-40B4-BE49-F238E27FC236}">
                      <a16:creationId xmlns:a16="http://schemas.microsoft.com/office/drawing/2014/main" id="{7E76C428-D9AF-493A-AD3F-2D922DA392FE}"/>
                    </a:ext>
                  </a:extLst>
                </p:cNvPr>
                <p:cNvSpPr/>
                <p:nvPr/>
              </p:nvSpPr>
              <p:spPr>
                <a:xfrm>
                  <a:off x="3151303" y="3563949"/>
                  <a:ext cx="756135" cy="862493"/>
                </a:xfrm>
                <a:custGeom>
                  <a:avLst/>
                  <a:gdLst>
                    <a:gd name="connsiteX0" fmla="*/ 661742 w 756135"/>
                    <a:gd name="connsiteY0" fmla="*/ 295602 h 862493"/>
                    <a:gd name="connsiteX1" fmla="*/ 641756 w 756135"/>
                    <a:gd name="connsiteY1" fmla="*/ 295602 h 862493"/>
                    <a:gd name="connsiteX2" fmla="*/ 558387 w 756135"/>
                    <a:gd name="connsiteY2" fmla="*/ 247065 h 862493"/>
                    <a:gd name="connsiteX3" fmla="*/ 240897 w 756135"/>
                    <a:gd name="connsiteY3" fmla="*/ 221369 h 862493"/>
                    <a:gd name="connsiteX4" fmla="*/ 182653 w 756135"/>
                    <a:gd name="connsiteY4" fmla="*/ 373832 h 862493"/>
                    <a:gd name="connsiteX5" fmla="*/ 195786 w 756135"/>
                    <a:gd name="connsiteY5" fmla="*/ 554847 h 862493"/>
                    <a:gd name="connsiteX6" fmla="*/ 468165 w 756135"/>
                    <a:gd name="connsiteY6" fmla="*/ 696461 h 862493"/>
                    <a:gd name="connsiteX7" fmla="*/ 575517 w 756135"/>
                    <a:gd name="connsiteY7" fmla="*/ 565697 h 862493"/>
                    <a:gd name="connsiteX8" fmla="*/ 624625 w 756135"/>
                    <a:gd name="connsiteY8" fmla="*/ 528009 h 862493"/>
                    <a:gd name="connsiteX9" fmla="*/ 730265 w 756135"/>
                    <a:gd name="connsiteY9" fmla="*/ 524583 h 862493"/>
                    <a:gd name="connsiteX10" fmla="*/ 755961 w 756135"/>
                    <a:gd name="connsiteY10" fmla="*/ 551421 h 862493"/>
                    <a:gd name="connsiteX11" fmla="*/ 516702 w 756135"/>
                    <a:gd name="connsiteY11" fmla="*/ 843786 h 862493"/>
                    <a:gd name="connsiteX12" fmla="*/ 1067 w 756135"/>
                    <a:gd name="connsiteY12" fmla="*/ 477759 h 862493"/>
                    <a:gd name="connsiteX13" fmla="*/ 26763 w 756135"/>
                    <a:gd name="connsiteY13" fmla="*/ 255631 h 862493"/>
                    <a:gd name="connsiteX14" fmla="*/ 435045 w 756135"/>
                    <a:gd name="connsiteY14" fmla="*/ 1525 h 862493"/>
                    <a:gd name="connsiteX15" fmla="*/ 705711 w 756135"/>
                    <a:gd name="connsiteY15" fmla="*/ 157985 h 862493"/>
                    <a:gd name="connsiteX16" fmla="*/ 749109 w 756135"/>
                    <a:gd name="connsiteY16" fmla="*/ 277330 h 862493"/>
                    <a:gd name="connsiteX17" fmla="*/ 733120 w 756135"/>
                    <a:gd name="connsiteY17" fmla="*/ 295602 h 862493"/>
                    <a:gd name="connsiteX18" fmla="*/ 661742 w 756135"/>
                    <a:gd name="connsiteY18" fmla="*/ 295602 h 86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6135" h="862493">
                      <a:moveTo>
                        <a:pt x="661742" y="295602"/>
                      </a:moveTo>
                      <a:cubicBezTo>
                        <a:pt x="654890" y="295602"/>
                        <a:pt x="648608" y="295031"/>
                        <a:pt x="641756" y="295602"/>
                      </a:cubicBezTo>
                      <a:cubicBezTo>
                        <a:pt x="601213" y="300741"/>
                        <a:pt x="578372" y="292176"/>
                        <a:pt x="558387" y="247065"/>
                      </a:cubicBezTo>
                      <a:cubicBezTo>
                        <a:pt x="507565" y="130005"/>
                        <a:pt x="318556" y="117443"/>
                        <a:pt x="240897" y="221369"/>
                      </a:cubicBezTo>
                      <a:cubicBezTo>
                        <a:pt x="207207" y="266480"/>
                        <a:pt x="186650" y="316730"/>
                        <a:pt x="182653" y="373832"/>
                      </a:cubicBezTo>
                      <a:cubicBezTo>
                        <a:pt x="178084" y="434932"/>
                        <a:pt x="177513" y="496603"/>
                        <a:pt x="195786" y="554847"/>
                      </a:cubicBezTo>
                      <a:cubicBezTo>
                        <a:pt x="236329" y="683328"/>
                        <a:pt x="344823" y="733007"/>
                        <a:pt x="468165" y="696461"/>
                      </a:cubicBezTo>
                      <a:cubicBezTo>
                        <a:pt x="530406" y="678189"/>
                        <a:pt x="561242" y="625083"/>
                        <a:pt x="575517" y="565697"/>
                      </a:cubicBezTo>
                      <a:cubicBezTo>
                        <a:pt x="582940" y="536003"/>
                        <a:pt x="594932" y="526867"/>
                        <a:pt x="624625" y="528009"/>
                      </a:cubicBezTo>
                      <a:cubicBezTo>
                        <a:pt x="659458" y="529722"/>
                        <a:pt x="694861" y="528009"/>
                        <a:pt x="730265" y="524583"/>
                      </a:cubicBezTo>
                      <a:cubicBezTo>
                        <a:pt x="753106" y="522299"/>
                        <a:pt x="757103" y="530864"/>
                        <a:pt x="755961" y="551421"/>
                      </a:cubicBezTo>
                      <a:cubicBezTo>
                        <a:pt x="749680" y="673620"/>
                        <a:pt x="642898" y="804956"/>
                        <a:pt x="516702" y="843786"/>
                      </a:cubicBezTo>
                      <a:cubicBezTo>
                        <a:pt x="262596" y="922587"/>
                        <a:pt x="10774" y="743285"/>
                        <a:pt x="1067" y="477759"/>
                      </a:cubicBezTo>
                      <a:cubicBezTo>
                        <a:pt x="-1788" y="402384"/>
                        <a:pt x="-646" y="327580"/>
                        <a:pt x="26763" y="255631"/>
                      </a:cubicBezTo>
                      <a:cubicBezTo>
                        <a:pt x="93573" y="80897"/>
                        <a:pt x="247178" y="-13322"/>
                        <a:pt x="435045" y="1525"/>
                      </a:cubicBezTo>
                      <a:cubicBezTo>
                        <a:pt x="551534" y="10661"/>
                        <a:pt x="640614" y="62624"/>
                        <a:pt x="705711" y="157985"/>
                      </a:cubicBezTo>
                      <a:cubicBezTo>
                        <a:pt x="730265" y="193960"/>
                        <a:pt x="742827" y="234503"/>
                        <a:pt x="749109" y="277330"/>
                      </a:cubicBezTo>
                      <a:cubicBezTo>
                        <a:pt x="750822" y="290463"/>
                        <a:pt x="748537" y="296744"/>
                        <a:pt x="733120" y="295602"/>
                      </a:cubicBezTo>
                      <a:cubicBezTo>
                        <a:pt x="709137" y="295031"/>
                        <a:pt x="685154" y="295602"/>
                        <a:pt x="661742" y="295602"/>
                      </a:cubicBezTo>
                      <a:close/>
                    </a:path>
                  </a:pathLst>
                </a:custGeom>
                <a:solidFill>
                  <a:srgbClr val="FEFC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8" name="Forme libre : forme 57">
                  <a:extLst>
                    <a:ext uri="{FF2B5EF4-FFF2-40B4-BE49-F238E27FC236}">
                      <a16:creationId xmlns:a16="http://schemas.microsoft.com/office/drawing/2014/main" id="{F61D356E-D35E-4FBD-95A6-13E05CF6CB74}"/>
                    </a:ext>
                  </a:extLst>
                </p:cNvPr>
                <p:cNvSpPr/>
                <p:nvPr/>
              </p:nvSpPr>
              <p:spPr>
                <a:xfrm>
                  <a:off x="3142239" y="4702332"/>
                  <a:ext cx="599427" cy="842568"/>
                </a:xfrm>
                <a:custGeom>
                  <a:avLst/>
                  <a:gdLst>
                    <a:gd name="connsiteX0" fmla="*/ 449248 w 599427"/>
                    <a:gd name="connsiteY0" fmla="*/ 758942 h 842568"/>
                    <a:gd name="connsiteX1" fmla="*/ 420697 w 599427"/>
                    <a:gd name="connsiteY1" fmla="*/ 778357 h 842568"/>
                    <a:gd name="connsiteX2" fmla="*/ 66662 w 599427"/>
                    <a:gd name="connsiteY2" fmla="*/ 746380 h 842568"/>
                    <a:gd name="connsiteX3" fmla="*/ 58097 w 599427"/>
                    <a:gd name="connsiteY3" fmla="*/ 318682 h 842568"/>
                    <a:gd name="connsiteX4" fmla="*/ 429262 w 599427"/>
                    <a:gd name="connsiteY4" fmla="*/ 290702 h 842568"/>
                    <a:gd name="connsiteX5" fmla="*/ 434402 w 599427"/>
                    <a:gd name="connsiteY5" fmla="*/ 261580 h 842568"/>
                    <a:gd name="connsiteX6" fmla="*/ 434402 w 599427"/>
                    <a:gd name="connsiteY6" fmla="*/ 24605 h 842568"/>
                    <a:gd name="connsiteX7" fmla="*/ 457814 w 599427"/>
                    <a:gd name="connsiteY7" fmla="*/ 51 h 842568"/>
                    <a:gd name="connsiteX8" fmla="*/ 574874 w 599427"/>
                    <a:gd name="connsiteY8" fmla="*/ 51 h 842568"/>
                    <a:gd name="connsiteX9" fmla="*/ 599428 w 599427"/>
                    <a:gd name="connsiteY9" fmla="*/ 23463 h 842568"/>
                    <a:gd name="connsiteX10" fmla="*/ 597144 w 599427"/>
                    <a:gd name="connsiteY10" fmla="*/ 805195 h 842568"/>
                    <a:gd name="connsiteX11" fmla="*/ 577158 w 599427"/>
                    <a:gd name="connsiteY11" fmla="*/ 827465 h 842568"/>
                    <a:gd name="connsiteX12" fmla="*/ 468663 w 599427"/>
                    <a:gd name="connsiteY12" fmla="*/ 830891 h 842568"/>
                    <a:gd name="connsiteX13" fmla="*/ 448677 w 599427"/>
                    <a:gd name="connsiteY13" fmla="*/ 809763 h 842568"/>
                    <a:gd name="connsiteX14" fmla="*/ 449248 w 599427"/>
                    <a:gd name="connsiteY14" fmla="*/ 758942 h 842568"/>
                    <a:gd name="connsiteX15" fmla="*/ 163165 w 599427"/>
                    <a:gd name="connsiteY15" fmla="*/ 523109 h 842568"/>
                    <a:gd name="connsiteX16" fmla="*/ 179725 w 599427"/>
                    <a:gd name="connsiteY16" fmla="*/ 623609 h 842568"/>
                    <a:gd name="connsiteX17" fmla="*/ 309918 w 599427"/>
                    <a:gd name="connsiteY17" fmla="*/ 718971 h 842568"/>
                    <a:gd name="connsiteX18" fmla="*/ 432689 w 599427"/>
                    <a:gd name="connsiteY18" fmla="*/ 611047 h 842568"/>
                    <a:gd name="connsiteX19" fmla="*/ 432689 w 599427"/>
                    <a:gd name="connsiteY19" fmla="*/ 444308 h 842568"/>
                    <a:gd name="connsiteX20" fmla="*/ 315058 w 599427"/>
                    <a:gd name="connsiteY20" fmla="*/ 336384 h 842568"/>
                    <a:gd name="connsiteX21" fmla="*/ 181438 w 599427"/>
                    <a:gd name="connsiteY21" fmla="*/ 420325 h 842568"/>
                    <a:gd name="connsiteX22" fmla="*/ 163165 w 599427"/>
                    <a:gd name="connsiteY22" fmla="*/ 523109 h 84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99427" h="842568">
                      <a:moveTo>
                        <a:pt x="449248" y="758942"/>
                      </a:moveTo>
                      <a:cubicBezTo>
                        <a:pt x="433831" y="761797"/>
                        <a:pt x="428120" y="771505"/>
                        <a:pt x="420697" y="778357"/>
                      </a:cubicBezTo>
                      <a:cubicBezTo>
                        <a:pt x="316771" y="875431"/>
                        <a:pt x="152316" y="860584"/>
                        <a:pt x="66662" y="746380"/>
                      </a:cubicBezTo>
                      <a:cubicBezTo>
                        <a:pt x="-19563" y="631604"/>
                        <a:pt x="-21847" y="438027"/>
                        <a:pt x="58097" y="318682"/>
                      </a:cubicBezTo>
                      <a:cubicBezTo>
                        <a:pt x="144321" y="189060"/>
                        <a:pt x="339612" y="182208"/>
                        <a:pt x="429262" y="290702"/>
                      </a:cubicBezTo>
                      <a:cubicBezTo>
                        <a:pt x="438970" y="282137"/>
                        <a:pt x="434402" y="271287"/>
                        <a:pt x="434402" y="261580"/>
                      </a:cubicBezTo>
                      <a:cubicBezTo>
                        <a:pt x="434973" y="182779"/>
                        <a:pt x="434973" y="103977"/>
                        <a:pt x="434402" y="24605"/>
                      </a:cubicBezTo>
                      <a:cubicBezTo>
                        <a:pt x="434402" y="6332"/>
                        <a:pt x="438399" y="-520"/>
                        <a:pt x="457814" y="51"/>
                      </a:cubicBezTo>
                      <a:cubicBezTo>
                        <a:pt x="496643" y="1764"/>
                        <a:pt x="536044" y="1193"/>
                        <a:pt x="574874" y="51"/>
                      </a:cubicBezTo>
                      <a:cubicBezTo>
                        <a:pt x="592575" y="-520"/>
                        <a:pt x="599428" y="3477"/>
                        <a:pt x="599428" y="23463"/>
                      </a:cubicBezTo>
                      <a:cubicBezTo>
                        <a:pt x="597715" y="283850"/>
                        <a:pt x="597144" y="544808"/>
                        <a:pt x="597144" y="805195"/>
                      </a:cubicBezTo>
                      <a:cubicBezTo>
                        <a:pt x="597144" y="820042"/>
                        <a:pt x="594288" y="827465"/>
                        <a:pt x="577158" y="827465"/>
                      </a:cubicBezTo>
                      <a:cubicBezTo>
                        <a:pt x="541183" y="827465"/>
                        <a:pt x="504638" y="828607"/>
                        <a:pt x="468663" y="830891"/>
                      </a:cubicBezTo>
                      <a:cubicBezTo>
                        <a:pt x="451532" y="832033"/>
                        <a:pt x="447535" y="825181"/>
                        <a:pt x="448677" y="809763"/>
                      </a:cubicBezTo>
                      <a:cubicBezTo>
                        <a:pt x="450390" y="793775"/>
                        <a:pt x="449248" y="777786"/>
                        <a:pt x="449248" y="758942"/>
                      </a:cubicBezTo>
                      <a:close/>
                      <a:moveTo>
                        <a:pt x="163165" y="523109"/>
                      </a:moveTo>
                      <a:cubicBezTo>
                        <a:pt x="162594" y="557370"/>
                        <a:pt x="167162" y="591061"/>
                        <a:pt x="179725" y="623609"/>
                      </a:cubicBezTo>
                      <a:cubicBezTo>
                        <a:pt x="204279" y="687564"/>
                        <a:pt x="250532" y="721826"/>
                        <a:pt x="309918" y="718971"/>
                      </a:cubicBezTo>
                      <a:cubicBezTo>
                        <a:pt x="369876" y="716115"/>
                        <a:pt x="416129" y="676715"/>
                        <a:pt x="432689" y="611047"/>
                      </a:cubicBezTo>
                      <a:cubicBezTo>
                        <a:pt x="446393" y="555657"/>
                        <a:pt x="445251" y="499697"/>
                        <a:pt x="432689" y="444308"/>
                      </a:cubicBezTo>
                      <a:cubicBezTo>
                        <a:pt x="419555" y="385492"/>
                        <a:pt x="371589" y="342095"/>
                        <a:pt x="315058" y="336384"/>
                      </a:cubicBezTo>
                      <a:cubicBezTo>
                        <a:pt x="260810" y="330674"/>
                        <a:pt x="205992" y="365506"/>
                        <a:pt x="181438" y="420325"/>
                      </a:cubicBezTo>
                      <a:cubicBezTo>
                        <a:pt x="167162" y="452873"/>
                        <a:pt x="162023" y="487135"/>
                        <a:pt x="163165" y="523109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59" name="Forme libre : forme 58">
                  <a:extLst>
                    <a:ext uri="{FF2B5EF4-FFF2-40B4-BE49-F238E27FC236}">
                      <a16:creationId xmlns:a16="http://schemas.microsoft.com/office/drawing/2014/main" id="{503EF64D-2DE5-4EAE-95A4-3E7B23E38235}"/>
                    </a:ext>
                  </a:extLst>
                </p:cNvPr>
                <p:cNvSpPr/>
                <p:nvPr/>
              </p:nvSpPr>
              <p:spPr>
                <a:xfrm>
                  <a:off x="6731549" y="4915346"/>
                  <a:ext cx="603810" cy="824217"/>
                </a:xfrm>
                <a:custGeom>
                  <a:avLst/>
                  <a:gdLst>
                    <a:gd name="connsiteX0" fmla="*/ 165597 w 603810"/>
                    <a:gd name="connsiteY0" fmla="*/ 539647 h 824217"/>
                    <a:gd name="connsiteX1" fmla="*/ 166168 w 603810"/>
                    <a:gd name="connsiteY1" fmla="*/ 790898 h 824217"/>
                    <a:gd name="connsiteX2" fmla="*/ 133620 w 603810"/>
                    <a:gd name="connsiteY2" fmla="*/ 824017 h 824217"/>
                    <a:gd name="connsiteX3" fmla="*/ 19415 w 603810"/>
                    <a:gd name="connsiteY3" fmla="*/ 823446 h 824217"/>
                    <a:gd name="connsiteX4" fmla="*/ 0 w 603810"/>
                    <a:gd name="connsiteY4" fmla="*/ 804031 h 824217"/>
                    <a:gd name="connsiteX5" fmla="*/ 2855 w 603810"/>
                    <a:gd name="connsiteY5" fmla="*/ 36575 h 824217"/>
                    <a:gd name="connsiteX6" fmla="*/ 22270 w 603810"/>
                    <a:gd name="connsiteY6" fmla="*/ 16589 h 824217"/>
                    <a:gd name="connsiteX7" fmla="*/ 136475 w 603810"/>
                    <a:gd name="connsiteY7" fmla="*/ 12592 h 824217"/>
                    <a:gd name="connsiteX8" fmla="*/ 158174 w 603810"/>
                    <a:gd name="connsiteY8" fmla="*/ 35433 h 824217"/>
                    <a:gd name="connsiteX9" fmla="*/ 158174 w 603810"/>
                    <a:gd name="connsiteY9" fmla="*/ 79973 h 824217"/>
                    <a:gd name="connsiteX10" fmla="*/ 165026 w 603810"/>
                    <a:gd name="connsiteY10" fmla="*/ 81115 h 824217"/>
                    <a:gd name="connsiteX11" fmla="*/ 584158 w 603810"/>
                    <a:gd name="connsiteY11" fmla="*/ 186183 h 824217"/>
                    <a:gd name="connsiteX12" fmla="*/ 576734 w 603810"/>
                    <a:gd name="connsiteY12" fmla="*/ 468840 h 824217"/>
                    <a:gd name="connsiteX13" fmla="*/ 277518 w 603810"/>
                    <a:gd name="connsiteY13" fmla="*/ 617877 h 824217"/>
                    <a:gd name="connsiteX14" fmla="*/ 165597 w 603810"/>
                    <a:gd name="connsiteY14" fmla="*/ 539647 h 824217"/>
                    <a:gd name="connsiteX15" fmla="*/ 443686 w 603810"/>
                    <a:gd name="connsiteY15" fmla="*/ 313522 h 824217"/>
                    <a:gd name="connsiteX16" fmla="*/ 396291 w 603810"/>
                    <a:gd name="connsiteY16" fmla="*/ 166768 h 824217"/>
                    <a:gd name="connsiteX17" fmla="*/ 190722 w 603810"/>
                    <a:gd name="connsiteY17" fmla="*/ 187896 h 824217"/>
                    <a:gd name="connsiteX18" fmla="*/ 193006 w 603810"/>
                    <a:gd name="connsiteY18" fmla="*/ 444857 h 824217"/>
                    <a:gd name="connsiteX19" fmla="*/ 413422 w 603810"/>
                    <a:gd name="connsiteY19" fmla="*/ 444286 h 824217"/>
                    <a:gd name="connsiteX20" fmla="*/ 443686 w 603810"/>
                    <a:gd name="connsiteY20" fmla="*/ 313522 h 824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3810" h="824217">
                      <a:moveTo>
                        <a:pt x="165597" y="539647"/>
                      </a:moveTo>
                      <a:cubicBezTo>
                        <a:pt x="165597" y="628156"/>
                        <a:pt x="164455" y="709241"/>
                        <a:pt x="166168" y="790898"/>
                      </a:cubicBezTo>
                      <a:cubicBezTo>
                        <a:pt x="166739" y="816594"/>
                        <a:pt x="160458" y="825730"/>
                        <a:pt x="133620" y="824017"/>
                      </a:cubicBezTo>
                      <a:cubicBezTo>
                        <a:pt x="95932" y="821733"/>
                        <a:pt x="57674" y="822875"/>
                        <a:pt x="19415" y="823446"/>
                      </a:cubicBezTo>
                      <a:cubicBezTo>
                        <a:pt x="4568" y="824017"/>
                        <a:pt x="0" y="818878"/>
                        <a:pt x="0" y="804031"/>
                      </a:cubicBezTo>
                      <a:cubicBezTo>
                        <a:pt x="1142" y="548212"/>
                        <a:pt x="2284" y="292394"/>
                        <a:pt x="2855" y="36575"/>
                      </a:cubicBezTo>
                      <a:cubicBezTo>
                        <a:pt x="2855" y="21728"/>
                        <a:pt x="6852" y="16589"/>
                        <a:pt x="22270" y="16589"/>
                      </a:cubicBezTo>
                      <a:cubicBezTo>
                        <a:pt x="60529" y="16589"/>
                        <a:pt x="98216" y="15447"/>
                        <a:pt x="136475" y="12592"/>
                      </a:cubicBezTo>
                      <a:cubicBezTo>
                        <a:pt x="155319" y="11450"/>
                        <a:pt x="159316" y="18873"/>
                        <a:pt x="158174" y="35433"/>
                      </a:cubicBezTo>
                      <a:cubicBezTo>
                        <a:pt x="157032" y="50279"/>
                        <a:pt x="158174" y="65697"/>
                        <a:pt x="158174" y="79973"/>
                      </a:cubicBezTo>
                      <a:cubicBezTo>
                        <a:pt x="162171" y="80544"/>
                        <a:pt x="165026" y="81686"/>
                        <a:pt x="165026" y="81115"/>
                      </a:cubicBezTo>
                      <a:cubicBezTo>
                        <a:pt x="271236" y="-57073"/>
                        <a:pt x="528769" y="-16530"/>
                        <a:pt x="584158" y="186183"/>
                      </a:cubicBezTo>
                      <a:cubicBezTo>
                        <a:pt x="609854" y="280973"/>
                        <a:pt x="613280" y="376334"/>
                        <a:pt x="576734" y="468840"/>
                      </a:cubicBezTo>
                      <a:cubicBezTo>
                        <a:pt x="527626" y="592752"/>
                        <a:pt x="404285" y="652710"/>
                        <a:pt x="277518" y="617877"/>
                      </a:cubicBezTo>
                      <a:cubicBezTo>
                        <a:pt x="233549" y="605886"/>
                        <a:pt x="202143" y="575621"/>
                        <a:pt x="165597" y="539647"/>
                      </a:cubicBezTo>
                      <a:close/>
                      <a:moveTo>
                        <a:pt x="443686" y="313522"/>
                      </a:moveTo>
                      <a:cubicBezTo>
                        <a:pt x="441973" y="265555"/>
                        <a:pt x="434550" y="211308"/>
                        <a:pt x="396291" y="166768"/>
                      </a:cubicBezTo>
                      <a:cubicBezTo>
                        <a:pt x="339759" y="101100"/>
                        <a:pt x="230694" y="110808"/>
                        <a:pt x="190722" y="187896"/>
                      </a:cubicBezTo>
                      <a:cubicBezTo>
                        <a:pt x="147324" y="272408"/>
                        <a:pt x="149608" y="359203"/>
                        <a:pt x="193006" y="444857"/>
                      </a:cubicBezTo>
                      <a:cubicBezTo>
                        <a:pt x="238117" y="534508"/>
                        <a:pt x="377447" y="516235"/>
                        <a:pt x="413422" y="444286"/>
                      </a:cubicBezTo>
                      <a:cubicBezTo>
                        <a:pt x="432265" y="404885"/>
                        <a:pt x="442544" y="364914"/>
                        <a:pt x="443686" y="313522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0" name="Forme libre : forme 59">
                  <a:extLst>
                    <a:ext uri="{FF2B5EF4-FFF2-40B4-BE49-F238E27FC236}">
                      <a16:creationId xmlns:a16="http://schemas.microsoft.com/office/drawing/2014/main" id="{D3931BAB-5429-4FB3-83DC-2288AE030BC4}"/>
                    </a:ext>
                  </a:extLst>
                </p:cNvPr>
                <p:cNvSpPr/>
                <p:nvPr/>
              </p:nvSpPr>
              <p:spPr>
                <a:xfrm>
                  <a:off x="3969127" y="3793229"/>
                  <a:ext cx="565435" cy="628716"/>
                </a:xfrm>
                <a:custGeom>
                  <a:avLst/>
                  <a:gdLst>
                    <a:gd name="connsiteX0" fmla="*/ 557128 w 565435"/>
                    <a:gd name="connsiteY0" fmla="*/ 386667 h 628716"/>
                    <a:gd name="connsiteX1" fmla="*/ 565122 w 565435"/>
                    <a:gd name="connsiteY1" fmla="*/ 591665 h 628716"/>
                    <a:gd name="connsiteX2" fmla="*/ 545707 w 565435"/>
                    <a:gd name="connsiteY2" fmla="*/ 614506 h 628716"/>
                    <a:gd name="connsiteX3" fmla="*/ 425792 w 565435"/>
                    <a:gd name="connsiteY3" fmla="*/ 615076 h 628716"/>
                    <a:gd name="connsiteX4" fmla="*/ 405806 w 565435"/>
                    <a:gd name="connsiteY4" fmla="*/ 587667 h 628716"/>
                    <a:gd name="connsiteX5" fmla="*/ 375542 w 565435"/>
                    <a:gd name="connsiteY5" fmla="*/ 575676 h 628716"/>
                    <a:gd name="connsiteX6" fmla="*/ 92885 w 565435"/>
                    <a:gd name="connsiteY6" fmla="*/ 604798 h 628716"/>
                    <a:gd name="connsiteX7" fmla="*/ 379 w 565435"/>
                    <a:gd name="connsiteY7" fmla="*/ 437488 h 628716"/>
                    <a:gd name="connsiteX8" fmla="*/ 106018 w 565435"/>
                    <a:gd name="connsiteY8" fmla="*/ 293590 h 628716"/>
                    <a:gd name="connsiteX9" fmla="*/ 295598 w 565435"/>
                    <a:gd name="connsiteY9" fmla="*/ 255331 h 628716"/>
                    <a:gd name="connsiteX10" fmla="*/ 340138 w 565435"/>
                    <a:gd name="connsiteY10" fmla="*/ 245624 h 628716"/>
                    <a:gd name="connsiteX11" fmla="*/ 388675 w 565435"/>
                    <a:gd name="connsiteY11" fmla="*/ 181669 h 628716"/>
                    <a:gd name="connsiteX12" fmla="*/ 342993 w 565435"/>
                    <a:gd name="connsiteY12" fmla="*/ 117715 h 628716"/>
                    <a:gd name="connsiteX13" fmla="*/ 181394 w 565435"/>
                    <a:gd name="connsiteY13" fmla="*/ 183382 h 628716"/>
                    <a:gd name="connsiteX14" fmla="*/ 160266 w 565435"/>
                    <a:gd name="connsiteY14" fmla="*/ 197087 h 628716"/>
                    <a:gd name="connsiteX15" fmla="*/ 34640 w 565435"/>
                    <a:gd name="connsiteY15" fmla="*/ 197087 h 628716"/>
                    <a:gd name="connsiteX16" fmla="*/ 18652 w 565435"/>
                    <a:gd name="connsiteY16" fmla="*/ 174246 h 628716"/>
                    <a:gd name="connsiteX17" fmla="*/ 189388 w 565435"/>
                    <a:gd name="connsiteY17" fmla="*/ 12075 h 628716"/>
                    <a:gd name="connsiteX18" fmla="*/ 424079 w 565435"/>
                    <a:gd name="connsiteY18" fmla="*/ 15501 h 628716"/>
                    <a:gd name="connsiteX19" fmla="*/ 491460 w 565435"/>
                    <a:gd name="connsiteY19" fmla="*/ 45194 h 628716"/>
                    <a:gd name="connsiteX20" fmla="*/ 548562 w 565435"/>
                    <a:gd name="connsiteY20" fmla="*/ 143982 h 628716"/>
                    <a:gd name="connsiteX21" fmla="*/ 557128 w 565435"/>
                    <a:gd name="connsiteY21" fmla="*/ 386667 h 628716"/>
                    <a:gd name="connsiteX22" fmla="*/ 389246 w 565435"/>
                    <a:gd name="connsiteY22" fmla="*/ 384383 h 628716"/>
                    <a:gd name="connsiteX23" fmla="*/ 389246 w 565435"/>
                    <a:gd name="connsiteY23" fmla="*/ 364968 h 628716"/>
                    <a:gd name="connsiteX24" fmla="*/ 353843 w 565435"/>
                    <a:gd name="connsiteY24" fmla="*/ 337559 h 628716"/>
                    <a:gd name="connsiteX25" fmla="*/ 307019 w 565435"/>
                    <a:gd name="connsiteY25" fmla="*/ 347837 h 628716"/>
                    <a:gd name="connsiteX26" fmla="*/ 203664 w 565435"/>
                    <a:gd name="connsiteY26" fmla="*/ 375817 h 628716"/>
                    <a:gd name="connsiteX27" fmla="*/ 194527 w 565435"/>
                    <a:gd name="connsiteY27" fmla="*/ 506582 h 628716"/>
                    <a:gd name="connsiteX28" fmla="*/ 388104 w 565435"/>
                    <a:gd name="connsiteY28" fmla="*/ 410650 h 628716"/>
                    <a:gd name="connsiteX29" fmla="*/ 389246 w 565435"/>
                    <a:gd name="connsiteY29" fmla="*/ 384383 h 628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65435" h="628716">
                      <a:moveTo>
                        <a:pt x="557128" y="386667"/>
                      </a:moveTo>
                      <a:cubicBezTo>
                        <a:pt x="561125" y="441485"/>
                        <a:pt x="555985" y="516860"/>
                        <a:pt x="565122" y="591665"/>
                      </a:cubicBezTo>
                      <a:cubicBezTo>
                        <a:pt x="566835" y="608224"/>
                        <a:pt x="561696" y="614506"/>
                        <a:pt x="545707" y="614506"/>
                      </a:cubicBezTo>
                      <a:cubicBezTo>
                        <a:pt x="505735" y="614506"/>
                        <a:pt x="465764" y="613934"/>
                        <a:pt x="425792" y="615076"/>
                      </a:cubicBezTo>
                      <a:cubicBezTo>
                        <a:pt x="404093" y="615647"/>
                        <a:pt x="408090" y="598517"/>
                        <a:pt x="405806" y="587667"/>
                      </a:cubicBezTo>
                      <a:cubicBezTo>
                        <a:pt x="401238" y="565969"/>
                        <a:pt x="396670" y="563113"/>
                        <a:pt x="375542" y="575676"/>
                      </a:cubicBezTo>
                      <a:cubicBezTo>
                        <a:pt x="286462" y="629923"/>
                        <a:pt x="191672" y="647625"/>
                        <a:pt x="92885" y="604798"/>
                      </a:cubicBezTo>
                      <a:cubicBezTo>
                        <a:pt x="23791" y="575105"/>
                        <a:pt x="-3618" y="520857"/>
                        <a:pt x="379" y="437488"/>
                      </a:cubicBezTo>
                      <a:cubicBezTo>
                        <a:pt x="3805" y="366681"/>
                        <a:pt x="38638" y="317573"/>
                        <a:pt x="106018" y="293590"/>
                      </a:cubicBezTo>
                      <a:cubicBezTo>
                        <a:pt x="167118" y="271320"/>
                        <a:pt x="232215" y="265610"/>
                        <a:pt x="295598" y="255331"/>
                      </a:cubicBezTo>
                      <a:cubicBezTo>
                        <a:pt x="310445" y="253047"/>
                        <a:pt x="325292" y="250192"/>
                        <a:pt x="340138" y="245624"/>
                      </a:cubicBezTo>
                      <a:cubicBezTo>
                        <a:pt x="376684" y="234203"/>
                        <a:pt x="388104" y="218786"/>
                        <a:pt x="388675" y="181669"/>
                      </a:cubicBezTo>
                      <a:cubicBezTo>
                        <a:pt x="389246" y="150834"/>
                        <a:pt x="374971" y="129135"/>
                        <a:pt x="342993" y="117715"/>
                      </a:cubicBezTo>
                      <a:cubicBezTo>
                        <a:pt x="286462" y="97729"/>
                        <a:pt x="195098" y="110291"/>
                        <a:pt x="181394" y="183382"/>
                      </a:cubicBezTo>
                      <a:cubicBezTo>
                        <a:pt x="179109" y="194803"/>
                        <a:pt x="171686" y="197658"/>
                        <a:pt x="160266" y="197087"/>
                      </a:cubicBezTo>
                      <a:cubicBezTo>
                        <a:pt x="118581" y="196516"/>
                        <a:pt x="76325" y="195945"/>
                        <a:pt x="34640" y="197087"/>
                      </a:cubicBezTo>
                      <a:cubicBezTo>
                        <a:pt x="15226" y="197658"/>
                        <a:pt x="15797" y="188521"/>
                        <a:pt x="18652" y="174246"/>
                      </a:cubicBezTo>
                      <a:cubicBezTo>
                        <a:pt x="37496" y="79456"/>
                        <a:pt x="102021" y="31490"/>
                        <a:pt x="189388" y="12075"/>
                      </a:cubicBezTo>
                      <a:cubicBezTo>
                        <a:pt x="267047" y="-5627"/>
                        <a:pt x="346420" y="-3343"/>
                        <a:pt x="424079" y="15501"/>
                      </a:cubicBezTo>
                      <a:cubicBezTo>
                        <a:pt x="448062" y="21211"/>
                        <a:pt x="470332" y="31490"/>
                        <a:pt x="491460" y="45194"/>
                      </a:cubicBezTo>
                      <a:cubicBezTo>
                        <a:pt x="528005" y="68606"/>
                        <a:pt x="545707" y="100584"/>
                        <a:pt x="548562" y="143982"/>
                      </a:cubicBezTo>
                      <a:cubicBezTo>
                        <a:pt x="554843" y="218215"/>
                        <a:pt x="551988" y="292448"/>
                        <a:pt x="557128" y="386667"/>
                      </a:cubicBezTo>
                      <a:close/>
                      <a:moveTo>
                        <a:pt x="389246" y="384383"/>
                      </a:moveTo>
                      <a:cubicBezTo>
                        <a:pt x="389246" y="374104"/>
                        <a:pt x="389246" y="369536"/>
                        <a:pt x="389246" y="364968"/>
                      </a:cubicBezTo>
                      <a:cubicBezTo>
                        <a:pt x="388675" y="327851"/>
                        <a:pt x="388675" y="327851"/>
                        <a:pt x="353843" y="337559"/>
                      </a:cubicBezTo>
                      <a:cubicBezTo>
                        <a:pt x="338425" y="341556"/>
                        <a:pt x="322437" y="344411"/>
                        <a:pt x="307019" y="347837"/>
                      </a:cubicBezTo>
                      <a:cubicBezTo>
                        <a:pt x="272186" y="355260"/>
                        <a:pt x="235641" y="358116"/>
                        <a:pt x="203664" y="375817"/>
                      </a:cubicBezTo>
                      <a:cubicBezTo>
                        <a:pt x="150558" y="405511"/>
                        <a:pt x="145419" y="477460"/>
                        <a:pt x="194527" y="506582"/>
                      </a:cubicBezTo>
                      <a:cubicBezTo>
                        <a:pt x="273328" y="553406"/>
                        <a:pt x="378968" y="500872"/>
                        <a:pt x="388104" y="410650"/>
                      </a:cubicBezTo>
                      <a:cubicBezTo>
                        <a:pt x="389246" y="399800"/>
                        <a:pt x="389246" y="388951"/>
                        <a:pt x="389246" y="384383"/>
                      </a:cubicBezTo>
                      <a:close/>
                    </a:path>
                  </a:pathLst>
                </a:custGeom>
                <a:solidFill>
                  <a:srgbClr val="FEFB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1" name="Forme libre : forme 60">
                  <a:extLst>
                    <a:ext uri="{FF2B5EF4-FFF2-40B4-BE49-F238E27FC236}">
                      <a16:creationId xmlns:a16="http://schemas.microsoft.com/office/drawing/2014/main" id="{05D16F37-3A97-4C28-ADE1-F74C0C30CC2F}"/>
                    </a:ext>
                  </a:extLst>
                </p:cNvPr>
                <p:cNvSpPr/>
                <p:nvPr/>
              </p:nvSpPr>
              <p:spPr>
                <a:xfrm>
                  <a:off x="6095407" y="4915647"/>
                  <a:ext cx="588717" cy="628987"/>
                </a:xfrm>
                <a:custGeom>
                  <a:avLst/>
                  <a:gdLst>
                    <a:gd name="connsiteX0" fmla="*/ 374042 w 588717"/>
                    <a:gd name="connsiteY0" fmla="*/ 355477 h 628987"/>
                    <a:gd name="connsiteX1" fmla="*/ 182749 w 588717"/>
                    <a:gd name="connsiteY1" fmla="*/ 354906 h 628987"/>
                    <a:gd name="connsiteX2" fmla="*/ 163334 w 588717"/>
                    <a:gd name="connsiteY2" fmla="*/ 375463 h 628987"/>
                    <a:gd name="connsiteX3" fmla="*/ 257553 w 588717"/>
                    <a:gd name="connsiteY3" fmla="*/ 497662 h 628987"/>
                    <a:gd name="connsiteX4" fmla="*/ 422579 w 588717"/>
                    <a:gd name="connsiteY4" fmla="*/ 450267 h 628987"/>
                    <a:gd name="connsiteX5" fmla="*/ 441423 w 588717"/>
                    <a:gd name="connsiteY5" fmla="*/ 434278 h 628987"/>
                    <a:gd name="connsiteX6" fmla="*/ 557912 w 588717"/>
                    <a:gd name="connsiteY6" fmla="*/ 433707 h 628987"/>
                    <a:gd name="connsiteX7" fmla="*/ 565335 w 588717"/>
                    <a:gd name="connsiteY7" fmla="*/ 461687 h 628987"/>
                    <a:gd name="connsiteX8" fmla="*/ 390602 w 588717"/>
                    <a:gd name="connsiteY8" fmla="*/ 616435 h 628987"/>
                    <a:gd name="connsiteX9" fmla="*/ 6302 w 588717"/>
                    <a:gd name="connsiteY9" fmla="*/ 254406 h 628987"/>
                    <a:gd name="connsiteX10" fmla="*/ 201022 w 588717"/>
                    <a:gd name="connsiteY10" fmla="*/ 16289 h 628987"/>
                    <a:gd name="connsiteX11" fmla="*/ 585321 w 588717"/>
                    <a:gd name="connsiteY11" fmla="*/ 277247 h 628987"/>
                    <a:gd name="connsiteX12" fmla="*/ 513372 w 588717"/>
                    <a:gd name="connsiteY12" fmla="*/ 354906 h 628987"/>
                    <a:gd name="connsiteX13" fmla="*/ 374042 w 588717"/>
                    <a:gd name="connsiteY13" fmla="*/ 355477 h 628987"/>
                    <a:gd name="connsiteX14" fmla="*/ 291244 w 588717"/>
                    <a:gd name="connsiteY14" fmla="*/ 252121 h 628987"/>
                    <a:gd name="connsiteX15" fmla="*/ 291244 w 588717"/>
                    <a:gd name="connsiteY15" fmla="*/ 252121 h 628987"/>
                    <a:gd name="connsiteX16" fmla="*/ 396883 w 588717"/>
                    <a:gd name="connsiteY16" fmla="*/ 252121 h 628987"/>
                    <a:gd name="connsiteX17" fmla="*/ 419724 w 588717"/>
                    <a:gd name="connsiteY17" fmla="*/ 218431 h 628987"/>
                    <a:gd name="connsiteX18" fmla="*/ 299238 w 588717"/>
                    <a:gd name="connsiteY18" fmla="*/ 124212 h 628987"/>
                    <a:gd name="connsiteX19" fmla="*/ 166760 w 588717"/>
                    <a:gd name="connsiteY19" fmla="*/ 221857 h 628987"/>
                    <a:gd name="connsiteX20" fmla="*/ 188459 w 588717"/>
                    <a:gd name="connsiteY20" fmla="*/ 252121 h 628987"/>
                    <a:gd name="connsiteX21" fmla="*/ 291244 w 588717"/>
                    <a:gd name="connsiteY21" fmla="*/ 252121 h 62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88717" h="628987">
                      <a:moveTo>
                        <a:pt x="374042" y="355477"/>
                      </a:moveTo>
                      <a:cubicBezTo>
                        <a:pt x="310087" y="355477"/>
                        <a:pt x="246703" y="356048"/>
                        <a:pt x="182749" y="354906"/>
                      </a:cubicBezTo>
                      <a:cubicBezTo>
                        <a:pt x="166189" y="354906"/>
                        <a:pt x="161621" y="358903"/>
                        <a:pt x="163334" y="375463"/>
                      </a:cubicBezTo>
                      <a:cubicBezTo>
                        <a:pt x="170186" y="439989"/>
                        <a:pt x="201593" y="481102"/>
                        <a:pt x="257553" y="497662"/>
                      </a:cubicBezTo>
                      <a:cubicBezTo>
                        <a:pt x="320937" y="515935"/>
                        <a:pt x="385463" y="497662"/>
                        <a:pt x="422579" y="450267"/>
                      </a:cubicBezTo>
                      <a:cubicBezTo>
                        <a:pt x="427718" y="443415"/>
                        <a:pt x="431715" y="435420"/>
                        <a:pt x="441423" y="434278"/>
                      </a:cubicBezTo>
                      <a:cubicBezTo>
                        <a:pt x="480253" y="429710"/>
                        <a:pt x="519082" y="428568"/>
                        <a:pt x="557912" y="433707"/>
                      </a:cubicBezTo>
                      <a:cubicBezTo>
                        <a:pt x="579611" y="436562"/>
                        <a:pt x="569903" y="451409"/>
                        <a:pt x="565335" y="461687"/>
                      </a:cubicBezTo>
                      <a:cubicBezTo>
                        <a:pt x="532787" y="542202"/>
                        <a:pt x="473971" y="593594"/>
                        <a:pt x="390602" y="616435"/>
                      </a:cubicBezTo>
                      <a:cubicBezTo>
                        <a:pt x="176468" y="674679"/>
                        <a:pt x="-39950" y="526213"/>
                        <a:pt x="6302" y="254406"/>
                      </a:cubicBezTo>
                      <a:cubicBezTo>
                        <a:pt x="25717" y="140201"/>
                        <a:pt x="83962" y="49979"/>
                        <a:pt x="201022" y="16289"/>
                      </a:cubicBezTo>
                      <a:cubicBezTo>
                        <a:pt x="426576" y="-48808"/>
                        <a:pt x="564764" y="89950"/>
                        <a:pt x="585321" y="277247"/>
                      </a:cubicBezTo>
                      <a:cubicBezTo>
                        <a:pt x="593886" y="354906"/>
                        <a:pt x="591602" y="354906"/>
                        <a:pt x="513372" y="354906"/>
                      </a:cubicBezTo>
                      <a:cubicBezTo>
                        <a:pt x="467119" y="355477"/>
                        <a:pt x="420866" y="355477"/>
                        <a:pt x="374042" y="355477"/>
                      </a:cubicBezTo>
                      <a:close/>
                      <a:moveTo>
                        <a:pt x="291244" y="252121"/>
                      </a:moveTo>
                      <a:cubicBezTo>
                        <a:pt x="291244" y="251551"/>
                        <a:pt x="291244" y="251551"/>
                        <a:pt x="291244" y="252121"/>
                      </a:cubicBezTo>
                      <a:cubicBezTo>
                        <a:pt x="326647" y="252121"/>
                        <a:pt x="361480" y="251551"/>
                        <a:pt x="396883" y="252121"/>
                      </a:cubicBezTo>
                      <a:cubicBezTo>
                        <a:pt x="423721" y="252692"/>
                        <a:pt x="426576" y="240130"/>
                        <a:pt x="419724" y="218431"/>
                      </a:cubicBezTo>
                      <a:cubicBezTo>
                        <a:pt x="400880" y="158473"/>
                        <a:pt x="356340" y="123070"/>
                        <a:pt x="299238" y="124212"/>
                      </a:cubicBezTo>
                      <a:cubicBezTo>
                        <a:pt x="226718" y="125354"/>
                        <a:pt x="186175" y="156189"/>
                        <a:pt x="166760" y="221857"/>
                      </a:cubicBezTo>
                      <a:cubicBezTo>
                        <a:pt x="160479" y="243556"/>
                        <a:pt x="166760" y="252121"/>
                        <a:pt x="188459" y="252121"/>
                      </a:cubicBezTo>
                      <a:cubicBezTo>
                        <a:pt x="222721" y="251551"/>
                        <a:pt x="256982" y="252121"/>
                        <a:pt x="291244" y="252121"/>
                      </a:cubicBezTo>
                      <a:close/>
                    </a:path>
                  </a:pathLst>
                </a:custGeom>
                <a:solidFill>
                  <a:srgbClr val="FEFB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A211F5A2-1AD4-47C4-BB14-30FF002DEFFD}"/>
                    </a:ext>
                  </a:extLst>
                </p:cNvPr>
                <p:cNvSpPr/>
                <p:nvPr/>
              </p:nvSpPr>
              <p:spPr>
                <a:xfrm>
                  <a:off x="3791549" y="4915685"/>
                  <a:ext cx="589129" cy="627873"/>
                </a:xfrm>
                <a:custGeom>
                  <a:avLst/>
                  <a:gdLst>
                    <a:gd name="connsiteX0" fmla="*/ 388094 w 589129"/>
                    <a:gd name="connsiteY0" fmla="*/ 358294 h 627873"/>
                    <a:gd name="connsiteX1" fmla="*/ 199656 w 589129"/>
                    <a:gd name="connsiteY1" fmla="*/ 358865 h 627873"/>
                    <a:gd name="connsiteX2" fmla="*/ 169392 w 589129"/>
                    <a:gd name="connsiteY2" fmla="*/ 403405 h 627873"/>
                    <a:gd name="connsiteX3" fmla="*/ 398943 w 589129"/>
                    <a:gd name="connsiteY3" fmla="*/ 472498 h 627873"/>
                    <a:gd name="connsiteX4" fmla="*/ 518288 w 589129"/>
                    <a:gd name="connsiteY4" fmla="*/ 431385 h 627873"/>
                    <a:gd name="connsiteX5" fmla="*/ 551978 w 589129"/>
                    <a:gd name="connsiteY5" fmla="*/ 492484 h 627873"/>
                    <a:gd name="connsiteX6" fmla="*/ 256758 w 589129"/>
                    <a:gd name="connsiteY6" fmla="*/ 625533 h 627873"/>
                    <a:gd name="connsiteX7" fmla="*/ 2653 w 589129"/>
                    <a:gd name="connsiteY7" fmla="*/ 356581 h 627873"/>
                    <a:gd name="connsiteX8" fmla="*/ 211076 w 589129"/>
                    <a:gd name="connsiteY8" fmla="*/ 14537 h 627873"/>
                    <a:gd name="connsiteX9" fmla="*/ 582813 w 589129"/>
                    <a:gd name="connsiteY9" fmla="*/ 248086 h 627873"/>
                    <a:gd name="connsiteX10" fmla="*/ 589094 w 589129"/>
                    <a:gd name="connsiteY10" fmla="*/ 336024 h 627873"/>
                    <a:gd name="connsiteX11" fmla="*/ 567967 w 589129"/>
                    <a:gd name="connsiteY11" fmla="*/ 356010 h 627873"/>
                    <a:gd name="connsiteX12" fmla="*/ 388094 w 589129"/>
                    <a:gd name="connsiteY12" fmla="*/ 355438 h 627873"/>
                    <a:gd name="connsiteX13" fmla="*/ 388094 w 589129"/>
                    <a:gd name="connsiteY13" fmla="*/ 358294 h 627873"/>
                    <a:gd name="connsiteX14" fmla="*/ 293304 w 589129"/>
                    <a:gd name="connsiteY14" fmla="*/ 252654 h 627873"/>
                    <a:gd name="connsiteX15" fmla="*/ 401798 w 589129"/>
                    <a:gd name="connsiteY15" fmla="*/ 253225 h 627873"/>
                    <a:gd name="connsiteX16" fmla="*/ 422926 w 589129"/>
                    <a:gd name="connsiteY16" fmla="*/ 228671 h 627873"/>
                    <a:gd name="connsiteX17" fmla="*/ 297301 w 589129"/>
                    <a:gd name="connsiteY17" fmla="*/ 121890 h 627873"/>
                    <a:gd name="connsiteX18" fmla="*/ 165394 w 589129"/>
                    <a:gd name="connsiteY18" fmla="*/ 234382 h 627873"/>
                    <a:gd name="connsiteX19" fmla="*/ 182525 w 589129"/>
                    <a:gd name="connsiteY19" fmla="*/ 253796 h 627873"/>
                    <a:gd name="connsiteX20" fmla="*/ 293304 w 589129"/>
                    <a:gd name="connsiteY20" fmla="*/ 252654 h 627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89129" h="627873">
                      <a:moveTo>
                        <a:pt x="388094" y="358294"/>
                      </a:moveTo>
                      <a:cubicBezTo>
                        <a:pt x="325281" y="358294"/>
                        <a:pt x="262469" y="356581"/>
                        <a:pt x="199656" y="358865"/>
                      </a:cubicBezTo>
                      <a:cubicBezTo>
                        <a:pt x="161968" y="360007"/>
                        <a:pt x="160826" y="366859"/>
                        <a:pt x="169392" y="403405"/>
                      </a:cubicBezTo>
                      <a:cubicBezTo>
                        <a:pt x="194517" y="509044"/>
                        <a:pt x="323568" y="541021"/>
                        <a:pt x="398943" y="472498"/>
                      </a:cubicBezTo>
                      <a:cubicBezTo>
                        <a:pt x="436060" y="438808"/>
                        <a:pt x="472035" y="429672"/>
                        <a:pt x="518288" y="431385"/>
                      </a:cubicBezTo>
                      <a:cubicBezTo>
                        <a:pt x="586810" y="434240"/>
                        <a:pt x="586810" y="431956"/>
                        <a:pt x="551978" y="492484"/>
                      </a:cubicBezTo>
                      <a:cubicBezTo>
                        <a:pt x="490307" y="600979"/>
                        <a:pt x="390949" y="638095"/>
                        <a:pt x="256758" y="625533"/>
                      </a:cubicBezTo>
                      <a:cubicBezTo>
                        <a:pt x="116857" y="612399"/>
                        <a:pt x="21496" y="509615"/>
                        <a:pt x="2653" y="356581"/>
                      </a:cubicBezTo>
                      <a:cubicBezTo>
                        <a:pt x="-12194" y="234382"/>
                        <a:pt x="32346" y="70498"/>
                        <a:pt x="211076" y="14537"/>
                      </a:cubicBezTo>
                      <a:cubicBezTo>
                        <a:pt x="386381" y="-40281"/>
                        <a:pt x="553120" y="64787"/>
                        <a:pt x="582813" y="248086"/>
                      </a:cubicBezTo>
                      <a:cubicBezTo>
                        <a:pt x="587381" y="277208"/>
                        <a:pt x="587952" y="306901"/>
                        <a:pt x="589094" y="336024"/>
                      </a:cubicBezTo>
                      <a:cubicBezTo>
                        <a:pt x="589666" y="353155"/>
                        <a:pt x="583384" y="356581"/>
                        <a:pt x="567967" y="356010"/>
                      </a:cubicBezTo>
                      <a:cubicBezTo>
                        <a:pt x="508009" y="355438"/>
                        <a:pt x="448051" y="355438"/>
                        <a:pt x="388094" y="355438"/>
                      </a:cubicBezTo>
                      <a:cubicBezTo>
                        <a:pt x="388094" y="356581"/>
                        <a:pt x="388094" y="357152"/>
                        <a:pt x="388094" y="358294"/>
                      </a:cubicBezTo>
                      <a:close/>
                      <a:moveTo>
                        <a:pt x="293304" y="252654"/>
                      </a:moveTo>
                      <a:cubicBezTo>
                        <a:pt x="329278" y="252654"/>
                        <a:pt x="365824" y="251512"/>
                        <a:pt x="401798" y="253225"/>
                      </a:cubicBezTo>
                      <a:cubicBezTo>
                        <a:pt x="422926" y="254367"/>
                        <a:pt x="425782" y="245802"/>
                        <a:pt x="422926" y="228671"/>
                      </a:cubicBezTo>
                      <a:cubicBezTo>
                        <a:pt x="412648" y="166430"/>
                        <a:pt x="358401" y="120177"/>
                        <a:pt x="297301" y="121890"/>
                      </a:cubicBezTo>
                      <a:cubicBezTo>
                        <a:pt x="230491" y="123603"/>
                        <a:pt x="173960" y="172711"/>
                        <a:pt x="165394" y="234382"/>
                      </a:cubicBezTo>
                      <a:cubicBezTo>
                        <a:pt x="163110" y="250370"/>
                        <a:pt x="167679" y="253796"/>
                        <a:pt x="182525" y="253796"/>
                      </a:cubicBezTo>
                      <a:cubicBezTo>
                        <a:pt x="219071" y="252083"/>
                        <a:pt x="256187" y="252654"/>
                        <a:pt x="293304" y="252654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3" name="Forme libre : forme 62">
                  <a:extLst>
                    <a:ext uri="{FF2B5EF4-FFF2-40B4-BE49-F238E27FC236}">
                      <a16:creationId xmlns:a16="http://schemas.microsoft.com/office/drawing/2014/main" id="{C42E584A-0443-4C03-BF25-246B4123E48A}"/>
                    </a:ext>
                  </a:extLst>
                </p:cNvPr>
                <p:cNvSpPr/>
                <p:nvPr/>
              </p:nvSpPr>
              <p:spPr>
                <a:xfrm>
                  <a:off x="6100027" y="3790998"/>
                  <a:ext cx="592201" cy="629814"/>
                </a:xfrm>
                <a:custGeom>
                  <a:avLst/>
                  <a:gdLst>
                    <a:gd name="connsiteX0" fmla="*/ 576133 w 592201"/>
                    <a:gd name="connsiteY0" fmla="*/ 432296 h 629814"/>
                    <a:gd name="connsiteX1" fmla="*/ 262069 w 592201"/>
                    <a:gd name="connsiteY1" fmla="*/ 628157 h 629814"/>
                    <a:gd name="connsiteX2" fmla="*/ 8535 w 592201"/>
                    <a:gd name="connsiteY2" fmla="*/ 399748 h 629814"/>
                    <a:gd name="connsiteX3" fmla="*/ 99899 w 592201"/>
                    <a:gd name="connsiteY3" fmla="*/ 77690 h 629814"/>
                    <a:gd name="connsiteX4" fmla="*/ 395118 w 592201"/>
                    <a:gd name="connsiteY4" fmla="*/ 17732 h 629814"/>
                    <a:gd name="connsiteX5" fmla="*/ 581272 w 592201"/>
                    <a:gd name="connsiteY5" fmla="*/ 254136 h 629814"/>
                    <a:gd name="connsiteX6" fmla="*/ 591550 w 592201"/>
                    <a:gd name="connsiteY6" fmla="*/ 330653 h 629814"/>
                    <a:gd name="connsiteX7" fmla="*/ 567567 w 592201"/>
                    <a:gd name="connsiteY7" fmla="*/ 356349 h 629814"/>
                    <a:gd name="connsiteX8" fmla="*/ 184981 w 592201"/>
                    <a:gd name="connsiteY8" fmla="*/ 355207 h 629814"/>
                    <a:gd name="connsiteX9" fmla="*/ 162140 w 592201"/>
                    <a:gd name="connsiteY9" fmla="*/ 381475 h 629814"/>
                    <a:gd name="connsiteX10" fmla="*/ 257501 w 592201"/>
                    <a:gd name="connsiteY10" fmla="*/ 500248 h 629814"/>
                    <a:gd name="connsiteX11" fmla="*/ 421956 w 592201"/>
                    <a:gd name="connsiteY11" fmla="*/ 451140 h 629814"/>
                    <a:gd name="connsiteX12" fmla="*/ 467638 w 592201"/>
                    <a:gd name="connsiteY12" fmla="*/ 431154 h 629814"/>
                    <a:gd name="connsiteX13" fmla="*/ 576133 w 592201"/>
                    <a:gd name="connsiteY13" fmla="*/ 432296 h 629814"/>
                    <a:gd name="connsiteX14" fmla="*/ 292905 w 592201"/>
                    <a:gd name="connsiteY14" fmla="*/ 252994 h 629814"/>
                    <a:gd name="connsiteX15" fmla="*/ 403684 w 592201"/>
                    <a:gd name="connsiteY15" fmla="*/ 253565 h 629814"/>
                    <a:gd name="connsiteX16" fmla="*/ 420814 w 592201"/>
                    <a:gd name="connsiteY16" fmla="*/ 230724 h 629814"/>
                    <a:gd name="connsiteX17" fmla="*/ 294618 w 592201"/>
                    <a:gd name="connsiteY17" fmla="*/ 125085 h 629814"/>
                    <a:gd name="connsiteX18" fmla="*/ 162711 w 592201"/>
                    <a:gd name="connsiteY18" fmla="*/ 235864 h 629814"/>
                    <a:gd name="connsiteX19" fmla="*/ 175845 w 592201"/>
                    <a:gd name="connsiteY19" fmla="*/ 253565 h 629814"/>
                    <a:gd name="connsiteX20" fmla="*/ 292905 w 592201"/>
                    <a:gd name="connsiteY20" fmla="*/ 252994 h 62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92201" h="629814">
                      <a:moveTo>
                        <a:pt x="576133" y="432296"/>
                      </a:moveTo>
                      <a:cubicBezTo>
                        <a:pt x="519601" y="582475"/>
                        <a:pt x="424240" y="640719"/>
                        <a:pt x="262069" y="628157"/>
                      </a:cubicBezTo>
                      <a:cubicBezTo>
                        <a:pt x="134731" y="618450"/>
                        <a:pt x="30805" y="529370"/>
                        <a:pt x="8535" y="399748"/>
                      </a:cubicBezTo>
                      <a:cubicBezTo>
                        <a:pt x="-12593" y="279832"/>
                        <a:pt x="1112" y="163914"/>
                        <a:pt x="99899" y="77690"/>
                      </a:cubicBezTo>
                      <a:cubicBezTo>
                        <a:pt x="185552" y="2314"/>
                        <a:pt x="286624" y="-19384"/>
                        <a:pt x="395118" y="17732"/>
                      </a:cubicBezTo>
                      <a:cubicBezTo>
                        <a:pt x="506468" y="55420"/>
                        <a:pt x="559573" y="143358"/>
                        <a:pt x="581272" y="254136"/>
                      </a:cubicBezTo>
                      <a:cubicBezTo>
                        <a:pt x="586411" y="279261"/>
                        <a:pt x="587553" y="304957"/>
                        <a:pt x="591550" y="330653"/>
                      </a:cubicBezTo>
                      <a:cubicBezTo>
                        <a:pt x="594406" y="350639"/>
                        <a:pt x="588124" y="356921"/>
                        <a:pt x="567567" y="356349"/>
                      </a:cubicBezTo>
                      <a:cubicBezTo>
                        <a:pt x="440229" y="355207"/>
                        <a:pt x="312891" y="356349"/>
                        <a:pt x="184981" y="355207"/>
                      </a:cubicBezTo>
                      <a:cubicBezTo>
                        <a:pt x="163853" y="355207"/>
                        <a:pt x="157572" y="358062"/>
                        <a:pt x="162140" y="381475"/>
                      </a:cubicBezTo>
                      <a:cubicBezTo>
                        <a:pt x="172990" y="439148"/>
                        <a:pt x="197544" y="484830"/>
                        <a:pt x="257501" y="500248"/>
                      </a:cubicBezTo>
                      <a:cubicBezTo>
                        <a:pt x="321456" y="516807"/>
                        <a:pt x="378558" y="504245"/>
                        <a:pt x="421956" y="451140"/>
                      </a:cubicBezTo>
                      <a:cubicBezTo>
                        <a:pt x="434519" y="435722"/>
                        <a:pt x="447652" y="430012"/>
                        <a:pt x="467638" y="431154"/>
                      </a:cubicBezTo>
                      <a:cubicBezTo>
                        <a:pt x="502471" y="433438"/>
                        <a:pt x="537874" y="432296"/>
                        <a:pt x="576133" y="432296"/>
                      </a:cubicBezTo>
                      <a:close/>
                      <a:moveTo>
                        <a:pt x="292905" y="252994"/>
                      </a:moveTo>
                      <a:cubicBezTo>
                        <a:pt x="330021" y="252994"/>
                        <a:pt x="367138" y="251852"/>
                        <a:pt x="403684" y="253565"/>
                      </a:cubicBezTo>
                      <a:cubicBezTo>
                        <a:pt x="423669" y="254136"/>
                        <a:pt x="425382" y="247284"/>
                        <a:pt x="420814" y="230724"/>
                      </a:cubicBezTo>
                      <a:cubicBezTo>
                        <a:pt x="404255" y="163914"/>
                        <a:pt x="356860" y="123943"/>
                        <a:pt x="294618" y="125085"/>
                      </a:cubicBezTo>
                      <a:cubicBezTo>
                        <a:pt x="225524" y="126227"/>
                        <a:pt x="178129" y="166198"/>
                        <a:pt x="162711" y="235864"/>
                      </a:cubicBezTo>
                      <a:cubicBezTo>
                        <a:pt x="159285" y="250139"/>
                        <a:pt x="161569" y="254136"/>
                        <a:pt x="175845" y="253565"/>
                      </a:cubicBezTo>
                      <a:cubicBezTo>
                        <a:pt x="215246" y="252423"/>
                        <a:pt x="254075" y="252994"/>
                        <a:pt x="292905" y="252994"/>
                      </a:cubicBezTo>
                      <a:close/>
                    </a:path>
                  </a:pathLst>
                </a:custGeom>
                <a:solidFill>
                  <a:srgbClr val="FEFB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4" name="Forme libre : forme 63">
                  <a:extLst>
                    <a:ext uri="{FF2B5EF4-FFF2-40B4-BE49-F238E27FC236}">
                      <a16:creationId xmlns:a16="http://schemas.microsoft.com/office/drawing/2014/main" id="{4CD06A1B-5FA7-4144-888B-2D505E84A498}"/>
                    </a:ext>
                  </a:extLst>
                </p:cNvPr>
                <p:cNvSpPr/>
                <p:nvPr/>
              </p:nvSpPr>
              <p:spPr>
                <a:xfrm>
                  <a:off x="7416884" y="4915947"/>
                  <a:ext cx="611011" cy="631307"/>
                </a:xfrm>
                <a:custGeom>
                  <a:avLst/>
                  <a:gdLst>
                    <a:gd name="connsiteX0" fmla="*/ 304821 w 611011"/>
                    <a:gd name="connsiteY0" fmla="*/ 0 h 631307"/>
                    <a:gd name="connsiteX1" fmla="*/ 608606 w 611011"/>
                    <a:gd name="connsiteY1" fmla="*/ 351751 h 631307"/>
                    <a:gd name="connsiteX2" fmla="*/ 140366 w 611011"/>
                    <a:gd name="connsiteY2" fmla="*/ 584158 h 631307"/>
                    <a:gd name="connsiteX3" fmla="*/ 1607 w 611011"/>
                    <a:gd name="connsiteY3" fmla="*/ 345470 h 631307"/>
                    <a:gd name="connsiteX4" fmla="*/ 20451 w 611011"/>
                    <a:gd name="connsiteY4" fmla="*/ 193577 h 631307"/>
                    <a:gd name="connsiteX5" fmla="*/ 304821 w 611011"/>
                    <a:gd name="connsiteY5" fmla="*/ 0 h 631307"/>
                    <a:gd name="connsiteX6" fmla="*/ 167776 w 611011"/>
                    <a:gd name="connsiteY6" fmla="*/ 317489 h 631307"/>
                    <a:gd name="connsiteX7" fmla="*/ 171773 w 611011"/>
                    <a:gd name="connsiteY7" fmla="*/ 388867 h 631307"/>
                    <a:gd name="connsiteX8" fmla="*/ 265421 w 611011"/>
                    <a:gd name="connsiteY8" fmla="*/ 500788 h 631307"/>
                    <a:gd name="connsiteX9" fmla="*/ 413887 w 611011"/>
                    <a:gd name="connsiteY9" fmla="*/ 448825 h 631307"/>
                    <a:gd name="connsiteX10" fmla="*/ 428162 w 611011"/>
                    <a:gd name="connsiteY10" fmla="*/ 205569 h 631307"/>
                    <a:gd name="connsiteX11" fmla="*/ 312245 w 611011"/>
                    <a:gd name="connsiteY11" fmla="*/ 122770 h 631307"/>
                    <a:gd name="connsiteX12" fmla="*/ 186619 w 611011"/>
                    <a:gd name="connsiteY12" fmla="*/ 195861 h 631307"/>
                    <a:gd name="connsiteX13" fmla="*/ 167776 w 611011"/>
                    <a:gd name="connsiteY13" fmla="*/ 317489 h 63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011" h="631307">
                      <a:moveTo>
                        <a:pt x="304821" y="0"/>
                      </a:moveTo>
                      <a:cubicBezTo>
                        <a:pt x="488691" y="2284"/>
                        <a:pt x="631447" y="122199"/>
                        <a:pt x="608606" y="351751"/>
                      </a:cubicBezTo>
                      <a:cubicBezTo>
                        <a:pt x="585765" y="587013"/>
                        <a:pt x="345364" y="702931"/>
                        <a:pt x="140366" y="584158"/>
                      </a:cubicBezTo>
                      <a:cubicBezTo>
                        <a:pt x="48431" y="531052"/>
                        <a:pt x="11886" y="445970"/>
                        <a:pt x="1607" y="345470"/>
                      </a:cubicBezTo>
                      <a:cubicBezTo>
                        <a:pt x="-3532" y="294077"/>
                        <a:pt x="3892" y="243256"/>
                        <a:pt x="20451" y="193577"/>
                      </a:cubicBezTo>
                      <a:cubicBezTo>
                        <a:pt x="62136" y="70807"/>
                        <a:pt x="166063" y="0"/>
                        <a:pt x="304821" y="0"/>
                      </a:cubicBezTo>
                      <a:close/>
                      <a:moveTo>
                        <a:pt x="167776" y="317489"/>
                      </a:moveTo>
                      <a:cubicBezTo>
                        <a:pt x="168918" y="339759"/>
                        <a:pt x="169489" y="364313"/>
                        <a:pt x="171773" y="388867"/>
                      </a:cubicBezTo>
                      <a:cubicBezTo>
                        <a:pt x="175770" y="434549"/>
                        <a:pt x="223736" y="493936"/>
                        <a:pt x="265421" y="500788"/>
                      </a:cubicBezTo>
                      <a:cubicBezTo>
                        <a:pt x="318526" y="509353"/>
                        <a:pt x="380768" y="503643"/>
                        <a:pt x="413887" y="448825"/>
                      </a:cubicBezTo>
                      <a:cubicBezTo>
                        <a:pt x="461282" y="369452"/>
                        <a:pt x="458427" y="287225"/>
                        <a:pt x="428162" y="205569"/>
                      </a:cubicBezTo>
                      <a:cubicBezTo>
                        <a:pt x="409319" y="155890"/>
                        <a:pt x="368776" y="124483"/>
                        <a:pt x="312245" y="122770"/>
                      </a:cubicBezTo>
                      <a:cubicBezTo>
                        <a:pt x="255142" y="121057"/>
                        <a:pt x="215171" y="147324"/>
                        <a:pt x="186619" y="195861"/>
                      </a:cubicBezTo>
                      <a:cubicBezTo>
                        <a:pt x="164349" y="233549"/>
                        <a:pt x="171773" y="275233"/>
                        <a:pt x="167776" y="317489"/>
                      </a:cubicBezTo>
                      <a:close/>
                    </a:path>
                  </a:pathLst>
                </a:custGeom>
                <a:solidFill>
                  <a:srgbClr val="FEFB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DADE4BB5-EC76-434C-BE28-6F00AD1430AB}"/>
                    </a:ext>
                  </a:extLst>
                </p:cNvPr>
                <p:cNvSpPr/>
                <p:nvPr/>
              </p:nvSpPr>
              <p:spPr>
                <a:xfrm>
                  <a:off x="8472666" y="4915944"/>
                  <a:ext cx="545207" cy="629483"/>
                </a:xfrm>
                <a:custGeom>
                  <a:avLst/>
                  <a:gdLst>
                    <a:gd name="connsiteX0" fmla="*/ 75312 w 545207"/>
                    <a:gd name="connsiteY0" fmla="*/ 417421 h 629483"/>
                    <a:gd name="connsiteX1" fmla="*/ 95297 w 545207"/>
                    <a:gd name="connsiteY1" fmla="*/ 417421 h 629483"/>
                    <a:gd name="connsiteX2" fmla="*/ 166105 w 545207"/>
                    <a:gd name="connsiteY2" fmla="*/ 458535 h 629483"/>
                    <a:gd name="connsiteX3" fmla="*/ 367676 w 545207"/>
                    <a:gd name="connsiteY3" fmla="*/ 485373 h 629483"/>
                    <a:gd name="connsiteX4" fmla="*/ 351116 w 545207"/>
                    <a:gd name="connsiteY4" fmla="*/ 395722 h 629483"/>
                    <a:gd name="connsiteX5" fmla="*/ 198653 w 545207"/>
                    <a:gd name="connsiteY5" fmla="*/ 349469 h 629483"/>
                    <a:gd name="connsiteX6" fmla="*/ 101008 w 545207"/>
                    <a:gd name="connsiteY6" fmla="*/ 318063 h 629483"/>
                    <a:gd name="connsiteX7" fmla="*/ 41621 w 545207"/>
                    <a:gd name="connsiteY7" fmla="*/ 89653 h 629483"/>
                    <a:gd name="connsiteX8" fmla="*/ 139266 w 545207"/>
                    <a:gd name="connsiteY8" fmla="*/ 18846 h 629483"/>
                    <a:gd name="connsiteX9" fmla="*/ 395085 w 545207"/>
                    <a:gd name="connsiteY9" fmla="*/ 18846 h 629483"/>
                    <a:gd name="connsiteX10" fmla="*/ 525278 w 545207"/>
                    <a:gd name="connsiteY10" fmla="*/ 151895 h 629483"/>
                    <a:gd name="connsiteX11" fmla="*/ 495585 w 545207"/>
                    <a:gd name="connsiteY11" fmla="*/ 191296 h 629483"/>
                    <a:gd name="connsiteX12" fmla="*/ 395656 w 545207"/>
                    <a:gd name="connsiteY12" fmla="*/ 191296 h 629483"/>
                    <a:gd name="connsiteX13" fmla="*/ 376241 w 545207"/>
                    <a:gd name="connsiteY13" fmla="*/ 180446 h 629483"/>
                    <a:gd name="connsiteX14" fmla="*/ 235769 w 545207"/>
                    <a:gd name="connsiteY14" fmla="*/ 111923 h 629483"/>
                    <a:gd name="connsiteX15" fmla="*/ 206076 w 545207"/>
                    <a:gd name="connsiteY15" fmla="*/ 121059 h 629483"/>
                    <a:gd name="connsiteX16" fmla="*/ 175812 w 545207"/>
                    <a:gd name="connsiteY16" fmla="*/ 162173 h 629483"/>
                    <a:gd name="connsiteX17" fmla="*/ 202079 w 545207"/>
                    <a:gd name="connsiteY17" fmla="*/ 206713 h 629483"/>
                    <a:gd name="connsiteX18" fmla="*/ 301437 w 545207"/>
                    <a:gd name="connsiteY18" fmla="*/ 240404 h 629483"/>
                    <a:gd name="connsiteX19" fmla="*/ 429917 w 545207"/>
                    <a:gd name="connsiteY19" fmla="*/ 276949 h 629483"/>
                    <a:gd name="connsiteX20" fmla="*/ 542980 w 545207"/>
                    <a:gd name="connsiteY20" fmla="*/ 396293 h 629483"/>
                    <a:gd name="connsiteX21" fmla="*/ 453900 w 545207"/>
                    <a:gd name="connsiteY21" fmla="*/ 587586 h 629483"/>
                    <a:gd name="connsiteX22" fmla="*/ 230059 w 545207"/>
                    <a:gd name="connsiteY22" fmla="*/ 626987 h 629483"/>
                    <a:gd name="connsiteX23" fmla="*/ 114712 w 545207"/>
                    <a:gd name="connsiteY23" fmla="*/ 596723 h 629483"/>
                    <a:gd name="connsiteX24" fmla="*/ 1078 w 545207"/>
                    <a:gd name="connsiteY24" fmla="*/ 440262 h 629483"/>
                    <a:gd name="connsiteX25" fmla="*/ 19922 w 545207"/>
                    <a:gd name="connsiteY25" fmla="*/ 417421 h 629483"/>
                    <a:gd name="connsiteX26" fmla="*/ 75312 w 545207"/>
                    <a:gd name="connsiteY26" fmla="*/ 417421 h 629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45207" h="629483">
                      <a:moveTo>
                        <a:pt x="75312" y="417421"/>
                      </a:moveTo>
                      <a:cubicBezTo>
                        <a:pt x="82164" y="417421"/>
                        <a:pt x="88445" y="417992"/>
                        <a:pt x="95297" y="417421"/>
                      </a:cubicBezTo>
                      <a:cubicBezTo>
                        <a:pt x="129559" y="413424"/>
                        <a:pt x="150686" y="418563"/>
                        <a:pt x="166105" y="458535"/>
                      </a:cubicBezTo>
                      <a:cubicBezTo>
                        <a:pt x="192372" y="527058"/>
                        <a:pt x="318568" y="540191"/>
                        <a:pt x="367676" y="485373"/>
                      </a:cubicBezTo>
                      <a:cubicBezTo>
                        <a:pt x="395656" y="453967"/>
                        <a:pt x="389375" y="413995"/>
                        <a:pt x="351116" y="395722"/>
                      </a:cubicBezTo>
                      <a:cubicBezTo>
                        <a:pt x="303150" y="372310"/>
                        <a:pt x="250045" y="363745"/>
                        <a:pt x="198653" y="349469"/>
                      </a:cubicBezTo>
                      <a:cubicBezTo>
                        <a:pt x="165533" y="340333"/>
                        <a:pt x="132414" y="332338"/>
                        <a:pt x="101008" y="318063"/>
                      </a:cubicBezTo>
                      <a:cubicBezTo>
                        <a:pt x="14212" y="278662"/>
                        <a:pt x="-14911" y="166741"/>
                        <a:pt x="41621" y="89653"/>
                      </a:cubicBezTo>
                      <a:cubicBezTo>
                        <a:pt x="66746" y="55963"/>
                        <a:pt x="98153" y="30838"/>
                        <a:pt x="139266" y="18846"/>
                      </a:cubicBezTo>
                      <a:cubicBezTo>
                        <a:pt x="224349" y="-5708"/>
                        <a:pt x="310002" y="-6850"/>
                        <a:pt x="395085" y="18846"/>
                      </a:cubicBezTo>
                      <a:cubicBezTo>
                        <a:pt x="461895" y="38832"/>
                        <a:pt x="504151" y="86227"/>
                        <a:pt x="525278" y="151895"/>
                      </a:cubicBezTo>
                      <a:cubicBezTo>
                        <a:pt x="536128" y="186156"/>
                        <a:pt x="530418" y="191296"/>
                        <a:pt x="495585" y="191296"/>
                      </a:cubicBezTo>
                      <a:cubicBezTo>
                        <a:pt x="462466" y="191296"/>
                        <a:pt x="428776" y="191296"/>
                        <a:pt x="395656" y="191296"/>
                      </a:cubicBezTo>
                      <a:cubicBezTo>
                        <a:pt x="387091" y="191296"/>
                        <a:pt x="380809" y="191866"/>
                        <a:pt x="376241" y="180446"/>
                      </a:cubicBezTo>
                      <a:cubicBezTo>
                        <a:pt x="352258" y="121059"/>
                        <a:pt x="303721" y="98218"/>
                        <a:pt x="235769" y="111923"/>
                      </a:cubicBezTo>
                      <a:cubicBezTo>
                        <a:pt x="225490" y="114207"/>
                        <a:pt x="215212" y="117062"/>
                        <a:pt x="206076" y="121059"/>
                      </a:cubicBezTo>
                      <a:cubicBezTo>
                        <a:pt x="188374" y="129054"/>
                        <a:pt x="175812" y="141616"/>
                        <a:pt x="175812" y="162173"/>
                      </a:cubicBezTo>
                      <a:cubicBezTo>
                        <a:pt x="175812" y="181588"/>
                        <a:pt x="184377" y="197006"/>
                        <a:pt x="202079" y="206713"/>
                      </a:cubicBezTo>
                      <a:cubicBezTo>
                        <a:pt x="232914" y="224415"/>
                        <a:pt x="267746" y="230696"/>
                        <a:pt x="301437" y="240404"/>
                      </a:cubicBezTo>
                      <a:cubicBezTo>
                        <a:pt x="344264" y="252395"/>
                        <a:pt x="387661" y="262674"/>
                        <a:pt x="429917" y="276949"/>
                      </a:cubicBezTo>
                      <a:cubicBezTo>
                        <a:pt x="487591" y="296364"/>
                        <a:pt x="534986" y="330625"/>
                        <a:pt x="542980" y="396293"/>
                      </a:cubicBezTo>
                      <a:cubicBezTo>
                        <a:pt x="553259" y="477379"/>
                        <a:pt x="528705" y="545901"/>
                        <a:pt x="453900" y="587586"/>
                      </a:cubicBezTo>
                      <a:cubicBezTo>
                        <a:pt x="384235" y="626416"/>
                        <a:pt x="308289" y="634410"/>
                        <a:pt x="230059" y="626987"/>
                      </a:cubicBezTo>
                      <a:cubicBezTo>
                        <a:pt x="190087" y="622990"/>
                        <a:pt x="151829" y="612711"/>
                        <a:pt x="114712" y="596723"/>
                      </a:cubicBezTo>
                      <a:cubicBezTo>
                        <a:pt x="45618" y="567029"/>
                        <a:pt x="14212" y="510498"/>
                        <a:pt x="1078" y="440262"/>
                      </a:cubicBezTo>
                      <a:cubicBezTo>
                        <a:pt x="-1777" y="424273"/>
                        <a:pt x="-64" y="415137"/>
                        <a:pt x="19922" y="417421"/>
                      </a:cubicBezTo>
                      <a:cubicBezTo>
                        <a:pt x="38766" y="419134"/>
                        <a:pt x="57038" y="417421"/>
                        <a:pt x="75312" y="417421"/>
                      </a:cubicBezTo>
                      <a:close/>
                    </a:path>
                  </a:pathLst>
                </a:custGeom>
                <a:solidFill>
                  <a:srgbClr val="FEFB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9A7C171D-3839-48F6-A8CC-A728A99E1A23}"/>
                    </a:ext>
                  </a:extLst>
                </p:cNvPr>
                <p:cNvSpPr/>
                <p:nvPr/>
              </p:nvSpPr>
              <p:spPr>
                <a:xfrm>
                  <a:off x="4449110" y="4918230"/>
                  <a:ext cx="550988" cy="626944"/>
                </a:xfrm>
                <a:custGeom>
                  <a:avLst/>
                  <a:gdLst>
                    <a:gd name="connsiteX0" fmla="*/ 265011 w 550988"/>
                    <a:gd name="connsiteY0" fmla="*/ 0 h 626944"/>
                    <a:gd name="connsiteX1" fmla="*/ 436889 w 550988"/>
                    <a:gd name="connsiteY1" fmla="*/ 33691 h 626944"/>
                    <a:gd name="connsiteX2" fmla="*/ 532250 w 550988"/>
                    <a:gd name="connsiteY2" fmla="*/ 172449 h 626944"/>
                    <a:gd name="connsiteX3" fmla="*/ 519117 w 550988"/>
                    <a:gd name="connsiteY3" fmla="*/ 189009 h 626944"/>
                    <a:gd name="connsiteX4" fmla="*/ 396347 w 550988"/>
                    <a:gd name="connsiteY4" fmla="*/ 187296 h 626944"/>
                    <a:gd name="connsiteX5" fmla="*/ 375790 w 550988"/>
                    <a:gd name="connsiteY5" fmla="*/ 173020 h 626944"/>
                    <a:gd name="connsiteX6" fmla="*/ 321542 w 550988"/>
                    <a:gd name="connsiteY6" fmla="*/ 117060 h 626944"/>
                    <a:gd name="connsiteX7" fmla="*/ 218187 w 550988"/>
                    <a:gd name="connsiteY7" fmla="*/ 114205 h 626944"/>
                    <a:gd name="connsiteX8" fmla="*/ 178786 w 550988"/>
                    <a:gd name="connsiteY8" fmla="*/ 157603 h 626944"/>
                    <a:gd name="connsiteX9" fmla="*/ 211335 w 550988"/>
                    <a:gd name="connsiteY9" fmla="*/ 208995 h 626944"/>
                    <a:gd name="connsiteX10" fmla="*/ 347810 w 550988"/>
                    <a:gd name="connsiteY10" fmla="*/ 249538 h 626944"/>
                    <a:gd name="connsiteX11" fmla="*/ 447739 w 550988"/>
                    <a:gd name="connsiteY11" fmla="*/ 281515 h 626944"/>
                    <a:gd name="connsiteX12" fmla="*/ 515120 w 550988"/>
                    <a:gd name="connsiteY12" fmla="*/ 531052 h 626944"/>
                    <a:gd name="connsiteX13" fmla="*/ 428324 w 550988"/>
                    <a:gd name="connsiteY13" fmla="*/ 598433 h 626944"/>
                    <a:gd name="connsiteX14" fmla="*/ 125110 w 550988"/>
                    <a:gd name="connsiteY14" fmla="*/ 596720 h 626944"/>
                    <a:gd name="connsiteX15" fmla="*/ 1198 w 550988"/>
                    <a:gd name="connsiteY15" fmla="*/ 435120 h 626944"/>
                    <a:gd name="connsiteX16" fmla="*/ 13760 w 550988"/>
                    <a:gd name="connsiteY16" fmla="*/ 415135 h 626944"/>
                    <a:gd name="connsiteX17" fmla="*/ 127965 w 550988"/>
                    <a:gd name="connsiteY17" fmla="*/ 416277 h 626944"/>
                    <a:gd name="connsiteX18" fmla="*/ 159372 w 550988"/>
                    <a:gd name="connsiteY18" fmla="*/ 439118 h 626944"/>
                    <a:gd name="connsiteX19" fmla="*/ 349523 w 550988"/>
                    <a:gd name="connsiteY19" fmla="*/ 499646 h 626944"/>
                    <a:gd name="connsiteX20" fmla="*/ 382642 w 550988"/>
                    <a:gd name="connsiteY20" fmla="*/ 435120 h 626944"/>
                    <a:gd name="connsiteX21" fmla="*/ 342099 w 550988"/>
                    <a:gd name="connsiteY21" fmla="*/ 388868 h 626944"/>
                    <a:gd name="connsiteX22" fmla="*/ 178215 w 550988"/>
                    <a:gd name="connsiteY22" fmla="*/ 340902 h 626944"/>
                    <a:gd name="connsiteX23" fmla="*/ 100556 w 550988"/>
                    <a:gd name="connsiteY23" fmla="*/ 312921 h 626944"/>
                    <a:gd name="connsiteX24" fmla="*/ 57158 w 550988"/>
                    <a:gd name="connsiteY24" fmla="*/ 67381 h 626944"/>
                    <a:gd name="connsiteX25" fmla="*/ 190778 w 550988"/>
                    <a:gd name="connsiteY25" fmla="*/ 4568 h 626944"/>
                    <a:gd name="connsiteX26" fmla="*/ 265011 w 550988"/>
                    <a:gd name="connsiteY26" fmla="*/ 0 h 626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50988" h="626944">
                      <a:moveTo>
                        <a:pt x="265011" y="0"/>
                      </a:moveTo>
                      <a:cubicBezTo>
                        <a:pt x="328395" y="2284"/>
                        <a:pt x="385497" y="2855"/>
                        <a:pt x="436889" y="33691"/>
                      </a:cubicBezTo>
                      <a:cubicBezTo>
                        <a:pt x="490566" y="65097"/>
                        <a:pt x="519117" y="113063"/>
                        <a:pt x="532250" y="172449"/>
                      </a:cubicBezTo>
                      <a:cubicBezTo>
                        <a:pt x="535105" y="185583"/>
                        <a:pt x="532250" y="189580"/>
                        <a:pt x="519117" y="189009"/>
                      </a:cubicBezTo>
                      <a:cubicBezTo>
                        <a:pt x="478003" y="187867"/>
                        <a:pt x="437460" y="187867"/>
                        <a:pt x="396347" y="187296"/>
                      </a:cubicBezTo>
                      <a:cubicBezTo>
                        <a:pt x="386639" y="187296"/>
                        <a:pt x="378074" y="186154"/>
                        <a:pt x="375790" y="173020"/>
                      </a:cubicBezTo>
                      <a:cubicBezTo>
                        <a:pt x="371222" y="141614"/>
                        <a:pt x="348381" y="126767"/>
                        <a:pt x="321542" y="117060"/>
                      </a:cubicBezTo>
                      <a:cubicBezTo>
                        <a:pt x="287281" y="104497"/>
                        <a:pt x="252448" y="103926"/>
                        <a:pt x="218187" y="114205"/>
                      </a:cubicBezTo>
                      <a:cubicBezTo>
                        <a:pt x="196488" y="120486"/>
                        <a:pt x="180500" y="133620"/>
                        <a:pt x="178786" y="157603"/>
                      </a:cubicBezTo>
                      <a:cubicBezTo>
                        <a:pt x="176502" y="182157"/>
                        <a:pt x="188494" y="199288"/>
                        <a:pt x="211335" y="208995"/>
                      </a:cubicBezTo>
                      <a:cubicBezTo>
                        <a:pt x="255304" y="227839"/>
                        <a:pt x="302128" y="236975"/>
                        <a:pt x="347810" y="249538"/>
                      </a:cubicBezTo>
                      <a:cubicBezTo>
                        <a:pt x="381500" y="258674"/>
                        <a:pt x="415190" y="268381"/>
                        <a:pt x="447739" y="281515"/>
                      </a:cubicBezTo>
                      <a:cubicBezTo>
                        <a:pt x="551094" y="323771"/>
                        <a:pt x="583072" y="440831"/>
                        <a:pt x="515120" y="531052"/>
                      </a:cubicBezTo>
                      <a:cubicBezTo>
                        <a:pt x="492279" y="561317"/>
                        <a:pt x="463727" y="585871"/>
                        <a:pt x="428324" y="598433"/>
                      </a:cubicBezTo>
                      <a:cubicBezTo>
                        <a:pt x="327253" y="633266"/>
                        <a:pt x="225610" y="640118"/>
                        <a:pt x="125110" y="596720"/>
                      </a:cubicBezTo>
                      <a:cubicBezTo>
                        <a:pt x="54874" y="566456"/>
                        <a:pt x="11476" y="512780"/>
                        <a:pt x="1198" y="435120"/>
                      </a:cubicBezTo>
                      <a:cubicBezTo>
                        <a:pt x="56" y="424842"/>
                        <a:pt x="-3941" y="414564"/>
                        <a:pt x="13760" y="415135"/>
                      </a:cubicBezTo>
                      <a:cubicBezTo>
                        <a:pt x="52019" y="416277"/>
                        <a:pt x="89707" y="416277"/>
                        <a:pt x="127965" y="416277"/>
                      </a:cubicBezTo>
                      <a:cubicBezTo>
                        <a:pt x="143954" y="416277"/>
                        <a:pt x="153090" y="423700"/>
                        <a:pt x="159372" y="439118"/>
                      </a:cubicBezTo>
                      <a:cubicBezTo>
                        <a:pt x="187923" y="511638"/>
                        <a:pt x="283284" y="541331"/>
                        <a:pt x="349523" y="499646"/>
                      </a:cubicBezTo>
                      <a:cubicBezTo>
                        <a:pt x="373506" y="484800"/>
                        <a:pt x="384926" y="464243"/>
                        <a:pt x="382642" y="435120"/>
                      </a:cubicBezTo>
                      <a:cubicBezTo>
                        <a:pt x="380929" y="408282"/>
                        <a:pt x="362656" y="397433"/>
                        <a:pt x="342099" y="388868"/>
                      </a:cubicBezTo>
                      <a:cubicBezTo>
                        <a:pt x="288994" y="367168"/>
                        <a:pt x="232463" y="358603"/>
                        <a:pt x="178215" y="340902"/>
                      </a:cubicBezTo>
                      <a:cubicBezTo>
                        <a:pt x="151948" y="332336"/>
                        <a:pt x="125681" y="324342"/>
                        <a:pt x="100556" y="312921"/>
                      </a:cubicBezTo>
                      <a:cubicBezTo>
                        <a:pt x="5766" y="269523"/>
                        <a:pt x="-15933" y="142756"/>
                        <a:pt x="57158" y="67381"/>
                      </a:cubicBezTo>
                      <a:cubicBezTo>
                        <a:pt x="93704" y="29693"/>
                        <a:pt x="139386" y="10278"/>
                        <a:pt x="190778" y="4568"/>
                      </a:cubicBezTo>
                      <a:cubicBezTo>
                        <a:pt x="218187" y="1713"/>
                        <a:pt x="244454" y="1142"/>
                        <a:pt x="265011" y="0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7" name="Forme libre : forme 66">
                  <a:extLst>
                    <a:ext uri="{FF2B5EF4-FFF2-40B4-BE49-F238E27FC236}">
                      <a16:creationId xmlns:a16="http://schemas.microsoft.com/office/drawing/2014/main" id="{19F282AD-18F1-4CFA-AF79-19AE74782E0B}"/>
                    </a:ext>
                  </a:extLst>
                </p:cNvPr>
                <p:cNvSpPr/>
                <p:nvPr/>
              </p:nvSpPr>
              <p:spPr>
                <a:xfrm>
                  <a:off x="5486858" y="3790676"/>
                  <a:ext cx="545639" cy="629028"/>
                </a:xfrm>
                <a:custGeom>
                  <a:avLst/>
                  <a:gdLst>
                    <a:gd name="connsiteX0" fmla="*/ 451539 w 545639"/>
                    <a:gd name="connsiteY0" fmla="*/ 191647 h 629028"/>
                    <a:gd name="connsiteX1" fmla="*/ 422988 w 545639"/>
                    <a:gd name="connsiteY1" fmla="*/ 191647 h 629028"/>
                    <a:gd name="connsiteX2" fmla="*/ 365885 w 545639"/>
                    <a:gd name="connsiteY2" fmla="*/ 157385 h 629028"/>
                    <a:gd name="connsiteX3" fmla="*/ 341331 w 545639"/>
                    <a:gd name="connsiteY3" fmla="*/ 131118 h 629028"/>
                    <a:gd name="connsiteX4" fmla="*/ 217419 w 545639"/>
                    <a:gd name="connsiteY4" fmla="*/ 119697 h 629028"/>
                    <a:gd name="connsiteX5" fmla="*/ 176876 w 545639"/>
                    <a:gd name="connsiteY5" fmla="*/ 165379 h 629028"/>
                    <a:gd name="connsiteX6" fmla="*/ 212851 w 545639"/>
                    <a:gd name="connsiteY6" fmla="*/ 213916 h 629028"/>
                    <a:gd name="connsiteX7" fmla="*/ 357320 w 545639"/>
                    <a:gd name="connsiteY7" fmla="*/ 256743 h 629028"/>
                    <a:gd name="connsiteX8" fmla="*/ 422988 w 545639"/>
                    <a:gd name="connsiteY8" fmla="*/ 275016 h 629028"/>
                    <a:gd name="connsiteX9" fmla="*/ 542332 w 545639"/>
                    <a:gd name="connsiteY9" fmla="*/ 391505 h 629028"/>
                    <a:gd name="connsiteX10" fmla="*/ 474951 w 545639"/>
                    <a:gd name="connsiteY10" fmla="*/ 577088 h 629028"/>
                    <a:gd name="connsiteX11" fmla="*/ 370454 w 545639"/>
                    <a:gd name="connsiteY11" fmla="*/ 619343 h 629028"/>
                    <a:gd name="connsiteX12" fmla="*/ 160888 w 545639"/>
                    <a:gd name="connsiteY12" fmla="*/ 615917 h 629028"/>
                    <a:gd name="connsiteX13" fmla="*/ 1572 w 545639"/>
                    <a:gd name="connsiteY13" fmla="*/ 451463 h 629028"/>
                    <a:gd name="connsiteX14" fmla="*/ 24413 w 545639"/>
                    <a:gd name="connsiteY14" fmla="*/ 423482 h 629028"/>
                    <a:gd name="connsiteX15" fmla="*/ 132907 w 545639"/>
                    <a:gd name="connsiteY15" fmla="*/ 426337 h 629028"/>
                    <a:gd name="connsiteX16" fmla="*/ 155748 w 545639"/>
                    <a:gd name="connsiteY16" fmla="*/ 438329 h 629028"/>
                    <a:gd name="connsiteX17" fmla="*/ 348755 w 545639"/>
                    <a:gd name="connsiteY17" fmla="*/ 503426 h 629028"/>
                    <a:gd name="connsiteX18" fmla="*/ 367027 w 545639"/>
                    <a:gd name="connsiteY18" fmla="*/ 489721 h 629028"/>
                    <a:gd name="connsiteX19" fmla="*/ 351039 w 545639"/>
                    <a:gd name="connsiteY19" fmla="*/ 397786 h 629028"/>
                    <a:gd name="connsiteX20" fmla="*/ 190581 w 545639"/>
                    <a:gd name="connsiteY20" fmla="*/ 348107 h 629028"/>
                    <a:gd name="connsiteX21" fmla="*/ 117490 w 545639"/>
                    <a:gd name="connsiteY21" fmla="*/ 324695 h 629028"/>
                    <a:gd name="connsiteX22" fmla="*/ 15847 w 545639"/>
                    <a:gd name="connsiteY22" fmla="*/ 208206 h 629028"/>
                    <a:gd name="connsiteX23" fmla="*/ 98075 w 545639"/>
                    <a:gd name="connsiteY23" fmla="*/ 39183 h 629028"/>
                    <a:gd name="connsiteX24" fmla="*/ 313922 w 545639"/>
                    <a:gd name="connsiteY24" fmla="*/ 2066 h 629028"/>
                    <a:gd name="connsiteX25" fmla="*/ 438405 w 545639"/>
                    <a:gd name="connsiteY25" fmla="*/ 39754 h 629028"/>
                    <a:gd name="connsiteX26" fmla="*/ 530911 w 545639"/>
                    <a:gd name="connsiteY26" fmla="*/ 170519 h 629028"/>
                    <a:gd name="connsiteX27" fmla="*/ 514923 w 545639"/>
                    <a:gd name="connsiteY27" fmla="*/ 190504 h 629028"/>
                    <a:gd name="connsiteX28" fmla="*/ 451539 w 545639"/>
                    <a:gd name="connsiteY28" fmla="*/ 191647 h 629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45639" h="629028">
                      <a:moveTo>
                        <a:pt x="451539" y="191647"/>
                      </a:moveTo>
                      <a:cubicBezTo>
                        <a:pt x="441832" y="191647"/>
                        <a:pt x="432695" y="191075"/>
                        <a:pt x="422988" y="191647"/>
                      </a:cubicBezTo>
                      <a:cubicBezTo>
                        <a:pt x="395578" y="193930"/>
                        <a:pt x="370454" y="195073"/>
                        <a:pt x="365885" y="157385"/>
                      </a:cubicBezTo>
                      <a:cubicBezTo>
                        <a:pt x="364743" y="145393"/>
                        <a:pt x="352752" y="136828"/>
                        <a:pt x="341331" y="131118"/>
                      </a:cubicBezTo>
                      <a:cubicBezTo>
                        <a:pt x="301359" y="110561"/>
                        <a:pt x="259675" y="106564"/>
                        <a:pt x="217419" y="119697"/>
                      </a:cubicBezTo>
                      <a:cubicBezTo>
                        <a:pt x="195720" y="126550"/>
                        <a:pt x="178589" y="139683"/>
                        <a:pt x="176876" y="165379"/>
                      </a:cubicBezTo>
                      <a:cubicBezTo>
                        <a:pt x="175163" y="192217"/>
                        <a:pt x="191723" y="204780"/>
                        <a:pt x="212851" y="213916"/>
                      </a:cubicBezTo>
                      <a:cubicBezTo>
                        <a:pt x="259104" y="234473"/>
                        <a:pt x="308783" y="243610"/>
                        <a:pt x="357320" y="256743"/>
                      </a:cubicBezTo>
                      <a:cubicBezTo>
                        <a:pt x="379019" y="263025"/>
                        <a:pt x="401860" y="267593"/>
                        <a:pt x="422988" y="275016"/>
                      </a:cubicBezTo>
                      <a:cubicBezTo>
                        <a:pt x="481803" y="294431"/>
                        <a:pt x="531482" y="324695"/>
                        <a:pt x="542332" y="391505"/>
                      </a:cubicBezTo>
                      <a:cubicBezTo>
                        <a:pt x="553752" y="464596"/>
                        <a:pt x="536621" y="529693"/>
                        <a:pt x="474951" y="577088"/>
                      </a:cubicBezTo>
                      <a:cubicBezTo>
                        <a:pt x="444115" y="600500"/>
                        <a:pt x="408712" y="614204"/>
                        <a:pt x="370454" y="619343"/>
                      </a:cubicBezTo>
                      <a:cubicBezTo>
                        <a:pt x="300218" y="629051"/>
                        <a:pt x="229981" y="636474"/>
                        <a:pt x="160888" y="615917"/>
                      </a:cubicBezTo>
                      <a:cubicBezTo>
                        <a:pt x="78089" y="590792"/>
                        <a:pt x="19274" y="540542"/>
                        <a:pt x="1572" y="451463"/>
                      </a:cubicBezTo>
                      <a:cubicBezTo>
                        <a:pt x="-2425" y="432048"/>
                        <a:pt x="-141" y="421769"/>
                        <a:pt x="24413" y="423482"/>
                      </a:cubicBezTo>
                      <a:cubicBezTo>
                        <a:pt x="60387" y="426337"/>
                        <a:pt x="96362" y="425195"/>
                        <a:pt x="132907" y="426337"/>
                      </a:cubicBezTo>
                      <a:cubicBezTo>
                        <a:pt x="141473" y="426908"/>
                        <a:pt x="150609" y="426337"/>
                        <a:pt x="155748" y="438329"/>
                      </a:cubicBezTo>
                      <a:cubicBezTo>
                        <a:pt x="188297" y="515988"/>
                        <a:pt x="275092" y="545110"/>
                        <a:pt x="348755" y="503426"/>
                      </a:cubicBezTo>
                      <a:cubicBezTo>
                        <a:pt x="355036" y="500000"/>
                        <a:pt x="361888" y="495431"/>
                        <a:pt x="367027" y="489721"/>
                      </a:cubicBezTo>
                      <a:cubicBezTo>
                        <a:pt x="396150" y="460028"/>
                        <a:pt x="389297" y="415488"/>
                        <a:pt x="351039" y="397786"/>
                      </a:cubicBezTo>
                      <a:cubicBezTo>
                        <a:pt x="300218" y="373803"/>
                        <a:pt x="244257" y="364096"/>
                        <a:pt x="190581" y="348107"/>
                      </a:cubicBezTo>
                      <a:cubicBezTo>
                        <a:pt x="166027" y="340684"/>
                        <a:pt x="141473" y="333831"/>
                        <a:pt x="117490" y="324695"/>
                      </a:cubicBezTo>
                      <a:cubicBezTo>
                        <a:pt x="63242" y="304138"/>
                        <a:pt x="19274" y="273303"/>
                        <a:pt x="15847" y="208206"/>
                      </a:cubicBezTo>
                      <a:cubicBezTo>
                        <a:pt x="11850" y="136828"/>
                        <a:pt x="31836" y="75728"/>
                        <a:pt x="98075" y="39183"/>
                      </a:cubicBezTo>
                      <a:cubicBezTo>
                        <a:pt x="165456" y="2637"/>
                        <a:pt x="239118" y="-4215"/>
                        <a:pt x="313922" y="2066"/>
                      </a:cubicBezTo>
                      <a:cubicBezTo>
                        <a:pt x="357891" y="5492"/>
                        <a:pt x="400147" y="16913"/>
                        <a:pt x="438405" y="39754"/>
                      </a:cubicBezTo>
                      <a:cubicBezTo>
                        <a:pt x="488656" y="69447"/>
                        <a:pt x="519491" y="112845"/>
                        <a:pt x="530911" y="170519"/>
                      </a:cubicBezTo>
                      <a:cubicBezTo>
                        <a:pt x="533766" y="185365"/>
                        <a:pt x="531482" y="191647"/>
                        <a:pt x="514923" y="190504"/>
                      </a:cubicBezTo>
                      <a:cubicBezTo>
                        <a:pt x="493795" y="191075"/>
                        <a:pt x="472667" y="191647"/>
                        <a:pt x="451539" y="191647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8" name="Forme libre : forme 67">
                  <a:extLst>
                    <a:ext uri="{FF2B5EF4-FFF2-40B4-BE49-F238E27FC236}">
                      <a16:creationId xmlns:a16="http://schemas.microsoft.com/office/drawing/2014/main" id="{40BAD961-1E4B-43A2-AA74-0E067BAE0D0E}"/>
                    </a:ext>
                  </a:extLst>
                </p:cNvPr>
                <p:cNvSpPr/>
                <p:nvPr/>
              </p:nvSpPr>
              <p:spPr>
                <a:xfrm>
                  <a:off x="4874085" y="3792198"/>
                  <a:ext cx="543937" cy="629650"/>
                </a:xfrm>
                <a:custGeom>
                  <a:avLst/>
                  <a:gdLst>
                    <a:gd name="connsiteX0" fmla="*/ 75869 w 543937"/>
                    <a:gd name="connsiteY0" fmla="*/ 423102 h 629650"/>
                    <a:gd name="connsiteX1" fmla="*/ 92999 w 543937"/>
                    <a:gd name="connsiteY1" fmla="*/ 423102 h 629650"/>
                    <a:gd name="connsiteX2" fmla="*/ 164377 w 543937"/>
                    <a:gd name="connsiteY2" fmla="*/ 463645 h 629650"/>
                    <a:gd name="connsiteX3" fmla="*/ 370517 w 543937"/>
                    <a:gd name="connsiteY3" fmla="*/ 479633 h 629650"/>
                    <a:gd name="connsiteX4" fmla="*/ 360239 w 543937"/>
                    <a:gd name="connsiteY4" fmla="*/ 407114 h 629650"/>
                    <a:gd name="connsiteX5" fmla="*/ 306563 w 543937"/>
                    <a:gd name="connsiteY5" fmla="*/ 381988 h 629650"/>
                    <a:gd name="connsiteX6" fmla="*/ 128974 w 543937"/>
                    <a:gd name="connsiteY6" fmla="*/ 331167 h 629650"/>
                    <a:gd name="connsiteX7" fmla="*/ 14198 w 543937"/>
                    <a:gd name="connsiteY7" fmla="*/ 208397 h 629650"/>
                    <a:gd name="connsiteX8" fmla="*/ 111272 w 543937"/>
                    <a:gd name="connsiteY8" fmla="*/ 32522 h 629650"/>
                    <a:gd name="connsiteX9" fmla="*/ 413915 w 543937"/>
                    <a:gd name="connsiteY9" fmla="*/ 29666 h 629650"/>
                    <a:gd name="connsiteX10" fmla="*/ 526978 w 543937"/>
                    <a:gd name="connsiteY10" fmla="*/ 169567 h 629650"/>
                    <a:gd name="connsiteX11" fmla="*/ 509276 w 543937"/>
                    <a:gd name="connsiteY11" fmla="*/ 191266 h 629650"/>
                    <a:gd name="connsiteX12" fmla="*/ 397926 w 543937"/>
                    <a:gd name="connsiteY12" fmla="*/ 191266 h 629650"/>
                    <a:gd name="connsiteX13" fmla="*/ 372801 w 543937"/>
                    <a:gd name="connsiteY13" fmla="*/ 174707 h 629650"/>
                    <a:gd name="connsiteX14" fmla="*/ 280866 w 543937"/>
                    <a:gd name="connsiteY14" fmla="*/ 113607 h 629650"/>
                    <a:gd name="connsiteX15" fmla="*/ 210059 w 543937"/>
                    <a:gd name="connsiteY15" fmla="*/ 119317 h 629650"/>
                    <a:gd name="connsiteX16" fmla="*/ 188360 w 543937"/>
                    <a:gd name="connsiteY16" fmla="*/ 195835 h 629650"/>
                    <a:gd name="connsiteX17" fmla="*/ 234042 w 543937"/>
                    <a:gd name="connsiteY17" fmla="*/ 223244 h 629650"/>
                    <a:gd name="connsiteX18" fmla="*/ 395642 w 543937"/>
                    <a:gd name="connsiteY18" fmla="*/ 267784 h 629650"/>
                    <a:gd name="connsiteX19" fmla="*/ 428191 w 543937"/>
                    <a:gd name="connsiteY19" fmla="*/ 278633 h 629650"/>
                    <a:gd name="connsiteX20" fmla="*/ 536114 w 543937"/>
                    <a:gd name="connsiteY20" fmla="*/ 483631 h 629650"/>
                    <a:gd name="connsiteX21" fmla="*/ 391645 w 543937"/>
                    <a:gd name="connsiteY21" fmla="*/ 614395 h 629650"/>
                    <a:gd name="connsiteX22" fmla="*/ 124977 w 543937"/>
                    <a:gd name="connsiteY22" fmla="*/ 602404 h 629650"/>
                    <a:gd name="connsiteX23" fmla="*/ 1065 w 543937"/>
                    <a:gd name="connsiteY23" fmla="*/ 450511 h 629650"/>
                    <a:gd name="connsiteX24" fmla="*/ 25619 w 543937"/>
                    <a:gd name="connsiteY24" fmla="*/ 422531 h 629650"/>
                    <a:gd name="connsiteX25" fmla="*/ 75869 w 543937"/>
                    <a:gd name="connsiteY25" fmla="*/ 423102 h 62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43937" h="629650">
                      <a:moveTo>
                        <a:pt x="75869" y="423102"/>
                      </a:moveTo>
                      <a:cubicBezTo>
                        <a:pt x="81579" y="423102"/>
                        <a:pt x="87289" y="423673"/>
                        <a:pt x="92999" y="423102"/>
                      </a:cubicBezTo>
                      <a:cubicBezTo>
                        <a:pt x="126119" y="419676"/>
                        <a:pt x="148389" y="423673"/>
                        <a:pt x="164377" y="463645"/>
                      </a:cubicBezTo>
                      <a:cubicBezTo>
                        <a:pt x="192358" y="533310"/>
                        <a:pt x="325977" y="540733"/>
                        <a:pt x="370517" y="479633"/>
                      </a:cubicBezTo>
                      <a:cubicBezTo>
                        <a:pt x="389361" y="453366"/>
                        <a:pt x="385935" y="427100"/>
                        <a:pt x="360239" y="407114"/>
                      </a:cubicBezTo>
                      <a:cubicBezTo>
                        <a:pt x="344250" y="395122"/>
                        <a:pt x="325977" y="387128"/>
                        <a:pt x="306563" y="381988"/>
                      </a:cubicBezTo>
                      <a:cubicBezTo>
                        <a:pt x="247176" y="364858"/>
                        <a:pt x="187789" y="349440"/>
                        <a:pt x="128974" y="331167"/>
                      </a:cubicBezTo>
                      <a:cubicBezTo>
                        <a:pt x="57596" y="308897"/>
                        <a:pt x="17624" y="264929"/>
                        <a:pt x="14198" y="208397"/>
                      </a:cubicBezTo>
                      <a:cubicBezTo>
                        <a:pt x="9059" y="121030"/>
                        <a:pt x="38181" y="62215"/>
                        <a:pt x="111272" y="32522"/>
                      </a:cubicBezTo>
                      <a:cubicBezTo>
                        <a:pt x="210630" y="-8592"/>
                        <a:pt x="313415" y="-12018"/>
                        <a:pt x="413915" y="29666"/>
                      </a:cubicBezTo>
                      <a:cubicBezTo>
                        <a:pt x="475015" y="54792"/>
                        <a:pt x="515557" y="101616"/>
                        <a:pt x="526978" y="169567"/>
                      </a:cubicBezTo>
                      <a:cubicBezTo>
                        <a:pt x="529833" y="185556"/>
                        <a:pt x="526978" y="191838"/>
                        <a:pt x="509276" y="191266"/>
                      </a:cubicBezTo>
                      <a:cubicBezTo>
                        <a:pt x="472160" y="190125"/>
                        <a:pt x="435043" y="190695"/>
                        <a:pt x="397926" y="191266"/>
                      </a:cubicBezTo>
                      <a:cubicBezTo>
                        <a:pt x="384793" y="191266"/>
                        <a:pt x="376798" y="188982"/>
                        <a:pt x="372801" y="174707"/>
                      </a:cubicBezTo>
                      <a:cubicBezTo>
                        <a:pt x="359097" y="129596"/>
                        <a:pt x="324835" y="114178"/>
                        <a:pt x="280866" y="113607"/>
                      </a:cubicBezTo>
                      <a:cubicBezTo>
                        <a:pt x="257454" y="113607"/>
                        <a:pt x="233471" y="111323"/>
                        <a:pt x="210059" y="119317"/>
                      </a:cubicBezTo>
                      <a:cubicBezTo>
                        <a:pt x="173514" y="131880"/>
                        <a:pt x="163235" y="166141"/>
                        <a:pt x="188360" y="195835"/>
                      </a:cubicBezTo>
                      <a:cubicBezTo>
                        <a:pt x="200352" y="210110"/>
                        <a:pt x="215770" y="218676"/>
                        <a:pt x="234042" y="223244"/>
                      </a:cubicBezTo>
                      <a:cubicBezTo>
                        <a:pt x="288290" y="238090"/>
                        <a:pt x="341966" y="252937"/>
                        <a:pt x="395642" y="267784"/>
                      </a:cubicBezTo>
                      <a:cubicBezTo>
                        <a:pt x="406492" y="270639"/>
                        <a:pt x="417341" y="274636"/>
                        <a:pt x="428191" y="278633"/>
                      </a:cubicBezTo>
                      <a:cubicBezTo>
                        <a:pt x="540111" y="319747"/>
                        <a:pt x="557242" y="372281"/>
                        <a:pt x="536114" y="483631"/>
                      </a:cubicBezTo>
                      <a:cubicBezTo>
                        <a:pt x="521839" y="556722"/>
                        <a:pt x="462452" y="596693"/>
                        <a:pt x="391645" y="614395"/>
                      </a:cubicBezTo>
                      <a:cubicBezTo>
                        <a:pt x="301994" y="636665"/>
                        <a:pt x="211772" y="636094"/>
                        <a:pt x="124977" y="602404"/>
                      </a:cubicBezTo>
                      <a:cubicBezTo>
                        <a:pt x="56454" y="576137"/>
                        <a:pt x="14769" y="523602"/>
                        <a:pt x="1065" y="450511"/>
                      </a:cubicBezTo>
                      <a:cubicBezTo>
                        <a:pt x="-2362" y="431096"/>
                        <a:pt x="1635" y="419676"/>
                        <a:pt x="25619" y="422531"/>
                      </a:cubicBezTo>
                      <a:cubicBezTo>
                        <a:pt x="41607" y="424815"/>
                        <a:pt x="58738" y="423102"/>
                        <a:pt x="75869" y="423102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69" name="Forme libre : forme 68">
                  <a:extLst>
                    <a:ext uri="{FF2B5EF4-FFF2-40B4-BE49-F238E27FC236}">
                      <a16:creationId xmlns:a16="http://schemas.microsoft.com/office/drawing/2014/main" id="{63D5AA2D-CA49-41C3-A302-368E1F8DB65B}"/>
                    </a:ext>
                  </a:extLst>
                </p:cNvPr>
                <p:cNvSpPr/>
                <p:nvPr/>
              </p:nvSpPr>
              <p:spPr>
                <a:xfrm>
                  <a:off x="8052948" y="4750303"/>
                  <a:ext cx="383103" cy="782349"/>
                </a:xfrm>
                <a:custGeom>
                  <a:avLst/>
                  <a:gdLst>
                    <a:gd name="connsiteX0" fmla="*/ 282037 w 383103"/>
                    <a:gd name="connsiteY0" fmla="*/ 782350 h 782349"/>
                    <a:gd name="connsiteX1" fmla="*/ 218082 w 383103"/>
                    <a:gd name="connsiteY1" fmla="*/ 778353 h 782349"/>
                    <a:gd name="connsiteX2" fmla="*/ 103306 w 383103"/>
                    <a:gd name="connsiteY2" fmla="*/ 661863 h 782349"/>
                    <a:gd name="connsiteX3" fmla="*/ 99309 w 383103"/>
                    <a:gd name="connsiteY3" fmla="*/ 419178 h 782349"/>
                    <a:gd name="connsiteX4" fmla="*/ 97596 w 383103"/>
                    <a:gd name="connsiteY4" fmla="*/ 310684 h 782349"/>
                    <a:gd name="connsiteX5" fmla="*/ 75326 w 383103"/>
                    <a:gd name="connsiteY5" fmla="*/ 288414 h 782349"/>
                    <a:gd name="connsiteX6" fmla="*/ 72471 w 383103"/>
                    <a:gd name="connsiteY6" fmla="*/ 288414 h 782349"/>
                    <a:gd name="connsiteX7" fmla="*/ 7374 w 383103"/>
                    <a:gd name="connsiteY7" fmla="*/ 283845 h 782349"/>
                    <a:gd name="connsiteX8" fmla="*/ 2806 w 383103"/>
                    <a:gd name="connsiteY8" fmla="*/ 188485 h 782349"/>
                    <a:gd name="connsiteX9" fmla="*/ 14227 w 383103"/>
                    <a:gd name="connsiteY9" fmla="*/ 178777 h 782349"/>
                    <a:gd name="connsiteX10" fmla="*/ 31357 w 383103"/>
                    <a:gd name="connsiteY10" fmla="*/ 178777 h 782349"/>
                    <a:gd name="connsiteX11" fmla="*/ 98167 w 383103"/>
                    <a:gd name="connsiteY11" fmla="*/ 110254 h 782349"/>
                    <a:gd name="connsiteX12" fmla="*/ 98167 w 383103"/>
                    <a:gd name="connsiteY12" fmla="*/ 21746 h 782349"/>
                    <a:gd name="connsiteX13" fmla="*/ 118153 w 383103"/>
                    <a:gd name="connsiteY13" fmla="*/ 47 h 782349"/>
                    <a:gd name="connsiteX14" fmla="*/ 243778 w 383103"/>
                    <a:gd name="connsiteY14" fmla="*/ 47 h 782349"/>
                    <a:gd name="connsiteX15" fmla="*/ 263193 w 383103"/>
                    <a:gd name="connsiteY15" fmla="*/ 19461 h 782349"/>
                    <a:gd name="connsiteX16" fmla="*/ 262622 w 383103"/>
                    <a:gd name="connsiteY16" fmla="*/ 156507 h 782349"/>
                    <a:gd name="connsiteX17" fmla="*/ 284892 w 383103"/>
                    <a:gd name="connsiteY17" fmla="*/ 178777 h 782349"/>
                    <a:gd name="connsiteX18" fmla="*/ 359125 w 383103"/>
                    <a:gd name="connsiteY18" fmla="*/ 178206 h 782349"/>
                    <a:gd name="connsiteX19" fmla="*/ 380824 w 383103"/>
                    <a:gd name="connsiteY19" fmla="*/ 198192 h 782349"/>
                    <a:gd name="connsiteX20" fmla="*/ 380824 w 383103"/>
                    <a:gd name="connsiteY20" fmla="*/ 269570 h 782349"/>
                    <a:gd name="connsiteX21" fmla="*/ 360838 w 383103"/>
                    <a:gd name="connsiteY21" fmla="*/ 288414 h 782349"/>
                    <a:gd name="connsiteX22" fmla="*/ 283750 w 383103"/>
                    <a:gd name="connsiteY22" fmla="*/ 287843 h 782349"/>
                    <a:gd name="connsiteX23" fmla="*/ 262622 w 383103"/>
                    <a:gd name="connsiteY23" fmla="*/ 306116 h 782349"/>
                    <a:gd name="connsiteX24" fmla="*/ 267190 w 383103"/>
                    <a:gd name="connsiteY24" fmla="*/ 608187 h 782349"/>
                    <a:gd name="connsiteX25" fmla="*/ 315727 w 383103"/>
                    <a:gd name="connsiteY25" fmla="*/ 655011 h 782349"/>
                    <a:gd name="connsiteX26" fmla="*/ 376256 w 383103"/>
                    <a:gd name="connsiteY26" fmla="*/ 659580 h 782349"/>
                    <a:gd name="connsiteX27" fmla="*/ 380253 w 383103"/>
                    <a:gd name="connsiteY27" fmla="*/ 722963 h 782349"/>
                    <a:gd name="connsiteX28" fmla="*/ 320867 w 383103"/>
                    <a:gd name="connsiteY28" fmla="*/ 781779 h 782349"/>
                    <a:gd name="connsiteX29" fmla="*/ 282037 w 383103"/>
                    <a:gd name="connsiteY29" fmla="*/ 782350 h 78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83103" h="782349">
                      <a:moveTo>
                        <a:pt x="282037" y="782350"/>
                      </a:moveTo>
                      <a:cubicBezTo>
                        <a:pt x="263764" y="781208"/>
                        <a:pt x="240923" y="779495"/>
                        <a:pt x="218082" y="778353"/>
                      </a:cubicBezTo>
                      <a:cubicBezTo>
                        <a:pt x="148988" y="773213"/>
                        <a:pt x="105591" y="730958"/>
                        <a:pt x="103306" y="661863"/>
                      </a:cubicBezTo>
                      <a:cubicBezTo>
                        <a:pt x="100451" y="581349"/>
                        <a:pt x="100451" y="500264"/>
                        <a:pt x="99309" y="419178"/>
                      </a:cubicBezTo>
                      <a:cubicBezTo>
                        <a:pt x="98738" y="383204"/>
                        <a:pt x="97025" y="346658"/>
                        <a:pt x="97596" y="310684"/>
                      </a:cubicBezTo>
                      <a:cubicBezTo>
                        <a:pt x="97596" y="293553"/>
                        <a:pt x="93599" y="284988"/>
                        <a:pt x="75326" y="288414"/>
                      </a:cubicBezTo>
                      <a:cubicBezTo>
                        <a:pt x="74184" y="288414"/>
                        <a:pt x="73613" y="288414"/>
                        <a:pt x="72471" y="288414"/>
                      </a:cubicBezTo>
                      <a:cubicBezTo>
                        <a:pt x="50201" y="286701"/>
                        <a:pt x="15369" y="298692"/>
                        <a:pt x="7374" y="283845"/>
                      </a:cubicBezTo>
                      <a:cubicBezTo>
                        <a:pt x="-6330" y="256436"/>
                        <a:pt x="3377" y="221033"/>
                        <a:pt x="2806" y="188485"/>
                      </a:cubicBezTo>
                      <a:cubicBezTo>
                        <a:pt x="2806" y="181632"/>
                        <a:pt x="7374" y="178777"/>
                        <a:pt x="14227" y="178777"/>
                      </a:cubicBezTo>
                      <a:cubicBezTo>
                        <a:pt x="19937" y="178777"/>
                        <a:pt x="25647" y="178777"/>
                        <a:pt x="31357" y="178777"/>
                      </a:cubicBezTo>
                      <a:cubicBezTo>
                        <a:pt x="98167" y="178777"/>
                        <a:pt x="98167" y="178777"/>
                        <a:pt x="98167" y="110254"/>
                      </a:cubicBezTo>
                      <a:cubicBezTo>
                        <a:pt x="98167" y="80561"/>
                        <a:pt x="98738" y="51439"/>
                        <a:pt x="98167" y="21746"/>
                      </a:cubicBezTo>
                      <a:cubicBezTo>
                        <a:pt x="97596" y="6328"/>
                        <a:pt x="101022" y="-525"/>
                        <a:pt x="118153" y="47"/>
                      </a:cubicBezTo>
                      <a:cubicBezTo>
                        <a:pt x="159838" y="1188"/>
                        <a:pt x="202093" y="1188"/>
                        <a:pt x="243778" y="47"/>
                      </a:cubicBezTo>
                      <a:cubicBezTo>
                        <a:pt x="258625" y="-525"/>
                        <a:pt x="263193" y="4044"/>
                        <a:pt x="263193" y="19461"/>
                      </a:cubicBezTo>
                      <a:cubicBezTo>
                        <a:pt x="262051" y="65143"/>
                        <a:pt x="263764" y="110825"/>
                        <a:pt x="262622" y="156507"/>
                      </a:cubicBezTo>
                      <a:cubicBezTo>
                        <a:pt x="262051" y="173638"/>
                        <a:pt x="267190" y="179919"/>
                        <a:pt x="284892" y="178777"/>
                      </a:cubicBezTo>
                      <a:cubicBezTo>
                        <a:pt x="309446" y="177635"/>
                        <a:pt x="334571" y="179348"/>
                        <a:pt x="359125" y="178206"/>
                      </a:cubicBezTo>
                      <a:cubicBezTo>
                        <a:pt x="374543" y="177635"/>
                        <a:pt x="381966" y="181061"/>
                        <a:pt x="380824" y="198192"/>
                      </a:cubicBezTo>
                      <a:cubicBezTo>
                        <a:pt x="379682" y="222175"/>
                        <a:pt x="379682" y="245587"/>
                        <a:pt x="380824" y="269570"/>
                      </a:cubicBezTo>
                      <a:cubicBezTo>
                        <a:pt x="381395" y="285559"/>
                        <a:pt x="374543" y="288985"/>
                        <a:pt x="360838" y="288414"/>
                      </a:cubicBezTo>
                      <a:cubicBezTo>
                        <a:pt x="335142" y="287843"/>
                        <a:pt x="309446" y="288414"/>
                        <a:pt x="283750" y="287843"/>
                      </a:cubicBezTo>
                      <a:cubicBezTo>
                        <a:pt x="270045" y="287272"/>
                        <a:pt x="262622" y="290127"/>
                        <a:pt x="262622" y="306116"/>
                      </a:cubicBezTo>
                      <a:cubicBezTo>
                        <a:pt x="264335" y="406616"/>
                        <a:pt x="258625" y="507687"/>
                        <a:pt x="267190" y="608187"/>
                      </a:cubicBezTo>
                      <a:cubicBezTo>
                        <a:pt x="270045" y="642449"/>
                        <a:pt x="281466" y="652727"/>
                        <a:pt x="315727" y="655011"/>
                      </a:cubicBezTo>
                      <a:cubicBezTo>
                        <a:pt x="336284" y="656153"/>
                        <a:pt x="363694" y="645875"/>
                        <a:pt x="376256" y="659580"/>
                      </a:cubicBezTo>
                      <a:cubicBezTo>
                        <a:pt x="388818" y="674426"/>
                        <a:pt x="380253" y="701264"/>
                        <a:pt x="380253" y="722963"/>
                      </a:cubicBezTo>
                      <a:cubicBezTo>
                        <a:pt x="380824" y="782350"/>
                        <a:pt x="380253" y="782350"/>
                        <a:pt x="320867" y="781779"/>
                      </a:cubicBezTo>
                      <a:cubicBezTo>
                        <a:pt x="309446" y="782350"/>
                        <a:pt x="298026" y="782350"/>
                        <a:pt x="282037" y="782350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0" name="Forme libre : forme 69">
                  <a:extLst>
                    <a:ext uri="{FF2B5EF4-FFF2-40B4-BE49-F238E27FC236}">
                      <a16:creationId xmlns:a16="http://schemas.microsoft.com/office/drawing/2014/main" id="{5FCE9ECB-65CE-42ED-97D9-5367B9C9D7DF}"/>
                    </a:ext>
                  </a:extLst>
                </p:cNvPr>
                <p:cNvSpPr/>
                <p:nvPr/>
              </p:nvSpPr>
              <p:spPr>
                <a:xfrm>
                  <a:off x="4633003" y="3810886"/>
                  <a:ext cx="159348" cy="597465"/>
                </a:xfrm>
                <a:custGeom>
                  <a:avLst/>
                  <a:gdLst>
                    <a:gd name="connsiteX0" fmla="*/ 604 w 159348"/>
                    <a:gd name="connsiteY0" fmla="*/ 297632 h 597465"/>
                    <a:gd name="connsiteX1" fmla="*/ 33 w 159348"/>
                    <a:gd name="connsiteY1" fmla="*/ 26966 h 597465"/>
                    <a:gd name="connsiteX2" fmla="*/ 27442 w 159348"/>
                    <a:gd name="connsiteY2" fmla="*/ 128 h 597465"/>
                    <a:gd name="connsiteX3" fmla="*/ 135936 w 159348"/>
                    <a:gd name="connsiteY3" fmla="*/ 128 h 597465"/>
                    <a:gd name="connsiteX4" fmla="*/ 159348 w 159348"/>
                    <a:gd name="connsiteY4" fmla="*/ 21256 h 597465"/>
                    <a:gd name="connsiteX5" fmla="*/ 159348 w 159348"/>
                    <a:gd name="connsiteY5" fmla="*/ 576863 h 597465"/>
                    <a:gd name="connsiteX6" fmla="*/ 138792 w 159348"/>
                    <a:gd name="connsiteY6" fmla="*/ 597420 h 597465"/>
                    <a:gd name="connsiteX7" fmla="*/ 24587 w 159348"/>
                    <a:gd name="connsiteY7" fmla="*/ 597420 h 597465"/>
                    <a:gd name="connsiteX8" fmla="*/ 604 w 159348"/>
                    <a:gd name="connsiteY8" fmla="*/ 573436 h 597465"/>
                    <a:gd name="connsiteX9" fmla="*/ 604 w 159348"/>
                    <a:gd name="connsiteY9" fmla="*/ 297632 h 59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348" h="597465">
                      <a:moveTo>
                        <a:pt x="604" y="297632"/>
                      </a:moveTo>
                      <a:cubicBezTo>
                        <a:pt x="604" y="207410"/>
                        <a:pt x="1175" y="117188"/>
                        <a:pt x="33" y="26966"/>
                      </a:cubicBezTo>
                      <a:cubicBezTo>
                        <a:pt x="-538" y="5267"/>
                        <a:pt x="6314" y="-1014"/>
                        <a:pt x="27442" y="128"/>
                      </a:cubicBezTo>
                      <a:cubicBezTo>
                        <a:pt x="63416" y="1841"/>
                        <a:pt x="99391" y="1270"/>
                        <a:pt x="135936" y="128"/>
                      </a:cubicBezTo>
                      <a:cubicBezTo>
                        <a:pt x="151925" y="-443"/>
                        <a:pt x="159348" y="2412"/>
                        <a:pt x="159348" y="21256"/>
                      </a:cubicBezTo>
                      <a:cubicBezTo>
                        <a:pt x="158777" y="206268"/>
                        <a:pt x="158777" y="391851"/>
                        <a:pt x="159348" y="576863"/>
                      </a:cubicBezTo>
                      <a:cubicBezTo>
                        <a:pt x="159348" y="593422"/>
                        <a:pt x="154780" y="597990"/>
                        <a:pt x="138792" y="597420"/>
                      </a:cubicBezTo>
                      <a:cubicBezTo>
                        <a:pt x="100533" y="596277"/>
                        <a:pt x="62845" y="595707"/>
                        <a:pt x="24587" y="597420"/>
                      </a:cubicBezTo>
                      <a:cubicBezTo>
                        <a:pt x="5743" y="597990"/>
                        <a:pt x="604" y="592280"/>
                        <a:pt x="604" y="573436"/>
                      </a:cubicBezTo>
                      <a:cubicBezTo>
                        <a:pt x="1175" y="481502"/>
                        <a:pt x="604" y="389567"/>
                        <a:pt x="604" y="297632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1" name="Forme libre : forme 70">
                  <a:extLst>
                    <a:ext uri="{FF2B5EF4-FFF2-40B4-BE49-F238E27FC236}">
                      <a16:creationId xmlns:a16="http://schemas.microsoft.com/office/drawing/2014/main" id="{E0EEC66B-667C-4275-B957-E6F7DA859E09}"/>
                    </a:ext>
                  </a:extLst>
                </p:cNvPr>
                <p:cNvSpPr/>
                <p:nvPr/>
              </p:nvSpPr>
              <p:spPr>
                <a:xfrm>
                  <a:off x="3805051" y="5926621"/>
                  <a:ext cx="357930" cy="436926"/>
                </a:xfrm>
                <a:custGeom>
                  <a:avLst/>
                  <a:gdLst>
                    <a:gd name="connsiteX0" fmla="*/ 2855 w 357930"/>
                    <a:gd name="connsiteY0" fmla="*/ 210747 h 436926"/>
                    <a:gd name="connsiteX1" fmla="*/ 2284 w 357930"/>
                    <a:gd name="connsiteY1" fmla="*/ 22309 h 436926"/>
                    <a:gd name="connsiteX2" fmla="*/ 23983 w 357930"/>
                    <a:gd name="connsiteY2" fmla="*/ 38 h 436926"/>
                    <a:gd name="connsiteX3" fmla="*/ 220986 w 357930"/>
                    <a:gd name="connsiteY3" fmla="*/ 1751 h 436926"/>
                    <a:gd name="connsiteX4" fmla="*/ 352322 w 357930"/>
                    <a:gd name="connsiteY4" fmla="*/ 107391 h 436926"/>
                    <a:gd name="connsiteX5" fmla="*/ 268952 w 357930"/>
                    <a:gd name="connsiteY5" fmla="*/ 261567 h 436926"/>
                    <a:gd name="connsiteX6" fmla="*/ 262671 w 357930"/>
                    <a:gd name="connsiteY6" fmla="*/ 283266 h 436926"/>
                    <a:gd name="connsiteX7" fmla="*/ 350038 w 357930"/>
                    <a:gd name="connsiteY7" fmla="*/ 409462 h 436926"/>
                    <a:gd name="connsiteX8" fmla="*/ 336904 w 357930"/>
                    <a:gd name="connsiteY8" fmla="*/ 435729 h 436926"/>
                    <a:gd name="connsiteX9" fmla="*/ 249538 w 357930"/>
                    <a:gd name="connsiteY9" fmla="*/ 392332 h 436926"/>
                    <a:gd name="connsiteX10" fmla="*/ 215847 w 357930"/>
                    <a:gd name="connsiteY10" fmla="*/ 343224 h 436926"/>
                    <a:gd name="connsiteX11" fmla="*/ 90793 w 357930"/>
                    <a:gd name="connsiteY11" fmla="*/ 284980 h 436926"/>
                    <a:gd name="connsiteX12" fmla="*/ 74233 w 357930"/>
                    <a:gd name="connsiteY12" fmla="*/ 304394 h 436926"/>
                    <a:gd name="connsiteX13" fmla="*/ 74804 w 357930"/>
                    <a:gd name="connsiteY13" fmla="*/ 410033 h 436926"/>
                    <a:gd name="connsiteX14" fmla="*/ 47395 w 357930"/>
                    <a:gd name="connsiteY14" fmla="*/ 435729 h 436926"/>
                    <a:gd name="connsiteX15" fmla="*/ 41685 w 357930"/>
                    <a:gd name="connsiteY15" fmla="*/ 435729 h 436926"/>
                    <a:gd name="connsiteX16" fmla="*/ 571 w 357930"/>
                    <a:gd name="connsiteY16" fmla="*/ 396329 h 436926"/>
                    <a:gd name="connsiteX17" fmla="*/ 0 w 357930"/>
                    <a:gd name="connsiteY17" fmla="*/ 367778 h 436926"/>
                    <a:gd name="connsiteX18" fmla="*/ 0 w 357930"/>
                    <a:gd name="connsiteY18" fmla="*/ 210747 h 436926"/>
                    <a:gd name="connsiteX19" fmla="*/ 2855 w 357930"/>
                    <a:gd name="connsiteY19" fmla="*/ 210747 h 436926"/>
                    <a:gd name="connsiteX20" fmla="*/ 76517 w 357930"/>
                    <a:gd name="connsiteY20" fmla="*/ 134800 h 436926"/>
                    <a:gd name="connsiteX21" fmla="*/ 76517 w 357930"/>
                    <a:gd name="connsiteY21" fmla="*/ 194758 h 436926"/>
                    <a:gd name="connsiteX22" fmla="*/ 91935 w 357930"/>
                    <a:gd name="connsiteY22" fmla="*/ 214173 h 436926"/>
                    <a:gd name="connsiteX23" fmla="*/ 227268 w 357930"/>
                    <a:gd name="connsiteY23" fmla="*/ 206178 h 436926"/>
                    <a:gd name="connsiteX24" fmla="*/ 276947 w 357930"/>
                    <a:gd name="connsiteY24" fmla="*/ 137084 h 436926"/>
                    <a:gd name="connsiteX25" fmla="*/ 216989 w 357930"/>
                    <a:gd name="connsiteY25" fmla="*/ 72558 h 436926"/>
                    <a:gd name="connsiteX26" fmla="*/ 143327 w 357930"/>
                    <a:gd name="connsiteY26" fmla="*/ 69132 h 436926"/>
                    <a:gd name="connsiteX27" fmla="*/ 76517 w 357930"/>
                    <a:gd name="connsiteY27" fmla="*/ 134800 h 436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57930" h="436926">
                      <a:moveTo>
                        <a:pt x="2855" y="210747"/>
                      </a:moveTo>
                      <a:cubicBezTo>
                        <a:pt x="2855" y="147934"/>
                        <a:pt x="3426" y="85121"/>
                        <a:pt x="2284" y="22309"/>
                      </a:cubicBezTo>
                      <a:cubicBezTo>
                        <a:pt x="2284" y="5178"/>
                        <a:pt x="5710" y="-532"/>
                        <a:pt x="23983" y="38"/>
                      </a:cubicBezTo>
                      <a:cubicBezTo>
                        <a:pt x="89651" y="1751"/>
                        <a:pt x="155319" y="38"/>
                        <a:pt x="220986" y="1751"/>
                      </a:cubicBezTo>
                      <a:cubicBezTo>
                        <a:pt x="287796" y="3464"/>
                        <a:pt x="340901" y="46862"/>
                        <a:pt x="352322" y="107391"/>
                      </a:cubicBezTo>
                      <a:cubicBezTo>
                        <a:pt x="364884" y="173630"/>
                        <a:pt x="332907" y="235300"/>
                        <a:pt x="268952" y="261567"/>
                      </a:cubicBezTo>
                      <a:cubicBezTo>
                        <a:pt x="253535" y="267849"/>
                        <a:pt x="255248" y="272988"/>
                        <a:pt x="262671" y="283266"/>
                      </a:cubicBezTo>
                      <a:cubicBezTo>
                        <a:pt x="291793" y="325522"/>
                        <a:pt x="320916" y="367778"/>
                        <a:pt x="350038" y="409462"/>
                      </a:cubicBezTo>
                      <a:cubicBezTo>
                        <a:pt x="363742" y="428307"/>
                        <a:pt x="359745" y="432874"/>
                        <a:pt x="336904" y="435729"/>
                      </a:cubicBezTo>
                      <a:cubicBezTo>
                        <a:pt x="296933" y="440869"/>
                        <a:pt x="267810" y="430019"/>
                        <a:pt x="249538" y="392332"/>
                      </a:cubicBezTo>
                      <a:cubicBezTo>
                        <a:pt x="240972" y="374630"/>
                        <a:pt x="227268" y="359213"/>
                        <a:pt x="215847" y="343224"/>
                      </a:cubicBezTo>
                      <a:cubicBezTo>
                        <a:pt x="170165" y="278698"/>
                        <a:pt x="170736" y="279269"/>
                        <a:pt x="90793" y="284980"/>
                      </a:cubicBezTo>
                      <a:cubicBezTo>
                        <a:pt x="75946" y="286121"/>
                        <a:pt x="74233" y="292403"/>
                        <a:pt x="74233" y="304394"/>
                      </a:cubicBezTo>
                      <a:cubicBezTo>
                        <a:pt x="74804" y="339798"/>
                        <a:pt x="72520" y="374630"/>
                        <a:pt x="74804" y="410033"/>
                      </a:cubicBezTo>
                      <a:cubicBezTo>
                        <a:pt x="75946" y="432874"/>
                        <a:pt x="67952" y="438585"/>
                        <a:pt x="47395" y="435729"/>
                      </a:cubicBezTo>
                      <a:cubicBezTo>
                        <a:pt x="45682" y="435159"/>
                        <a:pt x="43398" y="435729"/>
                        <a:pt x="41685" y="435729"/>
                      </a:cubicBezTo>
                      <a:cubicBezTo>
                        <a:pt x="2284" y="435159"/>
                        <a:pt x="1713" y="434588"/>
                        <a:pt x="571" y="396329"/>
                      </a:cubicBezTo>
                      <a:cubicBezTo>
                        <a:pt x="0" y="386622"/>
                        <a:pt x="0" y="377485"/>
                        <a:pt x="0" y="367778"/>
                      </a:cubicBezTo>
                      <a:cubicBezTo>
                        <a:pt x="0" y="315244"/>
                        <a:pt x="0" y="263280"/>
                        <a:pt x="0" y="210747"/>
                      </a:cubicBezTo>
                      <a:cubicBezTo>
                        <a:pt x="1142" y="210747"/>
                        <a:pt x="1713" y="210747"/>
                        <a:pt x="2855" y="210747"/>
                      </a:cubicBezTo>
                      <a:close/>
                      <a:moveTo>
                        <a:pt x="76517" y="134800"/>
                      </a:moveTo>
                      <a:cubicBezTo>
                        <a:pt x="76517" y="154786"/>
                        <a:pt x="76517" y="174772"/>
                        <a:pt x="76517" y="194758"/>
                      </a:cubicBezTo>
                      <a:cubicBezTo>
                        <a:pt x="76517" y="205036"/>
                        <a:pt x="79372" y="213030"/>
                        <a:pt x="91935" y="214173"/>
                      </a:cubicBezTo>
                      <a:cubicBezTo>
                        <a:pt x="137617" y="217028"/>
                        <a:pt x="183299" y="218169"/>
                        <a:pt x="227268" y="206178"/>
                      </a:cubicBezTo>
                      <a:cubicBezTo>
                        <a:pt x="257532" y="198184"/>
                        <a:pt x="278660" y="165065"/>
                        <a:pt x="276947" y="137084"/>
                      </a:cubicBezTo>
                      <a:cubicBezTo>
                        <a:pt x="274092" y="99968"/>
                        <a:pt x="255819" y="79982"/>
                        <a:pt x="216989" y="72558"/>
                      </a:cubicBezTo>
                      <a:cubicBezTo>
                        <a:pt x="192435" y="67990"/>
                        <a:pt x="167881" y="69132"/>
                        <a:pt x="143327" y="69132"/>
                      </a:cubicBezTo>
                      <a:cubicBezTo>
                        <a:pt x="77659" y="68561"/>
                        <a:pt x="77659" y="69132"/>
                        <a:pt x="76517" y="134800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2" name="Forme libre : forme 71">
                  <a:extLst>
                    <a:ext uri="{FF2B5EF4-FFF2-40B4-BE49-F238E27FC236}">
                      <a16:creationId xmlns:a16="http://schemas.microsoft.com/office/drawing/2014/main" id="{A40FC642-3850-4D11-A8E1-9172D9520A69}"/>
                    </a:ext>
                  </a:extLst>
                </p:cNvPr>
                <p:cNvSpPr/>
                <p:nvPr/>
              </p:nvSpPr>
              <p:spPr>
                <a:xfrm>
                  <a:off x="4318972" y="5919824"/>
                  <a:ext cx="449478" cy="448289"/>
                </a:xfrm>
                <a:custGeom>
                  <a:avLst/>
                  <a:gdLst>
                    <a:gd name="connsiteX0" fmla="*/ 223842 w 449478"/>
                    <a:gd name="connsiteY0" fmla="*/ 554 h 448289"/>
                    <a:gd name="connsiteX1" fmla="*/ 449396 w 449478"/>
                    <a:gd name="connsiteY1" fmla="*/ 225537 h 448289"/>
                    <a:gd name="connsiteX2" fmla="*/ 223270 w 449478"/>
                    <a:gd name="connsiteY2" fmla="*/ 448237 h 448289"/>
                    <a:gd name="connsiteX3" fmla="*/ 0 w 449478"/>
                    <a:gd name="connsiteY3" fmla="*/ 223254 h 448289"/>
                    <a:gd name="connsiteX4" fmla="*/ 223842 w 449478"/>
                    <a:gd name="connsiteY4" fmla="*/ 554 h 448289"/>
                    <a:gd name="connsiteX5" fmla="*/ 369453 w 449478"/>
                    <a:gd name="connsiteY5" fmla="*/ 223825 h 448289"/>
                    <a:gd name="connsiteX6" fmla="*/ 222699 w 449478"/>
                    <a:gd name="connsiteY6" fmla="*/ 67935 h 448289"/>
                    <a:gd name="connsiteX7" fmla="*/ 79372 w 449478"/>
                    <a:gd name="connsiteY7" fmla="*/ 221540 h 448289"/>
                    <a:gd name="connsiteX8" fmla="*/ 223842 w 449478"/>
                    <a:gd name="connsiteY8" fmla="*/ 377430 h 448289"/>
                    <a:gd name="connsiteX9" fmla="*/ 369453 w 449478"/>
                    <a:gd name="connsiteY9" fmla="*/ 223825 h 448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9478" h="448289">
                      <a:moveTo>
                        <a:pt x="223842" y="554"/>
                      </a:moveTo>
                      <a:cubicBezTo>
                        <a:pt x="359745" y="554"/>
                        <a:pt x="445399" y="89634"/>
                        <a:pt x="449396" y="225537"/>
                      </a:cubicBezTo>
                      <a:cubicBezTo>
                        <a:pt x="452822" y="336887"/>
                        <a:pt x="348325" y="451092"/>
                        <a:pt x="223270" y="448237"/>
                      </a:cubicBezTo>
                      <a:cubicBezTo>
                        <a:pt x="96503" y="444811"/>
                        <a:pt x="0" y="350592"/>
                        <a:pt x="0" y="223254"/>
                      </a:cubicBezTo>
                      <a:cubicBezTo>
                        <a:pt x="571" y="96486"/>
                        <a:pt x="105639" y="-8583"/>
                        <a:pt x="223842" y="554"/>
                      </a:cubicBezTo>
                      <a:close/>
                      <a:moveTo>
                        <a:pt x="369453" y="223825"/>
                      </a:moveTo>
                      <a:cubicBezTo>
                        <a:pt x="370024" y="134745"/>
                        <a:pt x="306640" y="67935"/>
                        <a:pt x="222699" y="67935"/>
                      </a:cubicBezTo>
                      <a:cubicBezTo>
                        <a:pt x="143898" y="67935"/>
                        <a:pt x="79372" y="137029"/>
                        <a:pt x="79372" y="221540"/>
                      </a:cubicBezTo>
                      <a:cubicBezTo>
                        <a:pt x="79372" y="308907"/>
                        <a:pt x="142756" y="377430"/>
                        <a:pt x="223842" y="377430"/>
                      </a:cubicBezTo>
                      <a:cubicBezTo>
                        <a:pt x="307211" y="378001"/>
                        <a:pt x="368882" y="312333"/>
                        <a:pt x="369453" y="223825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3" name="Forme libre : forme 72">
                  <a:extLst>
                    <a:ext uri="{FF2B5EF4-FFF2-40B4-BE49-F238E27FC236}">
                      <a16:creationId xmlns:a16="http://schemas.microsoft.com/office/drawing/2014/main" id="{481FCE19-9A44-4ED7-8870-182349EA74F7}"/>
                    </a:ext>
                  </a:extLst>
                </p:cNvPr>
                <p:cNvSpPr/>
                <p:nvPr/>
              </p:nvSpPr>
              <p:spPr>
                <a:xfrm>
                  <a:off x="3215066" y="5920378"/>
                  <a:ext cx="405697" cy="446992"/>
                </a:xfrm>
                <a:custGeom>
                  <a:avLst/>
                  <a:gdLst>
                    <a:gd name="connsiteX0" fmla="*/ 400976 w 405697"/>
                    <a:gd name="connsiteY0" fmla="*/ 291222 h 446992"/>
                    <a:gd name="connsiteX1" fmla="*/ 401547 w 405697"/>
                    <a:gd name="connsiteY1" fmla="*/ 342615 h 446992"/>
                    <a:gd name="connsiteX2" fmla="*/ 365001 w 405697"/>
                    <a:gd name="connsiteY2" fmla="*/ 407711 h 446992"/>
                    <a:gd name="connsiteX3" fmla="*/ 158862 w 405697"/>
                    <a:gd name="connsiteY3" fmla="*/ 439689 h 446992"/>
                    <a:gd name="connsiteX4" fmla="*/ 1259 w 405697"/>
                    <a:gd name="connsiteY4" fmla="*/ 195861 h 446992"/>
                    <a:gd name="connsiteX5" fmla="*/ 203972 w 405697"/>
                    <a:gd name="connsiteY5" fmla="*/ 0 h 446992"/>
                    <a:gd name="connsiteX6" fmla="*/ 357007 w 405697"/>
                    <a:gd name="connsiteY6" fmla="*/ 32548 h 446992"/>
                    <a:gd name="connsiteX7" fmla="*/ 376993 w 405697"/>
                    <a:gd name="connsiteY7" fmla="*/ 62241 h 446992"/>
                    <a:gd name="connsiteX8" fmla="*/ 341018 w 405697"/>
                    <a:gd name="connsiteY8" fmla="*/ 108495 h 446992"/>
                    <a:gd name="connsiteX9" fmla="*/ 322174 w 405697"/>
                    <a:gd name="connsiteY9" fmla="*/ 98787 h 446992"/>
                    <a:gd name="connsiteX10" fmla="*/ 189697 w 405697"/>
                    <a:gd name="connsiteY10" fmla="*/ 71378 h 446992"/>
                    <a:gd name="connsiteX11" fmla="*/ 82915 w 405697"/>
                    <a:gd name="connsiteY11" fmla="*/ 192435 h 446992"/>
                    <a:gd name="connsiteX12" fmla="*/ 145728 w 405697"/>
                    <a:gd name="connsiteY12" fmla="*/ 352893 h 446992"/>
                    <a:gd name="connsiteX13" fmla="*/ 307899 w 405697"/>
                    <a:gd name="connsiteY13" fmla="*/ 357461 h 446992"/>
                    <a:gd name="connsiteX14" fmla="*/ 326743 w 405697"/>
                    <a:gd name="connsiteY14" fmla="*/ 322057 h 446992"/>
                    <a:gd name="connsiteX15" fmla="*/ 273066 w 405697"/>
                    <a:gd name="connsiteY15" fmla="*/ 263813 h 446992"/>
                    <a:gd name="connsiteX16" fmla="*/ 250225 w 405697"/>
                    <a:gd name="connsiteY16" fmla="*/ 263813 h 446992"/>
                    <a:gd name="connsiteX17" fmla="*/ 217677 w 405697"/>
                    <a:gd name="connsiteY17" fmla="*/ 231265 h 446992"/>
                    <a:gd name="connsiteX18" fmla="*/ 255365 w 405697"/>
                    <a:gd name="connsiteY18" fmla="*/ 194148 h 446992"/>
                    <a:gd name="connsiteX19" fmla="*/ 386700 w 405697"/>
                    <a:gd name="connsiteY19" fmla="*/ 194719 h 446992"/>
                    <a:gd name="connsiteX20" fmla="*/ 405544 w 405697"/>
                    <a:gd name="connsiteY20" fmla="*/ 214134 h 446992"/>
                    <a:gd name="connsiteX21" fmla="*/ 404973 w 405697"/>
                    <a:gd name="connsiteY21" fmla="*/ 291222 h 446992"/>
                    <a:gd name="connsiteX22" fmla="*/ 400976 w 405697"/>
                    <a:gd name="connsiteY22" fmla="*/ 291222 h 446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05697" h="446992">
                      <a:moveTo>
                        <a:pt x="400976" y="291222"/>
                      </a:moveTo>
                      <a:cubicBezTo>
                        <a:pt x="400976" y="308353"/>
                        <a:pt x="398692" y="326055"/>
                        <a:pt x="401547" y="342615"/>
                      </a:cubicBezTo>
                      <a:cubicBezTo>
                        <a:pt x="406115" y="374592"/>
                        <a:pt x="391839" y="392864"/>
                        <a:pt x="365001" y="407711"/>
                      </a:cubicBezTo>
                      <a:cubicBezTo>
                        <a:pt x="299905" y="444256"/>
                        <a:pt x="231382" y="456248"/>
                        <a:pt x="158862" y="439689"/>
                      </a:cubicBezTo>
                      <a:cubicBezTo>
                        <a:pt x="57219" y="415705"/>
                        <a:pt x="-10162" y="310066"/>
                        <a:pt x="1259" y="195861"/>
                      </a:cubicBezTo>
                      <a:cubicBezTo>
                        <a:pt x="11537" y="94219"/>
                        <a:pt x="96049" y="571"/>
                        <a:pt x="203972" y="0"/>
                      </a:cubicBezTo>
                      <a:cubicBezTo>
                        <a:pt x="258220" y="0"/>
                        <a:pt x="310754" y="571"/>
                        <a:pt x="357007" y="32548"/>
                      </a:cubicBezTo>
                      <a:cubicBezTo>
                        <a:pt x="367856" y="39972"/>
                        <a:pt x="383274" y="45682"/>
                        <a:pt x="376993" y="62241"/>
                      </a:cubicBezTo>
                      <a:cubicBezTo>
                        <a:pt x="370140" y="81085"/>
                        <a:pt x="357007" y="97074"/>
                        <a:pt x="341018" y="108495"/>
                      </a:cubicBezTo>
                      <a:cubicBezTo>
                        <a:pt x="338163" y="110207"/>
                        <a:pt x="328456" y="102784"/>
                        <a:pt x="322174" y="98787"/>
                      </a:cubicBezTo>
                      <a:cubicBezTo>
                        <a:pt x="281632" y="71378"/>
                        <a:pt x="237663" y="58815"/>
                        <a:pt x="189697" y="71378"/>
                      </a:cubicBezTo>
                      <a:cubicBezTo>
                        <a:pt x="128597" y="87937"/>
                        <a:pt x="93194" y="130764"/>
                        <a:pt x="82915" y="192435"/>
                      </a:cubicBezTo>
                      <a:cubicBezTo>
                        <a:pt x="72637" y="256961"/>
                        <a:pt x="89768" y="314634"/>
                        <a:pt x="145728" y="352893"/>
                      </a:cubicBezTo>
                      <a:cubicBezTo>
                        <a:pt x="197691" y="388867"/>
                        <a:pt x="253081" y="385441"/>
                        <a:pt x="307899" y="357461"/>
                      </a:cubicBezTo>
                      <a:cubicBezTo>
                        <a:pt x="322745" y="350037"/>
                        <a:pt x="325601" y="337475"/>
                        <a:pt x="326743" y="322057"/>
                      </a:cubicBezTo>
                      <a:cubicBezTo>
                        <a:pt x="330169" y="263813"/>
                        <a:pt x="330740" y="263813"/>
                        <a:pt x="273066" y="263813"/>
                      </a:cubicBezTo>
                      <a:cubicBezTo>
                        <a:pt x="265643" y="263813"/>
                        <a:pt x="257649" y="262671"/>
                        <a:pt x="250225" y="263813"/>
                      </a:cubicBezTo>
                      <a:cubicBezTo>
                        <a:pt x="222816" y="268381"/>
                        <a:pt x="218819" y="255818"/>
                        <a:pt x="217677" y="231265"/>
                      </a:cubicBezTo>
                      <a:cubicBezTo>
                        <a:pt x="216535" y="201000"/>
                        <a:pt x="225671" y="192435"/>
                        <a:pt x="255365" y="194148"/>
                      </a:cubicBezTo>
                      <a:cubicBezTo>
                        <a:pt x="298762" y="197003"/>
                        <a:pt x="342731" y="195290"/>
                        <a:pt x="386700" y="194719"/>
                      </a:cubicBezTo>
                      <a:cubicBezTo>
                        <a:pt x="401547" y="194148"/>
                        <a:pt x="406686" y="199287"/>
                        <a:pt x="405544" y="214134"/>
                      </a:cubicBezTo>
                      <a:cubicBezTo>
                        <a:pt x="404402" y="239830"/>
                        <a:pt x="404973" y="265526"/>
                        <a:pt x="404973" y="291222"/>
                      </a:cubicBezTo>
                      <a:cubicBezTo>
                        <a:pt x="403260" y="291222"/>
                        <a:pt x="402118" y="291222"/>
                        <a:pt x="400976" y="291222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4" name="Forme libre : forme 73">
                  <a:extLst>
                    <a:ext uri="{FF2B5EF4-FFF2-40B4-BE49-F238E27FC236}">
                      <a16:creationId xmlns:a16="http://schemas.microsoft.com/office/drawing/2014/main" id="{EE8D405E-0470-4675-AA43-5B759657CEE6}"/>
                    </a:ext>
                  </a:extLst>
                </p:cNvPr>
                <p:cNvSpPr/>
                <p:nvPr/>
              </p:nvSpPr>
              <p:spPr>
                <a:xfrm>
                  <a:off x="5985538" y="5922045"/>
                  <a:ext cx="328640" cy="439734"/>
                </a:xfrm>
                <a:custGeom>
                  <a:avLst/>
                  <a:gdLst>
                    <a:gd name="connsiteX0" fmla="*/ 2538 w 328640"/>
                    <a:gd name="connsiteY0" fmla="*/ 217606 h 439734"/>
                    <a:gd name="connsiteX1" fmla="*/ 1967 w 328640"/>
                    <a:gd name="connsiteY1" fmla="*/ 26313 h 439734"/>
                    <a:gd name="connsiteX2" fmla="*/ 24237 w 328640"/>
                    <a:gd name="connsiteY2" fmla="*/ 4043 h 439734"/>
                    <a:gd name="connsiteX3" fmla="*/ 295473 w 328640"/>
                    <a:gd name="connsiteY3" fmla="*/ 46 h 439734"/>
                    <a:gd name="connsiteX4" fmla="*/ 321170 w 328640"/>
                    <a:gd name="connsiteY4" fmla="*/ 24600 h 439734"/>
                    <a:gd name="connsiteX5" fmla="*/ 321170 w 328640"/>
                    <a:gd name="connsiteY5" fmla="*/ 47441 h 439734"/>
                    <a:gd name="connsiteX6" fmla="*/ 298899 w 328640"/>
                    <a:gd name="connsiteY6" fmla="*/ 69711 h 439734"/>
                    <a:gd name="connsiteX7" fmla="*/ 101896 w 328640"/>
                    <a:gd name="connsiteY7" fmla="*/ 72566 h 439734"/>
                    <a:gd name="connsiteX8" fmla="*/ 77913 w 328640"/>
                    <a:gd name="connsiteY8" fmla="*/ 95978 h 439734"/>
                    <a:gd name="connsiteX9" fmla="*/ 83623 w 328640"/>
                    <a:gd name="connsiteY9" fmla="*/ 177634 h 439734"/>
                    <a:gd name="connsiteX10" fmla="*/ 163567 w 328640"/>
                    <a:gd name="connsiteY10" fmla="*/ 183916 h 439734"/>
                    <a:gd name="connsiteX11" fmla="*/ 272061 w 328640"/>
                    <a:gd name="connsiteY11" fmla="*/ 186200 h 439734"/>
                    <a:gd name="connsiteX12" fmla="*/ 294902 w 328640"/>
                    <a:gd name="connsiteY12" fmla="*/ 208470 h 439734"/>
                    <a:gd name="connsiteX13" fmla="*/ 248078 w 328640"/>
                    <a:gd name="connsiteY13" fmla="*/ 255294 h 439734"/>
                    <a:gd name="connsiteX14" fmla="*/ 93902 w 328640"/>
                    <a:gd name="connsiteY14" fmla="*/ 255294 h 439734"/>
                    <a:gd name="connsiteX15" fmla="*/ 73916 w 328640"/>
                    <a:gd name="connsiteY15" fmla="*/ 276422 h 439734"/>
                    <a:gd name="connsiteX16" fmla="*/ 76771 w 328640"/>
                    <a:gd name="connsiteY16" fmla="*/ 324959 h 439734"/>
                    <a:gd name="connsiteX17" fmla="*/ 124166 w 328640"/>
                    <a:gd name="connsiteY17" fmla="*/ 369499 h 439734"/>
                    <a:gd name="connsiteX18" fmla="*/ 304039 w 328640"/>
                    <a:gd name="connsiteY18" fmla="*/ 371212 h 439734"/>
                    <a:gd name="connsiteX19" fmla="*/ 328022 w 328640"/>
                    <a:gd name="connsiteY19" fmla="*/ 396908 h 439734"/>
                    <a:gd name="connsiteX20" fmla="*/ 282340 w 328640"/>
                    <a:gd name="connsiteY20" fmla="*/ 438593 h 439734"/>
                    <a:gd name="connsiteX21" fmla="*/ 51075 w 328640"/>
                    <a:gd name="connsiteY21" fmla="*/ 439734 h 439734"/>
                    <a:gd name="connsiteX22" fmla="*/ 254 w 328640"/>
                    <a:gd name="connsiteY22" fmla="*/ 390056 h 439734"/>
                    <a:gd name="connsiteX23" fmla="*/ 254 w 328640"/>
                    <a:gd name="connsiteY23" fmla="*/ 218748 h 439734"/>
                    <a:gd name="connsiteX24" fmla="*/ 2538 w 328640"/>
                    <a:gd name="connsiteY24" fmla="*/ 217606 h 43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28640" h="439734">
                      <a:moveTo>
                        <a:pt x="2538" y="217606"/>
                      </a:moveTo>
                      <a:cubicBezTo>
                        <a:pt x="2538" y="153651"/>
                        <a:pt x="3109" y="90268"/>
                        <a:pt x="1967" y="26313"/>
                      </a:cubicBezTo>
                      <a:cubicBezTo>
                        <a:pt x="1967" y="8611"/>
                        <a:pt x="6535" y="4043"/>
                        <a:pt x="24237" y="4043"/>
                      </a:cubicBezTo>
                      <a:cubicBezTo>
                        <a:pt x="114459" y="3472"/>
                        <a:pt x="205251" y="2330"/>
                        <a:pt x="295473" y="46"/>
                      </a:cubicBezTo>
                      <a:cubicBezTo>
                        <a:pt x="314888" y="-525"/>
                        <a:pt x="324025" y="4043"/>
                        <a:pt x="321170" y="24600"/>
                      </a:cubicBezTo>
                      <a:cubicBezTo>
                        <a:pt x="320027" y="32023"/>
                        <a:pt x="320027" y="40018"/>
                        <a:pt x="321170" y="47441"/>
                      </a:cubicBezTo>
                      <a:cubicBezTo>
                        <a:pt x="324025" y="65714"/>
                        <a:pt x="316030" y="69711"/>
                        <a:pt x="298899" y="69711"/>
                      </a:cubicBezTo>
                      <a:cubicBezTo>
                        <a:pt x="233232" y="70282"/>
                        <a:pt x="167564" y="72566"/>
                        <a:pt x="101896" y="72566"/>
                      </a:cubicBezTo>
                      <a:cubicBezTo>
                        <a:pt x="84195" y="72566"/>
                        <a:pt x="75629" y="75992"/>
                        <a:pt x="77913" y="95978"/>
                      </a:cubicBezTo>
                      <a:cubicBezTo>
                        <a:pt x="80768" y="123959"/>
                        <a:pt x="65922" y="161646"/>
                        <a:pt x="83623" y="177634"/>
                      </a:cubicBezTo>
                      <a:cubicBezTo>
                        <a:pt x="99041" y="191910"/>
                        <a:pt x="136158" y="182774"/>
                        <a:pt x="163567" y="183916"/>
                      </a:cubicBezTo>
                      <a:cubicBezTo>
                        <a:pt x="199541" y="185058"/>
                        <a:pt x="236087" y="186771"/>
                        <a:pt x="272061" y="186200"/>
                      </a:cubicBezTo>
                      <a:cubicBezTo>
                        <a:pt x="289192" y="186200"/>
                        <a:pt x="295473" y="190768"/>
                        <a:pt x="294902" y="208470"/>
                      </a:cubicBezTo>
                      <a:cubicBezTo>
                        <a:pt x="293189" y="266143"/>
                        <a:pt x="300612" y="254152"/>
                        <a:pt x="248078" y="255294"/>
                      </a:cubicBezTo>
                      <a:cubicBezTo>
                        <a:pt x="196686" y="255865"/>
                        <a:pt x="145294" y="255865"/>
                        <a:pt x="93902" y="255294"/>
                      </a:cubicBezTo>
                      <a:cubicBezTo>
                        <a:pt x="77342" y="254722"/>
                        <a:pt x="72203" y="260433"/>
                        <a:pt x="73916" y="276422"/>
                      </a:cubicBezTo>
                      <a:cubicBezTo>
                        <a:pt x="75629" y="292411"/>
                        <a:pt x="75629" y="308970"/>
                        <a:pt x="76771" y="324959"/>
                      </a:cubicBezTo>
                      <a:cubicBezTo>
                        <a:pt x="79055" y="368356"/>
                        <a:pt x="79055" y="368927"/>
                        <a:pt x="124166" y="369499"/>
                      </a:cubicBezTo>
                      <a:cubicBezTo>
                        <a:pt x="184124" y="370070"/>
                        <a:pt x="244081" y="371782"/>
                        <a:pt x="304039" y="371212"/>
                      </a:cubicBezTo>
                      <a:cubicBezTo>
                        <a:pt x="324025" y="371212"/>
                        <a:pt x="330877" y="375209"/>
                        <a:pt x="328022" y="396908"/>
                      </a:cubicBezTo>
                      <a:cubicBezTo>
                        <a:pt x="322883" y="437450"/>
                        <a:pt x="324025" y="438022"/>
                        <a:pt x="282340" y="438593"/>
                      </a:cubicBezTo>
                      <a:cubicBezTo>
                        <a:pt x="205251" y="439164"/>
                        <a:pt x="128163" y="439734"/>
                        <a:pt x="51075" y="439734"/>
                      </a:cubicBezTo>
                      <a:cubicBezTo>
                        <a:pt x="825" y="439734"/>
                        <a:pt x="254" y="439164"/>
                        <a:pt x="254" y="390056"/>
                      </a:cubicBezTo>
                      <a:cubicBezTo>
                        <a:pt x="-317" y="332953"/>
                        <a:pt x="254" y="275851"/>
                        <a:pt x="254" y="218748"/>
                      </a:cubicBezTo>
                      <a:cubicBezTo>
                        <a:pt x="825" y="217606"/>
                        <a:pt x="1967" y="217606"/>
                        <a:pt x="2538" y="217606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5" name="Forme libre : forme 74">
                  <a:extLst>
                    <a:ext uri="{FF2B5EF4-FFF2-40B4-BE49-F238E27FC236}">
                      <a16:creationId xmlns:a16="http://schemas.microsoft.com/office/drawing/2014/main" id="{BA8DF182-C9E9-4F66-A5DB-C3C14C04DE00}"/>
                    </a:ext>
                  </a:extLst>
                </p:cNvPr>
                <p:cNvSpPr/>
                <p:nvPr/>
              </p:nvSpPr>
              <p:spPr>
                <a:xfrm>
                  <a:off x="4941918" y="5922862"/>
                  <a:ext cx="364390" cy="445864"/>
                </a:xfrm>
                <a:custGeom>
                  <a:avLst/>
                  <a:gdLst>
                    <a:gd name="connsiteX0" fmla="*/ 359216 w 364390"/>
                    <a:gd name="connsiteY0" fmla="*/ 166539 h 445864"/>
                    <a:gd name="connsiteX1" fmla="*/ 358645 w 364390"/>
                    <a:gd name="connsiteY1" fmla="*/ 286454 h 445864"/>
                    <a:gd name="connsiteX2" fmla="*/ 229022 w 364390"/>
                    <a:gd name="connsiteY2" fmla="*/ 440060 h 445864"/>
                    <a:gd name="connsiteX3" fmla="*/ 57715 w 364390"/>
                    <a:gd name="connsiteY3" fmla="*/ 401801 h 445864"/>
                    <a:gd name="connsiteX4" fmla="*/ 3468 w 364390"/>
                    <a:gd name="connsiteY4" fmla="*/ 290451 h 445864"/>
                    <a:gd name="connsiteX5" fmla="*/ 42 w 364390"/>
                    <a:gd name="connsiteY5" fmla="*/ 24925 h 445864"/>
                    <a:gd name="connsiteX6" fmla="*/ 25167 w 364390"/>
                    <a:gd name="connsiteY6" fmla="*/ 371 h 445864"/>
                    <a:gd name="connsiteX7" fmla="*/ 73133 w 364390"/>
                    <a:gd name="connsiteY7" fmla="*/ 51192 h 445864"/>
                    <a:gd name="connsiteX8" fmla="*/ 82269 w 364390"/>
                    <a:gd name="connsiteY8" fmla="*/ 287596 h 445864"/>
                    <a:gd name="connsiteX9" fmla="*/ 143369 w 364390"/>
                    <a:gd name="connsiteY9" fmla="*/ 367539 h 445864"/>
                    <a:gd name="connsiteX10" fmla="*/ 263284 w 364390"/>
                    <a:gd name="connsiteY10" fmla="*/ 343557 h 445864"/>
                    <a:gd name="connsiteX11" fmla="*/ 282699 w 364390"/>
                    <a:gd name="connsiteY11" fmla="*/ 279601 h 445864"/>
                    <a:gd name="connsiteX12" fmla="*/ 289551 w 364390"/>
                    <a:gd name="connsiteY12" fmla="*/ 34633 h 445864"/>
                    <a:gd name="connsiteX13" fmla="*/ 321528 w 364390"/>
                    <a:gd name="connsiteY13" fmla="*/ 2655 h 445864"/>
                    <a:gd name="connsiteX14" fmla="*/ 341514 w 364390"/>
                    <a:gd name="connsiteY14" fmla="*/ 942 h 445864"/>
                    <a:gd name="connsiteX15" fmla="*/ 364355 w 364390"/>
                    <a:gd name="connsiteY15" fmla="*/ 21499 h 445864"/>
                    <a:gd name="connsiteX16" fmla="*/ 363784 w 364390"/>
                    <a:gd name="connsiteY16" fmla="*/ 167110 h 445864"/>
                    <a:gd name="connsiteX17" fmla="*/ 359216 w 364390"/>
                    <a:gd name="connsiteY17" fmla="*/ 166539 h 44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4390" h="445864">
                      <a:moveTo>
                        <a:pt x="359216" y="166539"/>
                      </a:moveTo>
                      <a:cubicBezTo>
                        <a:pt x="359216" y="206511"/>
                        <a:pt x="360929" y="246482"/>
                        <a:pt x="358645" y="286454"/>
                      </a:cubicBezTo>
                      <a:cubicBezTo>
                        <a:pt x="354648" y="368682"/>
                        <a:pt x="310108" y="422357"/>
                        <a:pt x="229022" y="440060"/>
                      </a:cubicBezTo>
                      <a:cubicBezTo>
                        <a:pt x="166781" y="453764"/>
                        <a:pt x="107965" y="444057"/>
                        <a:pt x="57715" y="401801"/>
                      </a:cubicBezTo>
                      <a:cubicBezTo>
                        <a:pt x="23454" y="372679"/>
                        <a:pt x="3468" y="336704"/>
                        <a:pt x="3468" y="290451"/>
                      </a:cubicBezTo>
                      <a:cubicBezTo>
                        <a:pt x="2897" y="201942"/>
                        <a:pt x="1755" y="113434"/>
                        <a:pt x="42" y="24925"/>
                      </a:cubicBezTo>
                      <a:cubicBezTo>
                        <a:pt x="-529" y="4939"/>
                        <a:pt x="4610" y="-1342"/>
                        <a:pt x="25167" y="371"/>
                      </a:cubicBezTo>
                      <a:cubicBezTo>
                        <a:pt x="71991" y="5510"/>
                        <a:pt x="70849" y="4368"/>
                        <a:pt x="73133" y="51192"/>
                      </a:cubicBezTo>
                      <a:cubicBezTo>
                        <a:pt x="77130" y="129993"/>
                        <a:pt x="74846" y="208795"/>
                        <a:pt x="82269" y="287596"/>
                      </a:cubicBezTo>
                      <a:cubicBezTo>
                        <a:pt x="86266" y="328139"/>
                        <a:pt x="103968" y="357261"/>
                        <a:pt x="143369" y="367539"/>
                      </a:cubicBezTo>
                      <a:cubicBezTo>
                        <a:pt x="186196" y="378960"/>
                        <a:pt x="229022" y="376676"/>
                        <a:pt x="263284" y="343557"/>
                      </a:cubicBezTo>
                      <a:cubicBezTo>
                        <a:pt x="280986" y="326426"/>
                        <a:pt x="280986" y="302442"/>
                        <a:pt x="282699" y="279601"/>
                      </a:cubicBezTo>
                      <a:cubicBezTo>
                        <a:pt x="289551" y="197945"/>
                        <a:pt x="288980" y="116289"/>
                        <a:pt x="289551" y="34633"/>
                      </a:cubicBezTo>
                      <a:cubicBezTo>
                        <a:pt x="289551" y="10078"/>
                        <a:pt x="296403" y="-200"/>
                        <a:pt x="321528" y="2655"/>
                      </a:cubicBezTo>
                      <a:cubicBezTo>
                        <a:pt x="327810" y="3226"/>
                        <a:pt x="334662" y="2084"/>
                        <a:pt x="341514" y="942"/>
                      </a:cubicBezTo>
                      <a:cubicBezTo>
                        <a:pt x="358645" y="-2484"/>
                        <a:pt x="364926" y="3226"/>
                        <a:pt x="364355" y="21499"/>
                      </a:cubicBezTo>
                      <a:cubicBezTo>
                        <a:pt x="363213" y="70036"/>
                        <a:pt x="363784" y="118573"/>
                        <a:pt x="363784" y="167110"/>
                      </a:cubicBezTo>
                      <a:cubicBezTo>
                        <a:pt x="362642" y="166539"/>
                        <a:pt x="360929" y="166539"/>
                        <a:pt x="359216" y="166539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6" name="Forme libre : forme 75">
                  <a:extLst>
                    <a:ext uri="{FF2B5EF4-FFF2-40B4-BE49-F238E27FC236}">
                      <a16:creationId xmlns:a16="http://schemas.microsoft.com/office/drawing/2014/main" id="{F228E743-A2EB-4707-BEEC-BB017B3BD311}"/>
                    </a:ext>
                  </a:extLst>
                </p:cNvPr>
                <p:cNvSpPr/>
                <p:nvPr/>
              </p:nvSpPr>
              <p:spPr>
                <a:xfrm>
                  <a:off x="5497566" y="5926058"/>
                  <a:ext cx="328648" cy="435718"/>
                </a:xfrm>
                <a:custGeom>
                  <a:avLst/>
                  <a:gdLst>
                    <a:gd name="connsiteX0" fmla="*/ 571 w 328648"/>
                    <a:gd name="connsiteY0" fmla="*/ 215877 h 435718"/>
                    <a:gd name="connsiteX1" fmla="*/ 0 w 328648"/>
                    <a:gd name="connsiteY1" fmla="*/ 24584 h 435718"/>
                    <a:gd name="connsiteX2" fmla="*/ 22841 w 328648"/>
                    <a:gd name="connsiteY2" fmla="*/ 31 h 435718"/>
                    <a:gd name="connsiteX3" fmla="*/ 191293 w 328648"/>
                    <a:gd name="connsiteY3" fmla="*/ 1743 h 435718"/>
                    <a:gd name="connsiteX4" fmla="*/ 328339 w 328648"/>
                    <a:gd name="connsiteY4" fmla="*/ 130795 h 435718"/>
                    <a:gd name="connsiteX5" fmla="*/ 204997 w 328648"/>
                    <a:gd name="connsiteY5" fmla="*/ 286684 h 435718"/>
                    <a:gd name="connsiteX6" fmla="*/ 94219 w 328648"/>
                    <a:gd name="connsiteY6" fmla="*/ 293536 h 435718"/>
                    <a:gd name="connsiteX7" fmla="*/ 71378 w 328648"/>
                    <a:gd name="connsiteY7" fmla="*/ 317520 h 435718"/>
                    <a:gd name="connsiteX8" fmla="*/ 71378 w 328648"/>
                    <a:gd name="connsiteY8" fmla="*/ 411739 h 435718"/>
                    <a:gd name="connsiteX9" fmla="*/ 48537 w 328648"/>
                    <a:gd name="connsiteY9" fmla="*/ 434580 h 435718"/>
                    <a:gd name="connsiteX10" fmla="*/ 22841 w 328648"/>
                    <a:gd name="connsiteY10" fmla="*/ 435151 h 435718"/>
                    <a:gd name="connsiteX11" fmla="*/ 571 w 328648"/>
                    <a:gd name="connsiteY11" fmla="*/ 412881 h 435718"/>
                    <a:gd name="connsiteX12" fmla="*/ 571 w 328648"/>
                    <a:gd name="connsiteY12" fmla="*/ 215877 h 435718"/>
                    <a:gd name="connsiteX13" fmla="*/ 571 w 328648"/>
                    <a:gd name="connsiteY13" fmla="*/ 215877 h 435718"/>
                    <a:gd name="connsiteX14" fmla="*/ 70236 w 328648"/>
                    <a:gd name="connsiteY14" fmla="*/ 142787 h 435718"/>
                    <a:gd name="connsiteX15" fmla="*/ 70236 w 328648"/>
                    <a:gd name="connsiteY15" fmla="*/ 194179 h 435718"/>
                    <a:gd name="connsiteX16" fmla="*/ 94219 w 328648"/>
                    <a:gd name="connsiteY16" fmla="*/ 221588 h 435718"/>
                    <a:gd name="connsiteX17" fmla="*/ 190722 w 328648"/>
                    <a:gd name="connsiteY17" fmla="*/ 218732 h 435718"/>
                    <a:gd name="connsiteX18" fmla="*/ 254106 w 328648"/>
                    <a:gd name="connsiteY18" fmla="*/ 149639 h 435718"/>
                    <a:gd name="connsiteX19" fmla="*/ 193006 w 328648"/>
                    <a:gd name="connsiteY19" fmla="*/ 73121 h 435718"/>
                    <a:gd name="connsiteX20" fmla="*/ 145040 w 328648"/>
                    <a:gd name="connsiteY20" fmla="*/ 69124 h 435718"/>
                    <a:gd name="connsiteX21" fmla="*/ 70236 w 328648"/>
                    <a:gd name="connsiteY21" fmla="*/ 142787 h 4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8648" h="435718">
                      <a:moveTo>
                        <a:pt x="571" y="215877"/>
                      </a:moveTo>
                      <a:cubicBezTo>
                        <a:pt x="571" y="151923"/>
                        <a:pt x="1142" y="88539"/>
                        <a:pt x="0" y="24584"/>
                      </a:cubicBezTo>
                      <a:cubicBezTo>
                        <a:pt x="0" y="6883"/>
                        <a:pt x="2855" y="-541"/>
                        <a:pt x="22841" y="31"/>
                      </a:cubicBezTo>
                      <a:cubicBezTo>
                        <a:pt x="78801" y="1743"/>
                        <a:pt x="135333" y="31"/>
                        <a:pt x="191293" y="1743"/>
                      </a:cubicBezTo>
                      <a:cubicBezTo>
                        <a:pt x="268952" y="4027"/>
                        <a:pt x="324342" y="57133"/>
                        <a:pt x="328339" y="130795"/>
                      </a:cubicBezTo>
                      <a:cubicBezTo>
                        <a:pt x="332907" y="217020"/>
                        <a:pt x="286654" y="274693"/>
                        <a:pt x="204997" y="286684"/>
                      </a:cubicBezTo>
                      <a:cubicBezTo>
                        <a:pt x="167881" y="291824"/>
                        <a:pt x="131336" y="292966"/>
                        <a:pt x="94219" y="293536"/>
                      </a:cubicBezTo>
                      <a:cubicBezTo>
                        <a:pt x="77088" y="294108"/>
                        <a:pt x="70807" y="299818"/>
                        <a:pt x="71378" y="317520"/>
                      </a:cubicBezTo>
                      <a:cubicBezTo>
                        <a:pt x="72520" y="348926"/>
                        <a:pt x="70236" y="380333"/>
                        <a:pt x="71378" y="411739"/>
                      </a:cubicBezTo>
                      <a:cubicBezTo>
                        <a:pt x="71949" y="429440"/>
                        <a:pt x="65668" y="435722"/>
                        <a:pt x="48537" y="434580"/>
                      </a:cubicBezTo>
                      <a:cubicBezTo>
                        <a:pt x="39972" y="434009"/>
                        <a:pt x="31406" y="434009"/>
                        <a:pt x="22841" y="435151"/>
                      </a:cubicBezTo>
                      <a:cubicBezTo>
                        <a:pt x="5139" y="438006"/>
                        <a:pt x="0" y="430011"/>
                        <a:pt x="571" y="412881"/>
                      </a:cubicBezTo>
                      <a:cubicBezTo>
                        <a:pt x="1142" y="347213"/>
                        <a:pt x="571" y="281545"/>
                        <a:pt x="571" y="215877"/>
                      </a:cubicBezTo>
                      <a:cubicBezTo>
                        <a:pt x="571" y="215877"/>
                        <a:pt x="571" y="215877"/>
                        <a:pt x="571" y="215877"/>
                      </a:cubicBezTo>
                      <a:close/>
                      <a:moveTo>
                        <a:pt x="70236" y="142787"/>
                      </a:moveTo>
                      <a:cubicBezTo>
                        <a:pt x="70236" y="159917"/>
                        <a:pt x="71378" y="177048"/>
                        <a:pt x="70236" y="194179"/>
                      </a:cubicBezTo>
                      <a:cubicBezTo>
                        <a:pt x="69094" y="212451"/>
                        <a:pt x="76517" y="220446"/>
                        <a:pt x="94219" y="221588"/>
                      </a:cubicBezTo>
                      <a:cubicBezTo>
                        <a:pt x="126767" y="224443"/>
                        <a:pt x="158745" y="224443"/>
                        <a:pt x="190722" y="218732"/>
                      </a:cubicBezTo>
                      <a:cubicBezTo>
                        <a:pt x="228410" y="211309"/>
                        <a:pt x="252964" y="185042"/>
                        <a:pt x="254106" y="149639"/>
                      </a:cubicBezTo>
                      <a:cubicBezTo>
                        <a:pt x="255248" y="107954"/>
                        <a:pt x="234691" y="81116"/>
                        <a:pt x="193006" y="73121"/>
                      </a:cubicBezTo>
                      <a:cubicBezTo>
                        <a:pt x="177017" y="70266"/>
                        <a:pt x="161029" y="69124"/>
                        <a:pt x="145040" y="69124"/>
                      </a:cubicBezTo>
                      <a:cubicBezTo>
                        <a:pt x="70807" y="68553"/>
                        <a:pt x="70807" y="69124"/>
                        <a:pt x="70236" y="142787"/>
                      </a:cubicBezTo>
                      <a:close/>
                    </a:path>
                  </a:pathLst>
                </a:custGeom>
                <a:solidFill>
                  <a:srgbClr val="FEFBFC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7" name="Forme libre : forme 76">
                  <a:extLst>
                    <a:ext uri="{FF2B5EF4-FFF2-40B4-BE49-F238E27FC236}">
                      <a16:creationId xmlns:a16="http://schemas.microsoft.com/office/drawing/2014/main" id="{959B89EA-DCE2-4908-8A55-FEC890044199}"/>
                    </a:ext>
                  </a:extLst>
                </p:cNvPr>
                <p:cNvSpPr/>
                <p:nvPr/>
              </p:nvSpPr>
              <p:spPr>
                <a:xfrm>
                  <a:off x="7531403" y="4690392"/>
                  <a:ext cx="383057" cy="169690"/>
                </a:xfrm>
                <a:custGeom>
                  <a:avLst/>
                  <a:gdLst>
                    <a:gd name="connsiteX0" fmla="*/ 201723 w 383057"/>
                    <a:gd name="connsiteY0" fmla="*/ 4568 h 169690"/>
                    <a:gd name="connsiteX1" fmla="*/ 317070 w 383057"/>
                    <a:gd name="connsiteY1" fmla="*/ 66239 h 169690"/>
                    <a:gd name="connsiteX2" fmla="*/ 372459 w 383057"/>
                    <a:gd name="connsiteY2" fmla="*/ 142185 h 169690"/>
                    <a:gd name="connsiteX3" fmla="*/ 381595 w 383057"/>
                    <a:gd name="connsiteY3" fmla="*/ 163884 h 169690"/>
                    <a:gd name="connsiteX4" fmla="*/ 358183 w 383057"/>
                    <a:gd name="connsiteY4" fmla="*/ 168452 h 169690"/>
                    <a:gd name="connsiteX5" fmla="*/ 281095 w 383057"/>
                    <a:gd name="connsiteY5" fmla="*/ 167881 h 169690"/>
                    <a:gd name="connsiteX6" fmla="*/ 247976 w 383057"/>
                    <a:gd name="connsiteY6" fmla="*/ 150180 h 169690"/>
                    <a:gd name="connsiteX7" fmla="*/ 203436 w 383057"/>
                    <a:gd name="connsiteY7" fmla="*/ 90793 h 169690"/>
                    <a:gd name="connsiteX8" fmla="*/ 172029 w 383057"/>
                    <a:gd name="connsiteY8" fmla="*/ 91364 h 169690"/>
                    <a:gd name="connsiteX9" fmla="*/ 142336 w 383057"/>
                    <a:gd name="connsiteY9" fmla="*/ 129622 h 169690"/>
                    <a:gd name="connsiteX10" fmla="*/ 106933 w 383057"/>
                    <a:gd name="connsiteY10" fmla="*/ 167881 h 169690"/>
                    <a:gd name="connsiteX11" fmla="*/ 7575 w 383057"/>
                    <a:gd name="connsiteY11" fmla="*/ 167881 h 169690"/>
                    <a:gd name="connsiteX12" fmla="*/ 3577 w 383057"/>
                    <a:gd name="connsiteY12" fmla="*/ 153606 h 169690"/>
                    <a:gd name="connsiteX13" fmla="*/ 109217 w 383057"/>
                    <a:gd name="connsiteY13" fmla="*/ 11992 h 169690"/>
                    <a:gd name="connsiteX14" fmla="*/ 132058 w 383057"/>
                    <a:gd name="connsiteY14" fmla="*/ 4568 h 169690"/>
                    <a:gd name="connsiteX15" fmla="*/ 201723 w 383057"/>
                    <a:gd name="connsiteY15" fmla="*/ 4568 h 169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3057" h="169690">
                      <a:moveTo>
                        <a:pt x="201723" y="4568"/>
                      </a:moveTo>
                      <a:cubicBezTo>
                        <a:pt x="252544" y="-11991"/>
                        <a:pt x="287947" y="18273"/>
                        <a:pt x="317070" y="66239"/>
                      </a:cubicBezTo>
                      <a:cubicBezTo>
                        <a:pt x="333058" y="93077"/>
                        <a:pt x="354186" y="116489"/>
                        <a:pt x="372459" y="142185"/>
                      </a:cubicBezTo>
                      <a:cubicBezTo>
                        <a:pt x="377027" y="148467"/>
                        <a:pt x="386734" y="154748"/>
                        <a:pt x="381595" y="163884"/>
                      </a:cubicBezTo>
                      <a:cubicBezTo>
                        <a:pt x="376456" y="172449"/>
                        <a:pt x="366178" y="168452"/>
                        <a:pt x="358183" y="168452"/>
                      </a:cubicBezTo>
                      <a:cubicBezTo>
                        <a:pt x="332487" y="168452"/>
                        <a:pt x="306791" y="166739"/>
                        <a:pt x="281095" y="167881"/>
                      </a:cubicBezTo>
                      <a:cubicBezTo>
                        <a:pt x="265678" y="168452"/>
                        <a:pt x="256541" y="162171"/>
                        <a:pt x="247976" y="150180"/>
                      </a:cubicBezTo>
                      <a:cubicBezTo>
                        <a:pt x="233700" y="130194"/>
                        <a:pt x="217140" y="111350"/>
                        <a:pt x="203436" y="90793"/>
                      </a:cubicBezTo>
                      <a:cubicBezTo>
                        <a:pt x="191444" y="73091"/>
                        <a:pt x="182879" y="75946"/>
                        <a:pt x="172029" y="91364"/>
                      </a:cubicBezTo>
                      <a:cubicBezTo>
                        <a:pt x="162893" y="104498"/>
                        <a:pt x="152614" y="117631"/>
                        <a:pt x="142336" y="129622"/>
                      </a:cubicBezTo>
                      <a:cubicBezTo>
                        <a:pt x="130345" y="142756"/>
                        <a:pt x="125205" y="166168"/>
                        <a:pt x="106933" y="167881"/>
                      </a:cubicBezTo>
                      <a:cubicBezTo>
                        <a:pt x="74384" y="171308"/>
                        <a:pt x="40694" y="169023"/>
                        <a:pt x="7575" y="167881"/>
                      </a:cubicBezTo>
                      <a:cubicBezTo>
                        <a:pt x="-3275" y="167310"/>
                        <a:pt x="-420" y="158745"/>
                        <a:pt x="3577" y="153606"/>
                      </a:cubicBezTo>
                      <a:cubicBezTo>
                        <a:pt x="38410" y="106211"/>
                        <a:pt x="73813" y="59387"/>
                        <a:pt x="109217" y="11992"/>
                      </a:cubicBezTo>
                      <a:cubicBezTo>
                        <a:pt x="115498" y="3997"/>
                        <a:pt x="123492" y="4568"/>
                        <a:pt x="132058" y="4568"/>
                      </a:cubicBezTo>
                      <a:cubicBezTo>
                        <a:pt x="152044" y="4568"/>
                        <a:pt x="172029" y="4568"/>
                        <a:pt x="201723" y="4568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8" name="Forme libre : forme 77">
                  <a:extLst>
                    <a:ext uri="{FF2B5EF4-FFF2-40B4-BE49-F238E27FC236}">
                      <a16:creationId xmlns:a16="http://schemas.microsoft.com/office/drawing/2014/main" id="{1ECD6876-D6CE-4B00-AA82-9A03FC88FAAB}"/>
                    </a:ext>
                  </a:extLst>
                </p:cNvPr>
                <p:cNvSpPr/>
                <p:nvPr/>
              </p:nvSpPr>
              <p:spPr>
                <a:xfrm>
                  <a:off x="6310875" y="4620156"/>
                  <a:ext cx="293907" cy="206139"/>
                </a:xfrm>
                <a:custGeom>
                  <a:avLst/>
                  <a:gdLst>
                    <a:gd name="connsiteX0" fmla="*/ 293907 w 293907"/>
                    <a:gd name="connsiteY0" fmla="*/ 0 h 206139"/>
                    <a:gd name="connsiteX1" fmla="*/ 113464 w 293907"/>
                    <a:gd name="connsiteY1" fmla="*/ 196432 h 206139"/>
                    <a:gd name="connsiteX2" fmla="*/ 94049 w 293907"/>
                    <a:gd name="connsiteY2" fmla="*/ 206140 h 206139"/>
                    <a:gd name="connsiteX3" fmla="*/ 14105 w 293907"/>
                    <a:gd name="connsiteY3" fmla="*/ 204998 h 206139"/>
                    <a:gd name="connsiteX4" fmla="*/ 3827 w 293907"/>
                    <a:gd name="connsiteY4" fmla="*/ 188438 h 206139"/>
                    <a:gd name="connsiteX5" fmla="*/ 109467 w 293907"/>
                    <a:gd name="connsiteY5" fmla="*/ 9707 h 206139"/>
                    <a:gd name="connsiteX6" fmla="*/ 125455 w 293907"/>
                    <a:gd name="connsiteY6" fmla="*/ 0 h 206139"/>
                    <a:gd name="connsiteX7" fmla="*/ 293907 w 293907"/>
                    <a:gd name="connsiteY7" fmla="*/ 0 h 20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3907" h="206139">
                      <a:moveTo>
                        <a:pt x="293907" y="0"/>
                      </a:moveTo>
                      <a:cubicBezTo>
                        <a:pt x="230524" y="69094"/>
                        <a:pt x="171708" y="132478"/>
                        <a:pt x="113464" y="196432"/>
                      </a:cubicBezTo>
                      <a:cubicBezTo>
                        <a:pt x="108324" y="202143"/>
                        <a:pt x="102614" y="206140"/>
                        <a:pt x="94049" y="206140"/>
                      </a:cubicBezTo>
                      <a:cubicBezTo>
                        <a:pt x="67211" y="205569"/>
                        <a:pt x="40944" y="205569"/>
                        <a:pt x="14105" y="204998"/>
                      </a:cubicBezTo>
                      <a:cubicBezTo>
                        <a:pt x="2114" y="204998"/>
                        <a:pt x="-4738" y="202143"/>
                        <a:pt x="3827" y="188438"/>
                      </a:cubicBezTo>
                      <a:cubicBezTo>
                        <a:pt x="39231" y="129052"/>
                        <a:pt x="74063" y="69094"/>
                        <a:pt x="109467" y="9707"/>
                      </a:cubicBezTo>
                      <a:cubicBezTo>
                        <a:pt x="112893" y="3426"/>
                        <a:pt x="117461" y="0"/>
                        <a:pt x="125455" y="0"/>
                      </a:cubicBezTo>
                      <a:cubicBezTo>
                        <a:pt x="179132" y="0"/>
                        <a:pt x="232808" y="0"/>
                        <a:pt x="293907" y="0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79" name="Forme libre : forme 78">
                  <a:extLst>
                    <a:ext uri="{FF2B5EF4-FFF2-40B4-BE49-F238E27FC236}">
                      <a16:creationId xmlns:a16="http://schemas.microsoft.com/office/drawing/2014/main" id="{68CD56E8-3D64-40AF-AF5D-77F730227675}"/>
                    </a:ext>
                  </a:extLst>
                </p:cNvPr>
                <p:cNvSpPr/>
                <p:nvPr/>
              </p:nvSpPr>
              <p:spPr>
                <a:xfrm>
                  <a:off x="4630185" y="3578556"/>
                  <a:ext cx="161633" cy="140471"/>
                </a:xfrm>
                <a:custGeom>
                  <a:avLst/>
                  <a:gdLst>
                    <a:gd name="connsiteX0" fmla="*/ 75370 w 161633"/>
                    <a:gd name="connsiteY0" fmla="*/ 137669 h 140471"/>
                    <a:gd name="connsiteX1" fmla="*/ 8560 w 161633"/>
                    <a:gd name="connsiteY1" fmla="*/ 133101 h 140471"/>
                    <a:gd name="connsiteX2" fmla="*/ 3421 w 161633"/>
                    <a:gd name="connsiteY2" fmla="*/ 61723 h 140471"/>
                    <a:gd name="connsiteX3" fmla="*/ 65092 w 161633"/>
                    <a:gd name="connsiteY3" fmla="*/ 52 h 140471"/>
                    <a:gd name="connsiteX4" fmla="*/ 142180 w 161633"/>
                    <a:gd name="connsiteY4" fmla="*/ 52 h 140471"/>
                    <a:gd name="connsiteX5" fmla="*/ 161595 w 161633"/>
                    <a:gd name="connsiteY5" fmla="*/ 18896 h 140471"/>
                    <a:gd name="connsiteX6" fmla="*/ 161595 w 161633"/>
                    <a:gd name="connsiteY6" fmla="*/ 118254 h 140471"/>
                    <a:gd name="connsiteX7" fmla="*/ 139896 w 161633"/>
                    <a:gd name="connsiteY7" fmla="*/ 138240 h 140471"/>
                    <a:gd name="connsiteX8" fmla="*/ 75370 w 161633"/>
                    <a:gd name="connsiteY8" fmla="*/ 137669 h 140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633" h="140471">
                      <a:moveTo>
                        <a:pt x="75370" y="137669"/>
                      </a:moveTo>
                      <a:cubicBezTo>
                        <a:pt x="55384" y="135385"/>
                        <a:pt x="23978" y="147947"/>
                        <a:pt x="8560" y="133101"/>
                      </a:cubicBezTo>
                      <a:cubicBezTo>
                        <a:pt x="-7428" y="117683"/>
                        <a:pt x="3992" y="86277"/>
                        <a:pt x="3421" y="61723"/>
                      </a:cubicBezTo>
                      <a:cubicBezTo>
                        <a:pt x="2850" y="52"/>
                        <a:pt x="3421" y="52"/>
                        <a:pt x="65092" y="52"/>
                      </a:cubicBezTo>
                      <a:cubicBezTo>
                        <a:pt x="90788" y="52"/>
                        <a:pt x="116484" y="623"/>
                        <a:pt x="142180" y="52"/>
                      </a:cubicBezTo>
                      <a:cubicBezTo>
                        <a:pt x="156456" y="-519"/>
                        <a:pt x="162166" y="3478"/>
                        <a:pt x="161595" y="18896"/>
                      </a:cubicBezTo>
                      <a:cubicBezTo>
                        <a:pt x="160453" y="52015"/>
                        <a:pt x="160453" y="85134"/>
                        <a:pt x="161595" y="118254"/>
                      </a:cubicBezTo>
                      <a:cubicBezTo>
                        <a:pt x="162166" y="135956"/>
                        <a:pt x="154743" y="138811"/>
                        <a:pt x="139896" y="138240"/>
                      </a:cubicBezTo>
                      <a:cubicBezTo>
                        <a:pt x="119910" y="136527"/>
                        <a:pt x="99924" y="137669"/>
                        <a:pt x="75370" y="137669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0" name="Forme libre : forme 79">
                  <a:extLst>
                    <a:ext uri="{FF2B5EF4-FFF2-40B4-BE49-F238E27FC236}">
                      <a16:creationId xmlns:a16="http://schemas.microsoft.com/office/drawing/2014/main" id="{310076B4-6B15-40F4-B9FA-4ADFDCFF2A6E}"/>
                    </a:ext>
                  </a:extLst>
                </p:cNvPr>
                <p:cNvSpPr/>
                <p:nvPr/>
              </p:nvSpPr>
              <p:spPr>
                <a:xfrm>
                  <a:off x="7631539" y="749684"/>
                  <a:ext cx="1209249" cy="1640249"/>
                </a:xfrm>
                <a:custGeom>
                  <a:avLst/>
                  <a:gdLst>
                    <a:gd name="connsiteX0" fmla="*/ 1208231 w 1209249"/>
                    <a:gd name="connsiteY0" fmla="*/ 811496 h 1640249"/>
                    <a:gd name="connsiteX1" fmla="*/ 1057481 w 1209249"/>
                    <a:gd name="connsiteY1" fmla="*/ 1366531 h 1640249"/>
                    <a:gd name="connsiteX2" fmla="*/ 801662 w 1209249"/>
                    <a:gd name="connsiteY2" fmla="*/ 1595512 h 1640249"/>
                    <a:gd name="connsiteX3" fmla="*/ 271181 w 1209249"/>
                    <a:gd name="connsiteY3" fmla="*/ 1501293 h 1640249"/>
                    <a:gd name="connsiteX4" fmla="*/ 30208 w 1209249"/>
                    <a:gd name="connsiteY4" fmla="*/ 1070170 h 1640249"/>
                    <a:gd name="connsiteX5" fmla="*/ 190666 w 1209249"/>
                    <a:gd name="connsiteY5" fmla="*/ 223912 h 1640249"/>
                    <a:gd name="connsiteX6" fmla="*/ 544130 w 1209249"/>
                    <a:gd name="connsiteY6" fmla="*/ 4639 h 1640249"/>
                    <a:gd name="connsiteX7" fmla="*/ 999237 w 1209249"/>
                    <a:gd name="connsiteY7" fmla="*/ 195932 h 1640249"/>
                    <a:gd name="connsiteX8" fmla="*/ 1208231 w 1209249"/>
                    <a:gd name="connsiteY8" fmla="*/ 741831 h 1640249"/>
                    <a:gd name="connsiteX9" fmla="*/ 1208231 w 1209249"/>
                    <a:gd name="connsiteY9" fmla="*/ 811496 h 1640249"/>
                    <a:gd name="connsiteX10" fmla="*/ 59331 w 1209249"/>
                    <a:gd name="connsiteY10" fmla="*/ 820061 h 1640249"/>
                    <a:gd name="connsiteX11" fmla="*/ 71893 w 1209249"/>
                    <a:gd name="connsiteY11" fmla="*/ 990797 h 1640249"/>
                    <a:gd name="connsiteX12" fmla="*/ 312294 w 1209249"/>
                    <a:gd name="connsiteY12" fmla="*/ 1461321 h 1640249"/>
                    <a:gd name="connsiteX13" fmla="*/ 893597 w 1209249"/>
                    <a:gd name="connsiteY13" fmla="*/ 1471600 h 1640249"/>
                    <a:gd name="connsiteX14" fmla="*/ 1030643 w 1209249"/>
                    <a:gd name="connsiteY14" fmla="*/ 1304861 h 1640249"/>
                    <a:gd name="connsiteX15" fmla="*/ 1125433 w 1209249"/>
                    <a:gd name="connsiteY15" fmla="*/ 568239 h 1640249"/>
                    <a:gd name="connsiteX16" fmla="*/ 909014 w 1209249"/>
                    <a:gd name="connsiteY16" fmla="*/ 180514 h 1640249"/>
                    <a:gd name="connsiteX17" fmla="*/ 342559 w 1209249"/>
                    <a:gd name="connsiteY17" fmla="*/ 149108 h 1640249"/>
                    <a:gd name="connsiteX18" fmla="*/ 204371 w 1209249"/>
                    <a:gd name="connsiteY18" fmla="*/ 299858 h 1640249"/>
                    <a:gd name="connsiteX19" fmla="*/ 59331 w 1209249"/>
                    <a:gd name="connsiteY19" fmla="*/ 820061 h 1640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09249" h="1640249">
                      <a:moveTo>
                        <a:pt x="1208231" y="811496"/>
                      </a:moveTo>
                      <a:cubicBezTo>
                        <a:pt x="1217367" y="1018778"/>
                        <a:pt x="1164834" y="1200363"/>
                        <a:pt x="1057481" y="1366531"/>
                      </a:cubicBezTo>
                      <a:cubicBezTo>
                        <a:pt x="992955" y="1465889"/>
                        <a:pt x="910728" y="1547546"/>
                        <a:pt x="801662" y="1595512"/>
                      </a:cubicBezTo>
                      <a:cubicBezTo>
                        <a:pt x="605230" y="1681166"/>
                        <a:pt x="427641" y="1640623"/>
                        <a:pt x="271181" y="1501293"/>
                      </a:cubicBezTo>
                      <a:cubicBezTo>
                        <a:pt x="142129" y="1385946"/>
                        <a:pt x="66754" y="1236338"/>
                        <a:pt x="30208" y="1070170"/>
                      </a:cubicBezTo>
                      <a:cubicBezTo>
                        <a:pt x="-36601" y="766385"/>
                        <a:pt x="3370" y="479160"/>
                        <a:pt x="190666" y="223912"/>
                      </a:cubicBezTo>
                      <a:cubicBezTo>
                        <a:pt x="277462" y="105139"/>
                        <a:pt x="393951" y="24624"/>
                        <a:pt x="544130" y="4639"/>
                      </a:cubicBezTo>
                      <a:cubicBezTo>
                        <a:pt x="732568" y="-20486"/>
                        <a:pt x="880463" y="58315"/>
                        <a:pt x="999237" y="195932"/>
                      </a:cubicBezTo>
                      <a:cubicBezTo>
                        <a:pt x="1133427" y="351821"/>
                        <a:pt x="1199095" y="536833"/>
                        <a:pt x="1208231" y="741831"/>
                      </a:cubicBezTo>
                      <a:cubicBezTo>
                        <a:pt x="1208802" y="767527"/>
                        <a:pt x="1208231" y="794365"/>
                        <a:pt x="1208231" y="811496"/>
                      </a:cubicBezTo>
                      <a:close/>
                      <a:moveTo>
                        <a:pt x="59331" y="820061"/>
                      </a:moveTo>
                      <a:cubicBezTo>
                        <a:pt x="58760" y="877164"/>
                        <a:pt x="62757" y="934266"/>
                        <a:pt x="71893" y="990797"/>
                      </a:cubicBezTo>
                      <a:cubicBezTo>
                        <a:pt x="101586" y="1173525"/>
                        <a:pt x="174107" y="1333983"/>
                        <a:pt x="312294" y="1461321"/>
                      </a:cubicBezTo>
                      <a:cubicBezTo>
                        <a:pt x="487028" y="1621779"/>
                        <a:pt x="713153" y="1625776"/>
                        <a:pt x="893597" y="1471600"/>
                      </a:cubicBezTo>
                      <a:cubicBezTo>
                        <a:pt x="948986" y="1424205"/>
                        <a:pt x="995239" y="1368244"/>
                        <a:pt x="1030643" y="1304861"/>
                      </a:cubicBezTo>
                      <a:cubicBezTo>
                        <a:pt x="1160265" y="1072454"/>
                        <a:pt x="1187675" y="825200"/>
                        <a:pt x="1125433" y="568239"/>
                      </a:cubicBezTo>
                      <a:cubicBezTo>
                        <a:pt x="1089458" y="419773"/>
                        <a:pt x="1022077" y="286725"/>
                        <a:pt x="909014" y="180514"/>
                      </a:cubicBezTo>
                      <a:cubicBezTo>
                        <a:pt x="743989" y="25195"/>
                        <a:pt x="520147" y="13204"/>
                        <a:pt x="342559" y="149108"/>
                      </a:cubicBezTo>
                      <a:cubicBezTo>
                        <a:pt x="287740" y="191364"/>
                        <a:pt x="242058" y="242185"/>
                        <a:pt x="204371" y="299858"/>
                      </a:cubicBezTo>
                      <a:cubicBezTo>
                        <a:pt x="101015" y="458603"/>
                        <a:pt x="59902" y="633907"/>
                        <a:pt x="59331" y="820061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1" name="Forme libre : forme 80">
                  <a:extLst>
                    <a:ext uri="{FF2B5EF4-FFF2-40B4-BE49-F238E27FC236}">
                      <a16:creationId xmlns:a16="http://schemas.microsoft.com/office/drawing/2014/main" id="{311FE43E-C5B1-403A-8539-E870D46AA971}"/>
                    </a:ext>
                  </a:extLst>
                </p:cNvPr>
                <p:cNvSpPr/>
                <p:nvPr/>
              </p:nvSpPr>
              <p:spPr>
                <a:xfrm>
                  <a:off x="7645049" y="275268"/>
                  <a:ext cx="1196128" cy="606964"/>
                </a:xfrm>
                <a:custGeom>
                  <a:avLst/>
                  <a:gdLst>
                    <a:gd name="connsiteX0" fmla="*/ 595717 w 1196128"/>
                    <a:gd name="connsiteY0" fmla="*/ 206676 h 606964"/>
                    <a:gd name="connsiteX1" fmla="*/ 558600 w 1196128"/>
                    <a:gd name="connsiteY1" fmla="*/ 100466 h 606964"/>
                    <a:gd name="connsiteX2" fmla="*/ 539757 w 1196128"/>
                    <a:gd name="connsiteY2" fmla="*/ 78767 h 606964"/>
                    <a:gd name="connsiteX3" fmla="*/ 507780 w 1196128"/>
                    <a:gd name="connsiteY3" fmla="*/ 104463 h 606964"/>
                    <a:gd name="connsiteX4" fmla="*/ 506067 w 1196128"/>
                    <a:gd name="connsiteY4" fmla="*/ 127304 h 606964"/>
                    <a:gd name="connsiteX5" fmla="*/ 453532 w 1196128"/>
                    <a:gd name="connsiteY5" fmla="*/ 196969 h 606964"/>
                    <a:gd name="connsiteX6" fmla="*/ 369592 w 1196128"/>
                    <a:gd name="connsiteY6" fmla="*/ 170702 h 606964"/>
                    <a:gd name="connsiteX7" fmla="*/ 327907 w 1196128"/>
                    <a:gd name="connsiteY7" fmla="*/ 160423 h 606964"/>
                    <a:gd name="connsiteX8" fmla="*/ 271375 w 1196128"/>
                    <a:gd name="connsiteY8" fmla="*/ 224378 h 606964"/>
                    <a:gd name="connsiteX9" fmla="*/ 144037 w 1196128"/>
                    <a:gd name="connsiteY9" fmla="*/ 268918 h 606964"/>
                    <a:gd name="connsiteX10" fmla="*/ 128619 w 1196128"/>
                    <a:gd name="connsiteY10" fmla="*/ 256355 h 606964"/>
                    <a:gd name="connsiteX11" fmla="*/ 81795 w 1196128"/>
                    <a:gd name="connsiteY11" fmla="*/ 262066 h 606964"/>
                    <a:gd name="connsiteX12" fmla="*/ 86364 w 1196128"/>
                    <a:gd name="connsiteY12" fmla="*/ 291759 h 606964"/>
                    <a:gd name="connsiteX13" fmla="*/ 113202 w 1196128"/>
                    <a:gd name="connsiteY13" fmla="*/ 342009 h 606964"/>
                    <a:gd name="connsiteX14" fmla="*/ 169162 w 1196128"/>
                    <a:gd name="connsiteY14" fmla="*/ 357427 h 606964"/>
                    <a:gd name="connsiteX15" fmla="*/ 476944 w 1196128"/>
                    <a:gd name="connsiteY15" fmla="*/ 242651 h 606964"/>
                    <a:gd name="connsiteX16" fmla="*/ 539186 w 1196128"/>
                    <a:gd name="connsiteY16" fmla="*/ 241509 h 606964"/>
                    <a:gd name="connsiteX17" fmla="*/ 566024 w 1196128"/>
                    <a:gd name="connsiteY17" fmla="*/ 258640 h 606964"/>
                    <a:gd name="connsiteX18" fmla="*/ 539186 w 1196128"/>
                    <a:gd name="connsiteY18" fmla="*/ 272915 h 606964"/>
                    <a:gd name="connsiteX19" fmla="*/ 412989 w 1196128"/>
                    <a:gd name="connsiteY19" fmla="*/ 294043 h 606964"/>
                    <a:gd name="connsiteX20" fmla="*/ 186293 w 1196128"/>
                    <a:gd name="connsiteY20" fmla="*/ 391117 h 606964"/>
                    <a:gd name="connsiteX21" fmla="*/ 172017 w 1196128"/>
                    <a:gd name="connsiteY21" fmla="*/ 442509 h 606964"/>
                    <a:gd name="connsiteX22" fmla="*/ 180583 w 1196128"/>
                    <a:gd name="connsiteY22" fmla="*/ 457356 h 606964"/>
                    <a:gd name="connsiteX23" fmla="*/ 201710 w 1196128"/>
                    <a:gd name="connsiteY23" fmla="*/ 477342 h 606964"/>
                    <a:gd name="connsiteX24" fmla="*/ 225123 w 1196128"/>
                    <a:gd name="connsiteY24" fmla="*/ 451646 h 606964"/>
                    <a:gd name="connsiteX25" fmla="*/ 249677 w 1196128"/>
                    <a:gd name="connsiteY25" fmla="*/ 443080 h 606964"/>
                    <a:gd name="connsiteX26" fmla="*/ 253103 w 1196128"/>
                    <a:gd name="connsiteY26" fmla="*/ 511603 h 606964"/>
                    <a:gd name="connsiteX27" fmla="*/ 145750 w 1196128"/>
                    <a:gd name="connsiteY27" fmla="*/ 606964 h 606964"/>
                    <a:gd name="connsiteX28" fmla="*/ 74943 w 1196128"/>
                    <a:gd name="connsiteY28" fmla="*/ 371131 h 606964"/>
                    <a:gd name="connsiteX29" fmla="*/ 5849 w 1196128"/>
                    <a:gd name="connsiteY29" fmla="*/ 227804 h 606964"/>
                    <a:gd name="connsiteX30" fmla="*/ 4136 w 1196128"/>
                    <a:gd name="connsiteY30" fmla="*/ 201537 h 606964"/>
                    <a:gd name="connsiteX31" fmla="*/ 27548 w 1196128"/>
                    <a:gd name="connsiteY31" fmla="*/ 206676 h 606964"/>
                    <a:gd name="connsiteX32" fmla="*/ 89219 w 1196128"/>
                    <a:gd name="connsiteY32" fmla="*/ 206676 h 606964"/>
                    <a:gd name="connsiteX33" fmla="*/ 163452 w 1196128"/>
                    <a:gd name="connsiteY33" fmla="*/ 228946 h 606964"/>
                    <a:gd name="connsiteX34" fmla="*/ 211989 w 1196128"/>
                    <a:gd name="connsiteY34" fmla="*/ 255213 h 606964"/>
                    <a:gd name="connsiteX35" fmla="*/ 238256 w 1196128"/>
                    <a:gd name="connsiteY35" fmla="*/ 214671 h 606964"/>
                    <a:gd name="connsiteX36" fmla="*/ 295358 w 1196128"/>
                    <a:gd name="connsiteY36" fmla="*/ 120452 h 606964"/>
                    <a:gd name="connsiteX37" fmla="*/ 347322 w 1196128"/>
                    <a:gd name="connsiteY37" fmla="*/ 97611 h 606964"/>
                    <a:gd name="connsiteX38" fmla="*/ 379299 w 1196128"/>
                    <a:gd name="connsiteY38" fmla="*/ 109031 h 606964"/>
                    <a:gd name="connsiteX39" fmla="*/ 403282 w 1196128"/>
                    <a:gd name="connsiteY39" fmla="*/ 150716 h 606964"/>
                    <a:gd name="connsiteX40" fmla="*/ 448393 w 1196128"/>
                    <a:gd name="connsiteY40" fmla="*/ 165563 h 606964"/>
                    <a:gd name="connsiteX41" fmla="*/ 470663 w 1196128"/>
                    <a:gd name="connsiteY41" fmla="*/ 126733 h 606964"/>
                    <a:gd name="connsiteX42" fmla="*/ 462098 w 1196128"/>
                    <a:gd name="connsiteY42" fmla="*/ 70773 h 606964"/>
                    <a:gd name="connsiteX43" fmla="*/ 475802 w 1196128"/>
                    <a:gd name="connsiteY43" fmla="*/ 44505 h 606964"/>
                    <a:gd name="connsiteX44" fmla="*/ 584868 w 1196128"/>
                    <a:gd name="connsiteY44" fmla="*/ 2250 h 606964"/>
                    <a:gd name="connsiteX45" fmla="*/ 612848 w 1196128"/>
                    <a:gd name="connsiteY45" fmla="*/ 3392 h 606964"/>
                    <a:gd name="connsiteX46" fmla="*/ 707638 w 1196128"/>
                    <a:gd name="connsiteY46" fmla="*/ 42792 h 606964"/>
                    <a:gd name="connsiteX47" fmla="*/ 728766 w 1196128"/>
                    <a:gd name="connsiteY47" fmla="*/ 83335 h 606964"/>
                    <a:gd name="connsiteX48" fmla="*/ 723056 w 1196128"/>
                    <a:gd name="connsiteY48" fmla="*/ 128446 h 606964"/>
                    <a:gd name="connsiteX49" fmla="*/ 744755 w 1196128"/>
                    <a:gd name="connsiteY49" fmla="*/ 163850 h 606964"/>
                    <a:gd name="connsiteX50" fmla="*/ 784155 w 1196128"/>
                    <a:gd name="connsiteY50" fmla="*/ 155855 h 606964"/>
                    <a:gd name="connsiteX51" fmla="*/ 815561 w 1196128"/>
                    <a:gd name="connsiteY51" fmla="*/ 105034 h 606964"/>
                    <a:gd name="connsiteX52" fmla="*/ 841257 w 1196128"/>
                    <a:gd name="connsiteY52" fmla="*/ 95327 h 606964"/>
                    <a:gd name="connsiteX53" fmla="*/ 948610 w 1196128"/>
                    <a:gd name="connsiteY53" fmla="*/ 141009 h 606964"/>
                    <a:gd name="connsiteX54" fmla="*/ 963457 w 1196128"/>
                    <a:gd name="connsiteY54" fmla="*/ 169560 h 606964"/>
                    <a:gd name="connsiteX55" fmla="*/ 956033 w 1196128"/>
                    <a:gd name="connsiteY55" fmla="*/ 217526 h 606964"/>
                    <a:gd name="connsiteX56" fmla="*/ 978303 w 1196128"/>
                    <a:gd name="connsiteY56" fmla="*/ 252929 h 606964"/>
                    <a:gd name="connsiteX57" fmla="*/ 1017133 w 1196128"/>
                    <a:gd name="connsiteY57" fmla="*/ 245506 h 606964"/>
                    <a:gd name="connsiteX58" fmla="*/ 1042829 w 1196128"/>
                    <a:gd name="connsiteY58" fmla="*/ 207818 h 606964"/>
                    <a:gd name="connsiteX59" fmla="*/ 1078803 w 1196128"/>
                    <a:gd name="connsiteY59" fmla="*/ 195827 h 606964"/>
                    <a:gd name="connsiteX60" fmla="*/ 1115349 w 1196128"/>
                    <a:gd name="connsiteY60" fmla="*/ 211245 h 606964"/>
                    <a:gd name="connsiteX61" fmla="*/ 1163886 w 1196128"/>
                    <a:gd name="connsiteY61" fmla="*/ 206105 h 606964"/>
                    <a:gd name="connsiteX62" fmla="*/ 1192437 w 1196128"/>
                    <a:gd name="connsiteY62" fmla="*/ 201537 h 606964"/>
                    <a:gd name="connsiteX63" fmla="*/ 1187870 w 1196128"/>
                    <a:gd name="connsiteY63" fmla="*/ 226091 h 606964"/>
                    <a:gd name="connsiteX64" fmla="*/ 1073665 w 1196128"/>
                    <a:gd name="connsiteY64" fmla="*/ 461924 h 606964"/>
                    <a:gd name="connsiteX65" fmla="*/ 1047397 w 1196128"/>
                    <a:gd name="connsiteY65" fmla="*/ 602396 h 606964"/>
                    <a:gd name="connsiteX66" fmla="*/ 1031980 w 1196128"/>
                    <a:gd name="connsiteY66" fmla="*/ 593260 h 606964"/>
                    <a:gd name="connsiteX67" fmla="*/ 912635 w 1196128"/>
                    <a:gd name="connsiteY67" fmla="*/ 491617 h 606964"/>
                    <a:gd name="connsiteX68" fmla="*/ 911494 w 1196128"/>
                    <a:gd name="connsiteY68" fmla="*/ 466492 h 606964"/>
                    <a:gd name="connsiteX69" fmla="*/ 936619 w 1196128"/>
                    <a:gd name="connsiteY69" fmla="*/ 447649 h 606964"/>
                    <a:gd name="connsiteX70" fmla="*/ 970309 w 1196128"/>
                    <a:gd name="connsiteY70" fmla="*/ 458498 h 606964"/>
                    <a:gd name="connsiteX71" fmla="*/ 986298 w 1196128"/>
                    <a:gd name="connsiteY71" fmla="*/ 477342 h 606964"/>
                    <a:gd name="connsiteX72" fmla="*/ 1005713 w 1196128"/>
                    <a:gd name="connsiteY72" fmla="*/ 464208 h 606964"/>
                    <a:gd name="connsiteX73" fmla="*/ 990295 w 1196128"/>
                    <a:gd name="connsiteY73" fmla="*/ 383123 h 606964"/>
                    <a:gd name="connsiteX74" fmla="*/ 651678 w 1196128"/>
                    <a:gd name="connsiteY74" fmla="*/ 274057 h 606964"/>
                    <a:gd name="connsiteX75" fmla="*/ 626552 w 1196128"/>
                    <a:gd name="connsiteY75" fmla="*/ 262066 h 606964"/>
                    <a:gd name="connsiteX76" fmla="*/ 652249 w 1196128"/>
                    <a:gd name="connsiteY76" fmla="*/ 240938 h 606964"/>
                    <a:gd name="connsiteX77" fmla="*/ 764740 w 1196128"/>
                    <a:gd name="connsiteY77" fmla="*/ 254642 h 606964"/>
                    <a:gd name="connsiteX78" fmla="*/ 1031980 w 1196128"/>
                    <a:gd name="connsiteY78" fmla="*/ 365421 h 606964"/>
                    <a:gd name="connsiteX79" fmla="*/ 1068525 w 1196128"/>
                    <a:gd name="connsiteY79" fmla="*/ 356856 h 606964"/>
                    <a:gd name="connsiteX80" fmla="*/ 1101073 w 1196128"/>
                    <a:gd name="connsiteY80" fmla="*/ 300324 h 606964"/>
                    <a:gd name="connsiteX81" fmla="*/ 1109068 w 1196128"/>
                    <a:gd name="connsiteY81" fmla="*/ 262637 h 606964"/>
                    <a:gd name="connsiteX82" fmla="*/ 1050824 w 1196128"/>
                    <a:gd name="connsiteY82" fmla="*/ 265492 h 606964"/>
                    <a:gd name="connsiteX83" fmla="*/ 958888 w 1196128"/>
                    <a:gd name="connsiteY83" fmla="*/ 278625 h 606964"/>
                    <a:gd name="connsiteX84" fmla="*/ 916061 w 1196128"/>
                    <a:gd name="connsiteY84" fmla="*/ 213529 h 606964"/>
                    <a:gd name="connsiteX85" fmla="*/ 890937 w 1196128"/>
                    <a:gd name="connsiteY85" fmla="*/ 175270 h 606964"/>
                    <a:gd name="connsiteX86" fmla="*/ 865240 w 1196128"/>
                    <a:gd name="connsiteY86" fmla="*/ 163850 h 606964"/>
                    <a:gd name="connsiteX87" fmla="*/ 819559 w 1196128"/>
                    <a:gd name="connsiteY87" fmla="*/ 172986 h 606964"/>
                    <a:gd name="connsiteX88" fmla="*/ 739044 w 1196128"/>
                    <a:gd name="connsiteY88" fmla="*/ 199253 h 606964"/>
                    <a:gd name="connsiteX89" fmla="*/ 683655 w 1196128"/>
                    <a:gd name="connsiteY89" fmla="*/ 126162 h 606964"/>
                    <a:gd name="connsiteX90" fmla="*/ 668808 w 1196128"/>
                    <a:gd name="connsiteY90" fmla="*/ 87903 h 606964"/>
                    <a:gd name="connsiteX91" fmla="*/ 631692 w 1196128"/>
                    <a:gd name="connsiteY91" fmla="*/ 102750 h 606964"/>
                    <a:gd name="connsiteX92" fmla="*/ 595717 w 1196128"/>
                    <a:gd name="connsiteY92" fmla="*/ 206676 h 606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96128" h="606964">
                      <a:moveTo>
                        <a:pt x="595717" y="206676"/>
                      </a:moveTo>
                      <a:cubicBezTo>
                        <a:pt x="576302" y="167847"/>
                        <a:pt x="567737" y="134156"/>
                        <a:pt x="558600" y="100466"/>
                      </a:cubicBezTo>
                      <a:cubicBezTo>
                        <a:pt x="556317" y="91329"/>
                        <a:pt x="558600" y="74199"/>
                        <a:pt x="539757" y="78767"/>
                      </a:cubicBezTo>
                      <a:cubicBezTo>
                        <a:pt x="525481" y="82193"/>
                        <a:pt x="508350" y="83335"/>
                        <a:pt x="507780" y="104463"/>
                      </a:cubicBezTo>
                      <a:cubicBezTo>
                        <a:pt x="507208" y="111886"/>
                        <a:pt x="506637" y="119881"/>
                        <a:pt x="506067" y="127304"/>
                      </a:cubicBezTo>
                      <a:cubicBezTo>
                        <a:pt x="503211" y="163279"/>
                        <a:pt x="485509" y="187262"/>
                        <a:pt x="453532" y="196969"/>
                      </a:cubicBezTo>
                      <a:cubicBezTo>
                        <a:pt x="422126" y="207247"/>
                        <a:pt x="388435" y="198682"/>
                        <a:pt x="369592" y="170702"/>
                      </a:cubicBezTo>
                      <a:cubicBezTo>
                        <a:pt x="356458" y="151287"/>
                        <a:pt x="345609" y="153000"/>
                        <a:pt x="327907" y="160423"/>
                      </a:cubicBezTo>
                      <a:cubicBezTo>
                        <a:pt x="298214" y="172415"/>
                        <a:pt x="275373" y="183835"/>
                        <a:pt x="271375" y="224378"/>
                      </a:cubicBezTo>
                      <a:cubicBezTo>
                        <a:pt x="265094" y="280909"/>
                        <a:pt x="189719" y="304892"/>
                        <a:pt x="144037" y="268918"/>
                      </a:cubicBezTo>
                      <a:cubicBezTo>
                        <a:pt x="138898" y="264921"/>
                        <a:pt x="133759" y="260353"/>
                        <a:pt x="128619" y="256355"/>
                      </a:cubicBezTo>
                      <a:cubicBezTo>
                        <a:pt x="111489" y="243222"/>
                        <a:pt x="95500" y="251787"/>
                        <a:pt x="81795" y="262066"/>
                      </a:cubicBezTo>
                      <a:cubicBezTo>
                        <a:pt x="67520" y="272344"/>
                        <a:pt x="82367" y="282623"/>
                        <a:pt x="86364" y="291759"/>
                      </a:cubicBezTo>
                      <a:cubicBezTo>
                        <a:pt x="93787" y="308890"/>
                        <a:pt x="104065" y="325449"/>
                        <a:pt x="113202" y="342009"/>
                      </a:cubicBezTo>
                      <a:cubicBezTo>
                        <a:pt x="132617" y="376270"/>
                        <a:pt x="133759" y="377413"/>
                        <a:pt x="169162" y="357427"/>
                      </a:cubicBezTo>
                      <a:cubicBezTo>
                        <a:pt x="265665" y="302608"/>
                        <a:pt x="366736" y="260924"/>
                        <a:pt x="476944" y="242651"/>
                      </a:cubicBezTo>
                      <a:cubicBezTo>
                        <a:pt x="497501" y="239225"/>
                        <a:pt x="518629" y="237512"/>
                        <a:pt x="539186" y="241509"/>
                      </a:cubicBezTo>
                      <a:cubicBezTo>
                        <a:pt x="550035" y="243222"/>
                        <a:pt x="565453" y="245506"/>
                        <a:pt x="566024" y="258640"/>
                      </a:cubicBezTo>
                      <a:cubicBezTo>
                        <a:pt x="566595" y="273486"/>
                        <a:pt x="548893" y="271773"/>
                        <a:pt x="539186" y="272915"/>
                      </a:cubicBezTo>
                      <a:cubicBezTo>
                        <a:pt x="496930" y="278054"/>
                        <a:pt x="454103" y="283194"/>
                        <a:pt x="412989" y="294043"/>
                      </a:cubicBezTo>
                      <a:cubicBezTo>
                        <a:pt x="332475" y="314600"/>
                        <a:pt x="257671" y="349432"/>
                        <a:pt x="186293" y="391117"/>
                      </a:cubicBezTo>
                      <a:cubicBezTo>
                        <a:pt x="162310" y="405393"/>
                        <a:pt x="154887" y="419097"/>
                        <a:pt x="172017" y="442509"/>
                      </a:cubicBezTo>
                      <a:cubicBezTo>
                        <a:pt x="175443" y="447078"/>
                        <a:pt x="177156" y="452788"/>
                        <a:pt x="180583" y="457356"/>
                      </a:cubicBezTo>
                      <a:cubicBezTo>
                        <a:pt x="186293" y="465350"/>
                        <a:pt x="188577" y="479626"/>
                        <a:pt x="201710" y="477342"/>
                      </a:cubicBezTo>
                      <a:cubicBezTo>
                        <a:pt x="214273" y="475058"/>
                        <a:pt x="223980" y="464779"/>
                        <a:pt x="225123" y="451646"/>
                      </a:cubicBezTo>
                      <a:cubicBezTo>
                        <a:pt x="226836" y="427663"/>
                        <a:pt x="235972" y="433373"/>
                        <a:pt x="249677" y="443080"/>
                      </a:cubicBezTo>
                      <a:cubicBezTo>
                        <a:pt x="299356" y="476771"/>
                        <a:pt x="299927" y="476771"/>
                        <a:pt x="253103" y="511603"/>
                      </a:cubicBezTo>
                      <a:cubicBezTo>
                        <a:pt x="216557" y="538441"/>
                        <a:pt x="184580" y="570419"/>
                        <a:pt x="145750" y="606964"/>
                      </a:cubicBezTo>
                      <a:cubicBezTo>
                        <a:pt x="156600" y="512745"/>
                        <a:pt x="109205" y="444222"/>
                        <a:pt x="74943" y="371131"/>
                      </a:cubicBezTo>
                      <a:cubicBezTo>
                        <a:pt x="52673" y="323165"/>
                        <a:pt x="25264" y="276912"/>
                        <a:pt x="5849" y="227804"/>
                      </a:cubicBezTo>
                      <a:cubicBezTo>
                        <a:pt x="2423" y="219239"/>
                        <a:pt x="-4429" y="208960"/>
                        <a:pt x="4136" y="201537"/>
                      </a:cubicBezTo>
                      <a:cubicBezTo>
                        <a:pt x="11559" y="195256"/>
                        <a:pt x="20696" y="202108"/>
                        <a:pt x="27548" y="206676"/>
                      </a:cubicBezTo>
                      <a:cubicBezTo>
                        <a:pt x="48676" y="220952"/>
                        <a:pt x="68091" y="215242"/>
                        <a:pt x="89219" y="206676"/>
                      </a:cubicBezTo>
                      <a:cubicBezTo>
                        <a:pt x="137185" y="188404"/>
                        <a:pt x="133187" y="181551"/>
                        <a:pt x="163452" y="228946"/>
                      </a:cubicBezTo>
                      <a:cubicBezTo>
                        <a:pt x="174301" y="246077"/>
                        <a:pt x="188006" y="262637"/>
                        <a:pt x="211989" y="255213"/>
                      </a:cubicBezTo>
                      <a:cubicBezTo>
                        <a:pt x="231404" y="249503"/>
                        <a:pt x="242253" y="236941"/>
                        <a:pt x="238256" y="214671"/>
                      </a:cubicBezTo>
                      <a:cubicBezTo>
                        <a:pt x="226265" y="149574"/>
                        <a:pt x="219983" y="153000"/>
                        <a:pt x="295358" y="120452"/>
                      </a:cubicBezTo>
                      <a:cubicBezTo>
                        <a:pt x="313060" y="113028"/>
                        <a:pt x="330762" y="106176"/>
                        <a:pt x="347322" y="97611"/>
                      </a:cubicBezTo>
                      <a:cubicBezTo>
                        <a:pt x="362739" y="89616"/>
                        <a:pt x="371876" y="94185"/>
                        <a:pt x="379299" y="109031"/>
                      </a:cubicBezTo>
                      <a:cubicBezTo>
                        <a:pt x="386722" y="123307"/>
                        <a:pt x="394146" y="138153"/>
                        <a:pt x="403282" y="150716"/>
                      </a:cubicBezTo>
                      <a:cubicBezTo>
                        <a:pt x="414131" y="166134"/>
                        <a:pt x="429549" y="172415"/>
                        <a:pt x="448393" y="165563"/>
                      </a:cubicBezTo>
                      <a:cubicBezTo>
                        <a:pt x="466095" y="158710"/>
                        <a:pt x="472376" y="143864"/>
                        <a:pt x="470663" y="126733"/>
                      </a:cubicBezTo>
                      <a:cubicBezTo>
                        <a:pt x="468950" y="107889"/>
                        <a:pt x="466095" y="89045"/>
                        <a:pt x="462098" y="70773"/>
                      </a:cubicBezTo>
                      <a:cubicBezTo>
                        <a:pt x="459242" y="57068"/>
                        <a:pt x="462098" y="49645"/>
                        <a:pt x="475802" y="44505"/>
                      </a:cubicBezTo>
                      <a:cubicBezTo>
                        <a:pt x="512348" y="30801"/>
                        <a:pt x="548322" y="16525"/>
                        <a:pt x="584868" y="2250"/>
                      </a:cubicBezTo>
                      <a:cubicBezTo>
                        <a:pt x="594004" y="-1176"/>
                        <a:pt x="603141" y="-605"/>
                        <a:pt x="612848" y="3392"/>
                      </a:cubicBezTo>
                      <a:cubicBezTo>
                        <a:pt x="644254" y="16525"/>
                        <a:pt x="675660" y="29659"/>
                        <a:pt x="707638" y="42792"/>
                      </a:cubicBezTo>
                      <a:cubicBezTo>
                        <a:pt x="726482" y="50216"/>
                        <a:pt x="732763" y="63349"/>
                        <a:pt x="728766" y="83335"/>
                      </a:cubicBezTo>
                      <a:cubicBezTo>
                        <a:pt x="725911" y="98182"/>
                        <a:pt x="725340" y="113599"/>
                        <a:pt x="723056" y="128446"/>
                      </a:cubicBezTo>
                      <a:cubicBezTo>
                        <a:pt x="720201" y="146719"/>
                        <a:pt x="729337" y="157568"/>
                        <a:pt x="744755" y="163850"/>
                      </a:cubicBezTo>
                      <a:cubicBezTo>
                        <a:pt x="759030" y="170131"/>
                        <a:pt x="772735" y="167276"/>
                        <a:pt x="784155" y="155855"/>
                      </a:cubicBezTo>
                      <a:cubicBezTo>
                        <a:pt x="798431" y="141580"/>
                        <a:pt x="807567" y="123307"/>
                        <a:pt x="815561" y="105034"/>
                      </a:cubicBezTo>
                      <a:cubicBezTo>
                        <a:pt x="821272" y="92472"/>
                        <a:pt x="826982" y="88474"/>
                        <a:pt x="841257" y="95327"/>
                      </a:cubicBezTo>
                      <a:cubicBezTo>
                        <a:pt x="876661" y="111886"/>
                        <a:pt x="912635" y="126733"/>
                        <a:pt x="948610" y="141009"/>
                      </a:cubicBezTo>
                      <a:cubicBezTo>
                        <a:pt x="962886" y="146719"/>
                        <a:pt x="966883" y="154713"/>
                        <a:pt x="963457" y="169560"/>
                      </a:cubicBezTo>
                      <a:cubicBezTo>
                        <a:pt x="960031" y="184977"/>
                        <a:pt x="958317" y="201537"/>
                        <a:pt x="956033" y="217526"/>
                      </a:cubicBezTo>
                      <a:cubicBezTo>
                        <a:pt x="953178" y="235799"/>
                        <a:pt x="962886" y="245506"/>
                        <a:pt x="978303" y="252929"/>
                      </a:cubicBezTo>
                      <a:cubicBezTo>
                        <a:pt x="993721" y="259782"/>
                        <a:pt x="1005713" y="255784"/>
                        <a:pt x="1017133" y="245506"/>
                      </a:cubicBezTo>
                      <a:cubicBezTo>
                        <a:pt x="1028554" y="235228"/>
                        <a:pt x="1034835" y="220952"/>
                        <a:pt x="1042829" y="207818"/>
                      </a:cubicBezTo>
                      <a:cubicBezTo>
                        <a:pt x="1051395" y="192972"/>
                        <a:pt x="1062815" y="188975"/>
                        <a:pt x="1078803" y="195827"/>
                      </a:cubicBezTo>
                      <a:cubicBezTo>
                        <a:pt x="1090795" y="200966"/>
                        <a:pt x="1103929" y="205534"/>
                        <a:pt x="1115349" y="211245"/>
                      </a:cubicBezTo>
                      <a:cubicBezTo>
                        <a:pt x="1133051" y="219810"/>
                        <a:pt x="1148469" y="223236"/>
                        <a:pt x="1163886" y="206105"/>
                      </a:cubicBezTo>
                      <a:cubicBezTo>
                        <a:pt x="1171310" y="198111"/>
                        <a:pt x="1183872" y="194114"/>
                        <a:pt x="1192437" y="201537"/>
                      </a:cubicBezTo>
                      <a:cubicBezTo>
                        <a:pt x="1201574" y="209531"/>
                        <a:pt x="1191296" y="218668"/>
                        <a:pt x="1187870" y="226091"/>
                      </a:cubicBezTo>
                      <a:cubicBezTo>
                        <a:pt x="1150181" y="304892"/>
                        <a:pt x="1110781" y="382552"/>
                        <a:pt x="1073665" y="461924"/>
                      </a:cubicBezTo>
                      <a:cubicBezTo>
                        <a:pt x="1045684" y="521311"/>
                        <a:pt x="1042258" y="547578"/>
                        <a:pt x="1047397" y="602396"/>
                      </a:cubicBezTo>
                      <a:cubicBezTo>
                        <a:pt x="1038832" y="605251"/>
                        <a:pt x="1035977" y="597257"/>
                        <a:pt x="1031980" y="593260"/>
                      </a:cubicBezTo>
                      <a:cubicBezTo>
                        <a:pt x="994292" y="556714"/>
                        <a:pt x="956033" y="521311"/>
                        <a:pt x="912635" y="491617"/>
                      </a:cubicBezTo>
                      <a:cubicBezTo>
                        <a:pt x="900073" y="483052"/>
                        <a:pt x="897789" y="475629"/>
                        <a:pt x="911494" y="466492"/>
                      </a:cubicBezTo>
                      <a:cubicBezTo>
                        <a:pt x="920059" y="460782"/>
                        <a:pt x="928054" y="453930"/>
                        <a:pt x="936619" y="447649"/>
                      </a:cubicBezTo>
                      <a:cubicBezTo>
                        <a:pt x="953178" y="435086"/>
                        <a:pt x="969167" y="421381"/>
                        <a:pt x="970309" y="458498"/>
                      </a:cubicBezTo>
                      <a:cubicBezTo>
                        <a:pt x="970880" y="466492"/>
                        <a:pt x="977732" y="474487"/>
                        <a:pt x="986298" y="477342"/>
                      </a:cubicBezTo>
                      <a:cubicBezTo>
                        <a:pt x="997147" y="480768"/>
                        <a:pt x="1000573" y="470490"/>
                        <a:pt x="1005713" y="464208"/>
                      </a:cubicBezTo>
                      <a:cubicBezTo>
                        <a:pt x="1041687" y="416813"/>
                        <a:pt x="1041116" y="411674"/>
                        <a:pt x="990295" y="383123"/>
                      </a:cubicBezTo>
                      <a:cubicBezTo>
                        <a:pt x="885227" y="323165"/>
                        <a:pt x="773306" y="282623"/>
                        <a:pt x="651678" y="274057"/>
                      </a:cubicBezTo>
                      <a:cubicBezTo>
                        <a:pt x="641970" y="273486"/>
                        <a:pt x="627123" y="275199"/>
                        <a:pt x="626552" y="262066"/>
                      </a:cubicBezTo>
                      <a:cubicBezTo>
                        <a:pt x="625982" y="247219"/>
                        <a:pt x="639115" y="242080"/>
                        <a:pt x="652249" y="240938"/>
                      </a:cubicBezTo>
                      <a:cubicBezTo>
                        <a:pt x="690507" y="236941"/>
                        <a:pt x="728195" y="244935"/>
                        <a:pt x="764740" y="254642"/>
                      </a:cubicBezTo>
                      <a:cubicBezTo>
                        <a:pt x="858959" y="279196"/>
                        <a:pt x="950323" y="311174"/>
                        <a:pt x="1031980" y="365421"/>
                      </a:cubicBezTo>
                      <a:cubicBezTo>
                        <a:pt x="1048539" y="376270"/>
                        <a:pt x="1059389" y="373986"/>
                        <a:pt x="1068525" y="356856"/>
                      </a:cubicBezTo>
                      <a:cubicBezTo>
                        <a:pt x="1078803" y="337441"/>
                        <a:pt x="1092508" y="319739"/>
                        <a:pt x="1101073" y="300324"/>
                      </a:cubicBezTo>
                      <a:cubicBezTo>
                        <a:pt x="1106213" y="288904"/>
                        <a:pt x="1129054" y="276912"/>
                        <a:pt x="1109068" y="262637"/>
                      </a:cubicBezTo>
                      <a:cubicBezTo>
                        <a:pt x="1090795" y="249503"/>
                        <a:pt x="1070238" y="243793"/>
                        <a:pt x="1050824" y="265492"/>
                      </a:cubicBezTo>
                      <a:cubicBezTo>
                        <a:pt x="1024556" y="294614"/>
                        <a:pt x="991437" y="292901"/>
                        <a:pt x="958888" y="278625"/>
                      </a:cubicBezTo>
                      <a:cubicBezTo>
                        <a:pt x="931480" y="266634"/>
                        <a:pt x="914349" y="243793"/>
                        <a:pt x="916061" y="213529"/>
                      </a:cubicBezTo>
                      <a:cubicBezTo>
                        <a:pt x="917204" y="191830"/>
                        <a:pt x="908639" y="182122"/>
                        <a:pt x="890937" y="175270"/>
                      </a:cubicBezTo>
                      <a:cubicBezTo>
                        <a:pt x="882372" y="171844"/>
                        <a:pt x="872664" y="168418"/>
                        <a:pt x="865240" y="163850"/>
                      </a:cubicBezTo>
                      <a:cubicBezTo>
                        <a:pt x="846968" y="151858"/>
                        <a:pt x="833263" y="155855"/>
                        <a:pt x="819559" y="172986"/>
                      </a:cubicBezTo>
                      <a:cubicBezTo>
                        <a:pt x="799002" y="198682"/>
                        <a:pt x="772735" y="211816"/>
                        <a:pt x="739044" y="199253"/>
                      </a:cubicBezTo>
                      <a:cubicBezTo>
                        <a:pt x="705354" y="186690"/>
                        <a:pt x="687652" y="161565"/>
                        <a:pt x="683655" y="126162"/>
                      </a:cubicBezTo>
                      <a:cubicBezTo>
                        <a:pt x="681942" y="111886"/>
                        <a:pt x="682513" y="97611"/>
                        <a:pt x="668808" y="87903"/>
                      </a:cubicBezTo>
                      <a:cubicBezTo>
                        <a:pt x="648251" y="73628"/>
                        <a:pt x="635118" y="78767"/>
                        <a:pt x="631692" y="102750"/>
                      </a:cubicBezTo>
                      <a:cubicBezTo>
                        <a:pt x="624839" y="135869"/>
                        <a:pt x="612277" y="167847"/>
                        <a:pt x="595717" y="206676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2" name="Forme libre : forme 81">
                  <a:extLst>
                    <a:ext uri="{FF2B5EF4-FFF2-40B4-BE49-F238E27FC236}">
                      <a16:creationId xmlns:a16="http://schemas.microsoft.com/office/drawing/2014/main" id="{3194F915-B424-46FF-9BFF-897CDCC6A3FB}"/>
                    </a:ext>
                  </a:extLst>
                </p:cNvPr>
                <p:cNvSpPr/>
                <p:nvPr/>
              </p:nvSpPr>
              <p:spPr>
                <a:xfrm>
                  <a:off x="7287564" y="986003"/>
                  <a:ext cx="319963" cy="891524"/>
                </a:xfrm>
                <a:custGeom>
                  <a:avLst/>
                  <a:gdLst>
                    <a:gd name="connsiteX0" fmla="*/ 309087 w 319963"/>
                    <a:gd name="connsiteY0" fmla="*/ 891524 h 891524"/>
                    <a:gd name="connsiteX1" fmla="*/ 231998 w 319963"/>
                    <a:gd name="connsiteY1" fmla="*/ 774464 h 891524"/>
                    <a:gd name="connsiteX2" fmla="*/ 205160 w 319963"/>
                    <a:gd name="connsiteY2" fmla="*/ 754478 h 891524"/>
                    <a:gd name="connsiteX3" fmla="*/ 142919 w 319963"/>
                    <a:gd name="connsiteY3" fmla="*/ 761331 h 891524"/>
                    <a:gd name="connsiteX4" fmla="*/ 150342 w 319963"/>
                    <a:gd name="connsiteY4" fmla="*/ 753336 h 891524"/>
                    <a:gd name="connsiteX5" fmla="*/ 199450 w 319963"/>
                    <a:gd name="connsiteY5" fmla="*/ 571751 h 891524"/>
                    <a:gd name="connsiteX6" fmla="*/ 145774 w 319963"/>
                    <a:gd name="connsiteY6" fmla="*/ 550052 h 891524"/>
                    <a:gd name="connsiteX7" fmla="*/ 34995 w 319963"/>
                    <a:gd name="connsiteY7" fmla="*/ 547768 h 891524"/>
                    <a:gd name="connsiteX8" fmla="*/ 163 w 319963"/>
                    <a:gd name="connsiteY8" fmla="*/ 515219 h 891524"/>
                    <a:gd name="connsiteX9" fmla="*/ 42418 w 319963"/>
                    <a:gd name="connsiteY9" fmla="*/ 492949 h 891524"/>
                    <a:gd name="connsiteX10" fmla="*/ 197737 w 319963"/>
                    <a:gd name="connsiteY10" fmla="*/ 532350 h 891524"/>
                    <a:gd name="connsiteX11" fmla="*/ 222291 w 319963"/>
                    <a:gd name="connsiteY11" fmla="*/ 542057 h 891524"/>
                    <a:gd name="connsiteX12" fmla="*/ 226288 w 319963"/>
                    <a:gd name="connsiteY12" fmla="*/ 515219 h 891524"/>
                    <a:gd name="connsiteX13" fmla="*/ 181177 w 319963"/>
                    <a:gd name="connsiteY13" fmla="*/ 437560 h 891524"/>
                    <a:gd name="connsiteX14" fmla="*/ 184603 w 319963"/>
                    <a:gd name="connsiteY14" fmla="*/ 432992 h 891524"/>
                    <a:gd name="connsiteX15" fmla="*/ 233141 w 319963"/>
                    <a:gd name="connsiteY15" fmla="*/ 430708 h 891524"/>
                    <a:gd name="connsiteX16" fmla="*/ 250271 w 319963"/>
                    <a:gd name="connsiteY16" fmla="*/ 342770 h 891524"/>
                    <a:gd name="connsiteX17" fmla="*/ 134353 w 319963"/>
                    <a:gd name="connsiteY17" fmla="*/ 397017 h 891524"/>
                    <a:gd name="connsiteX18" fmla="*/ 36708 w 319963"/>
                    <a:gd name="connsiteY18" fmla="*/ 389023 h 891524"/>
                    <a:gd name="connsiteX19" fmla="*/ 30427 w 319963"/>
                    <a:gd name="connsiteY19" fmla="*/ 358759 h 891524"/>
                    <a:gd name="connsiteX20" fmla="*/ 172612 w 319963"/>
                    <a:gd name="connsiteY20" fmla="*/ 338773 h 891524"/>
                    <a:gd name="connsiteX21" fmla="*/ 206874 w 319963"/>
                    <a:gd name="connsiteY21" fmla="*/ 334205 h 891524"/>
                    <a:gd name="connsiteX22" fmla="*/ 291956 w 319963"/>
                    <a:gd name="connsiteY22" fmla="*/ 167466 h 891524"/>
                    <a:gd name="connsiteX23" fmla="*/ 256552 w 319963"/>
                    <a:gd name="connsiteY23" fmla="*/ 126923 h 891524"/>
                    <a:gd name="connsiteX24" fmla="*/ 154339 w 319963"/>
                    <a:gd name="connsiteY24" fmla="*/ 16715 h 891524"/>
                    <a:gd name="connsiteX25" fmla="*/ 175467 w 319963"/>
                    <a:gd name="connsiteY25" fmla="*/ 727 h 891524"/>
                    <a:gd name="connsiteX26" fmla="*/ 313084 w 319963"/>
                    <a:gd name="connsiteY26" fmla="*/ 128065 h 891524"/>
                    <a:gd name="connsiteX27" fmla="*/ 306232 w 319963"/>
                    <a:gd name="connsiteY27" fmla="*/ 297659 h 891524"/>
                    <a:gd name="connsiteX28" fmla="*/ 306232 w 319963"/>
                    <a:gd name="connsiteY28" fmla="*/ 862973 h 891524"/>
                    <a:gd name="connsiteX29" fmla="*/ 309087 w 319963"/>
                    <a:gd name="connsiteY29" fmla="*/ 891524 h 89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19963" h="891524">
                      <a:moveTo>
                        <a:pt x="309087" y="891524"/>
                      </a:moveTo>
                      <a:cubicBezTo>
                        <a:pt x="271970" y="853837"/>
                        <a:pt x="235996" y="824714"/>
                        <a:pt x="231998" y="774464"/>
                      </a:cubicBezTo>
                      <a:cubicBezTo>
                        <a:pt x="230856" y="758476"/>
                        <a:pt x="222291" y="751623"/>
                        <a:pt x="205160" y="754478"/>
                      </a:cubicBezTo>
                      <a:cubicBezTo>
                        <a:pt x="185746" y="757905"/>
                        <a:pt x="165760" y="759047"/>
                        <a:pt x="142919" y="761331"/>
                      </a:cubicBezTo>
                      <a:cubicBezTo>
                        <a:pt x="146916" y="756763"/>
                        <a:pt x="148629" y="754478"/>
                        <a:pt x="150342" y="753336"/>
                      </a:cubicBezTo>
                      <a:cubicBezTo>
                        <a:pt x="219436" y="712794"/>
                        <a:pt x="238280" y="641416"/>
                        <a:pt x="199450" y="571751"/>
                      </a:cubicBezTo>
                      <a:cubicBezTo>
                        <a:pt x="186316" y="548910"/>
                        <a:pt x="170328" y="540915"/>
                        <a:pt x="145774" y="550052"/>
                      </a:cubicBezTo>
                      <a:cubicBezTo>
                        <a:pt x="108657" y="563185"/>
                        <a:pt x="70970" y="566040"/>
                        <a:pt x="34995" y="547768"/>
                      </a:cubicBezTo>
                      <a:cubicBezTo>
                        <a:pt x="20149" y="540344"/>
                        <a:pt x="-2121" y="533492"/>
                        <a:pt x="163" y="515219"/>
                      </a:cubicBezTo>
                      <a:cubicBezTo>
                        <a:pt x="2447" y="495804"/>
                        <a:pt x="26430" y="496947"/>
                        <a:pt x="42418" y="492949"/>
                      </a:cubicBezTo>
                      <a:cubicBezTo>
                        <a:pt x="100663" y="479816"/>
                        <a:pt x="150913" y="499802"/>
                        <a:pt x="197737" y="532350"/>
                      </a:cubicBezTo>
                      <a:cubicBezTo>
                        <a:pt x="205160" y="537489"/>
                        <a:pt x="213155" y="548339"/>
                        <a:pt x="222291" y="542057"/>
                      </a:cubicBezTo>
                      <a:cubicBezTo>
                        <a:pt x="230856" y="536918"/>
                        <a:pt x="226859" y="524356"/>
                        <a:pt x="226288" y="515219"/>
                      </a:cubicBezTo>
                      <a:cubicBezTo>
                        <a:pt x="224004" y="482100"/>
                        <a:pt x="211442" y="454691"/>
                        <a:pt x="181177" y="437560"/>
                      </a:cubicBezTo>
                      <a:cubicBezTo>
                        <a:pt x="182319" y="435276"/>
                        <a:pt x="183461" y="432992"/>
                        <a:pt x="184603" y="432992"/>
                      </a:cubicBezTo>
                      <a:cubicBezTo>
                        <a:pt x="201163" y="430137"/>
                        <a:pt x="226288" y="442699"/>
                        <a:pt x="233141" y="430708"/>
                      </a:cubicBezTo>
                      <a:cubicBezTo>
                        <a:pt x="246845" y="406154"/>
                        <a:pt x="247416" y="375318"/>
                        <a:pt x="250271" y="342770"/>
                      </a:cubicBezTo>
                      <a:cubicBezTo>
                        <a:pt x="211442" y="366182"/>
                        <a:pt x="175467" y="386739"/>
                        <a:pt x="134353" y="397017"/>
                      </a:cubicBezTo>
                      <a:cubicBezTo>
                        <a:pt x="100092" y="405583"/>
                        <a:pt x="68114" y="400443"/>
                        <a:pt x="36708" y="389023"/>
                      </a:cubicBezTo>
                      <a:cubicBezTo>
                        <a:pt x="19006" y="382742"/>
                        <a:pt x="13867" y="373034"/>
                        <a:pt x="30427" y="358759"/>
                      </a:cubicBezTo>
                      <a:cubicBezTo>
                        <a:pt x="72112" y="321642"/>
                        <a:pt x="123504" y="313077"/>
                        <a:pt x="172612" y="338773"/>
                      </a:cubicBezTo>
                      <a:cubicBezTo>
                        <a:pt x="187459" y="346196"/>
                        <a:pt x="195453" y="343912"/>
                        <a:pt x="206874" y="334205"/>
                      </a:cubicBezTo>
                      <a:cubicBezTo>
                        <a:pt x="258266" y="290236"/>
                        <a:pt x="292527" y="238273"/>
                        <a:pt x="291956" y="167466"/>
                      </a:cubicBezTo>
                      <a:cubicBezTo>
                        <a:pt x="291956" y="143483"/>
                        <a:pt x="284533" y="130349"/>
                        <a:pt x="256552" y="126923"/>
                      </a:cubicBezTo>
                      <a:cubicBezTo>
                        <a:pt x="208587" y="121213"/>
                        <a:pt x="161192" y="66394"/>
                        <a:pt x="154339" y="16715"/>
                      </a:cubicBezTo>
                      <a:cubicBezTo>
                        <a:pt x="151484" y="-2700"/>
                        <a:pt x="163476" y="-415"/>
                        <a:pt x="175467" y="727"/>
                      </a:cubicBezTo>
                      <a:cubicBezTo>
                        <a:pt x="242277" y="9292"/>
                        <a:pt x="297095" y="60113"/>
                        <a:pt x="313084" y="128065"/>
                      </a:cubicBezTo>
                      <a:cubicBezTo>
                        <a:pt x="326789" y="185167"/>
                        <a:pt x="317652" y="241699"/>
                        <a:pt x="306232" y="297659"/>
                      </a:cubicBezTo>
                      <a:cubicBezTo>
                        <a:pt x="266260" y="486097"/>
                        <a:pt x="260550" y="674535"/>
                        <a:pt x="306232" y="862973"/>
                      </a:cubicBezTo>
                      <a:cubicBezTo>
                        <a:pt x="307945" y="870396"/>
                        <a:pt x="307945" y="877249"/>
                        <a:pt x="309087" y="891524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3" name="Forme libre : forme 82">
                  <a:extLst>
                    <a:ext uri="{FF2B5EF4-FFF2-40B4-BE49-F238E27FC236}">
                      <a16:creationId xmlns:a16="http://schemas.microsoft.com/office/drawing/2014/main" id="{98997EEB-FC8B-474D-9AF5-6073BAD0E2EE}"/>
                    </a:ext>
                  </a:extLst>
                </p:cNvPr>
                <p:cNvSpPr/>
                <p:nvPr/>
              </p:nvSpPr>
              <p:spPr>
                <a:xfrm>
                  <a:off x="8869664" y="986341"/>
                  <a:ext cx="322459" cy="887188"/>
                </a:xfrm>
                <a:custGeom>
                  <a:avLst/>
                  <a:gdLst>
                    <a:gd name="connsiteX0" fmla="*/ 10649 w 322459"/>
                    <a:gd name="connsiteY0" fmla="*/ 887189 h 887188"/>
                    <a:gd name="connsiteX1" fmla="*/ 38630 w 322459"/>
                    <a:gd name="connsiteY1" fmla="*/ 713598 h 887188"/>
                    <a:gd name="connsiteX2" fmla="*/ 13504 w 322459"/>
                    <a:gd name="connsiteY2" fmla="*/ 300176 h 887188"/>
                    <a:gd name="connsiteX3" fmla="*/ 4368 w 322459"/>
                    <a:gd name="connsiteY3" fmla="*/ 139147 h 887188"/>
                    <a:gd name="connsiteX4" fmla="*/ 143127 w 322459"/>
                    <a:gd name="connsiteY4" fmla="*/ 1530 h 887188"/>
                    <a:gd name="connsiteX5" fmla="*/ 163113 w 322459"/>
                    <a:gd name="connsiteY5" fmla="*/ 22658 h 887188"/>
                    <a:gd name="connsiteX6" fmla="*/ 63184 w 322459"/>
                    <a:gd name="connsiteY6" fmla="*/ 127156 h 887188"/>
                    <a:gd name="connsiteX7" fmla="*/ 31778 w 322459"/>
                    <a:gd name="connsiteY7" fmla="*/ 168269 h 887188"/>
                    <a:gd name="connsiteX8" fmla="*/ 110579 w 322459"/>
                    <a:gd name="connsiteY8" fmla="*/ 333295 h 887188"/>
                    <a:gd name="connsiteX9" fmla="*/ 150550 w 322459"/>
                    <a:gd name="connsiteY9" fmla="*/ 337293 h 887188"/>
                    <a:gd name="connsiteX10" fmla="*/ 295590 w 322459"/>
                    <a:gd name="connsiteY10" fmla="*/ 368128 h 887188"/>
                    <a:gd name="connsiteX11" fmla="*/ 287596 w 322459"/>
                    <a:gd name="connsiteY11" fmla="*/ 388685 h 887188"/>
                    <a:gd name="connsiteX12" fmla="*/ 184812 w 322459"/>
                    <a:gd name="connsiteY12" fmla="*/ 398963 h 887188"/>
                    <a:gd name="connsiteX13" fmla="*/ 91735 w 322459"/>
                    <a:gd name="connsiteY13" fmla="*/ 357278 h 887188"/>
                    <a:gd name="connsiteX14" fmla="*/ 76317 w 322459"/>
                    <a:gd name="connsiteY14" fmla="*/ 352139 h 887188"/>
                    <a:gd name="connsiteX15" fmla="*/ 72891 w 322459"/>
                    <a:gd name="connsiteY15" fmla="*/ 369841 h 887188"/>
                    <a:gd name="connsiteX16" fmla="*/ 80886 w 322459"/>
                    <a:gd name="connsiteY16" fmla="*/ 414952 h 887188"/>
                    <a:gd name="connsiteX17" fmla="*/ 108294 w 322459"/>
                    <a:gd name="connsiteY17" fmla="*/ 436651 h 887188"/>
                    <a:gd name="connsiteX18" fmla="*/ 145411 w 322459"/>
                    <a:gd name="connsiteY18" fmla="*/ 433225 h 887188"/>
                    <a:gd name="connsiteX19" fmla="*/ 126567 w 322459"/>
                    <a:gd name="connsiteY19" fmla="*/ 449213 h 887188"/>
                    <a:gd name="connsiteX20" fmla="*/ 96303 w 322459"/>
                    <a:gd name="connsiteY20" fmla="*/ 498892 h 887188"/>
                    <a:gd name="connsiteX21" fmla="*/ 100871 w 322459"/>
                    <a:gd name="connsiteY21" fmla="*/ 539435 h 887188"/>
                    <a:gd name="connsiteX22" fmla="*/ 133990 w 322459"/>
                    <a:gd name="connsiteY22" fmla="*/ 524589 h 887188"/>
                    <a:gd name="connsiteX23" fmla="*/ 244198 w 322459"/>
                    <a:gd name="connsiteY23" fmla="*/ 488614 h 887188"/>
                    <a:gd name="connsiteX24" fmla="*/ 300159 w 322459"/>
                    <a:gd name="connsiteY24" fmla="*/ 496037 h 887188"/>
                    <a:gd name="connsiteX25" fmla="*/ 306440 w 322459"/>
                    <a:gd name="connsiteY25" fmla="*/ 533725 h 887188"/>
                    <a:gd name="connsiteX26" fmla="*/ 184812 w 322459"/>
                    <a:gd name="connsiteY26" fmla="*/ 551998 h 887188"/>
                    <a:gd name="connsiteX27" fmla="*/ 111149 w 322459"/>
                    <a:gd name="connsiteY27" fmla="*/ 587401 h 887188"/>
                    <a:gd name="connsiteX28" fmla="*/ 175675 w 322459"/>
                    <a:gd name="connsiteY28" fmla="*/ 762135 h 887188"/>
                    <a:gd name="connsiteX29" fmla="*/ 112292 w 322459"/>
                    <a:gd name="connsiteY29" fmla="*/ 754140 h 887188"/>
                    <a:gd name="connsiteX30" fmla="*/ 89451 w 322459"/>
                    <a:gd name="connsiteY30" fmla="*/ 767845 h 887188"/>
                    <a:gd name="connsiteX31" fmla="*/ 10078 w 322459"/>
                    <a:gd name="connsiteY31" fmla="*/ 887189 h 887188"/>
                    <a:gd name="connsiteX32" fmla="*/ 10649 w 322459"/>
                    <a:gd name="connsiteY32" fmla="*/ 887189 h 88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22459" h="887188">
                      <a:moveTo>
                        <a:pt x="10649" y="887189"/>
                      </a:moveTo>
                      <a:cubicBezTo>
                        <a:pt x="19786" y="829515"/>
                        <a:pt x="30064" y="771842"/>
                        <a:pt x="38630" y="713598"/>
                      </a:cubicBezTo>
                      <a:cubicBezTo>
                        <a:pt x="58615" y="574268"/>
                        <a:pt x="41485" y="436651"/>
                        <a:pt x="13504" y="300176"/>
                      </a:cubicBezTo>
                      <a:cubicBezTo>
                        <a:pt x="2655" y="247071"/>
                        <a:pt x="-5339" y="193394"/>
                        <a:pt x="4368" y="139147"/>
                      </a:cubicBezTo>
                      <a:cubicBezTo>
                        <a:pt x="17502" y="63772"/>
                        <a:pt x="68323" y="22087"/>
                        <a:pt x="143127" y="1530"/>
                      </a:cubicBezTo>
                      <a:cubicBezTo>
                        <a:pt x="160829" y="-3609"/>
                        <a:pt x="168252" y="4385"/>
                        <a:pt x="163113" y="22658"/>
                      </a:cubicBezTo>
                      <a:cubicBezTo>
                        <a:pt x="147695" y="74050"/>
                        <a:pt x="122570" y="118590"/>
                        <a:pt x="63184" y="127156"/>
                      </a:cubicBezTo>
                      <a:cubicBezTo>
                        <a:pt x="35774" y="131153"/>
                        <a:pt x="34061" y="144286"/>
                        <a:pt x="31778" y="168269"/>
                      </a:cubicBezTo>
                      <a:cubicBezTo>
                        <a:pt x="24925" y="240218"/>
                        <a:pt x="60900" y="289326"/>
                        <a:pt x="110579" y="333295"/>
                      </a:cubicBezTo>
                      <a:cubicBezTo>
                        <a:pt x="123141" y="344145"/>
                        <a:pt x="133419" y="348142"/>
                        <a:pt x="150550" y="337293"/>
                      </a:cubicBezTo>
                      <a:cubicBezTo>
                        <a:pt x="190522" y="311596"/>
                        <a:pt x="267039" y="329869"/>
                        <a:pt x="295590" y="368128"/>
                      </a:cubicBezTo>
                      <a:cubicBezTo>
                        <a:pt x="305869" y="381832"/>
                        <a:pt x="295590" y="385259"/>
                        <a:pt x="287596" y="388685"/>
                      </a:cubicBezTo>
                      <a:cubicBezTo>
                        <a:pt x="254477" y="402389"/>
                        <a:pt x="220786" y="409242"/>
                        <a:pt x="184812" y="398963"/>
                      </a:cubicBezTo>
                      <a:cubicBezTo>
                        <a:pt x="151693" y="389827"/>
                        <a:pt x="120857" y="375551"/>
                        <a:pt x="91735" y="357278"/>
                      </a:cubicBezTo>
                      <a:cubicBezTo>
                        <a:pt x="87167" y="354423"/>
                        <a:pt x="80315" y="350426"/>
                        <a:pt x="76317" y="352139"/>
                      </a:cubicBezTo>
                      <a:cubicBezTo>
                        <a:pt x="68894" y="354994"/>
                        <a:pt x="72320" y="363560"/>
                        <a:pt x="72891" y="369841"/>
                      </a:cubicBezTo>
                      <a:cubicBezTo>
                        <a:pt x="75175" y="384688"/>
                        <a:pt x="78601" y="399534"/>
                        <a:pt x="80886" y="414952"/>
                      </a:cubicBezTo>
                      <a:cubicBezTo>
                        <a:pt x="83170" y="431512"/>
                        <a:pt x="89451" y="440648"/>
                        <a:pt x="108294" y="436651"/>
                      </a:cubicBezTo>
                      <a:cubicBezTo>
                        <a:pt x="120286" y="433796"/>
                        <a:pt x="132849" y="434367"/>
                        <a:pt x="145411" y="433225"/>
                      </a:cubicBezTo>
                      <a:cubicBezTo>
                        <a:pt x="142556" y="442932"/>
                        <a:pt x="132849" y="444074"/>
                        <a:pt x="126567" y="449213"/>
                      </a:cubicBezTo>
                      <a:cubicBezTo>
                        <a:pt x="110579" y="462347"/>
                        <a:pt x="99158" y="478336"/>
                        <a:pt x="96303" y="498892"/>
                      </a:cubicBezTo>
                      <a:cubicBezTo>
                        <a:pt x="94590" y="513168"/>
                        <a:pt x="90593" y="531441"/>
                        <a:pt x="100871" y="539435"/>
                      </a:cubicBezTo>
                      <a:cubicBezTo>
                        <a:pt x="112292" y="548571"/>
                        <a:pt x="123141" y="530870"/>
                        <a:pt x="133990" y="524589"/>
                      </a:cubicBezTo>
                      <a:cubicBezTo>
                        <a:pt x="167681" y="504032"/>
                        <a:pt x="204798" y="492611"/>
                        <a:pt x="244198" y="488614"/>
                      </a:cubicBezTo>
                      <a:cubicBezTo>
                        <a:pt x="263613" y="486901"/>
                        <a:pt x="282457" y="489185"/>
                        <a:pt x="300159" y="496037"/>
                      </a:cubicBezTo>
                      <a:cubicBezTo>
                        <a:pt x="328139" y="507458"/>
                        <a:pt x="329281" y="514881"/>
                        <a:pt x="306440" y="533725"/>
                      </a:cubicBezTo>
                      <a:cubicBezTo>
                        <a:pt x="269324" y="564560"/>
                        <a:pt x="228209" y="562847"/>
                        <a:pt x="184812" y="551998"/>
                      </a:cubicBezTo>
                      <a:cubicBezTo>
                        <a:pt x="138559" y="540006"/>
                        <a:pt x="132278" y="543432"/>
                        <a:pt x="111149" y="587401"/>
                      </a:cubicBezTo>
                      <a:cubicBezTo>
                        <a:pt x="81456" y="650785"/>
                        <a:pt x="101442" y="710171"/>
                        <a:pt x="175675" y="762135"/>
                      </a:cubicBezTo>
                      <a:cubicBezTo>
                        <a:pt x="149979" y="759279"/>
                        <a:pt x="130564" y="758708"/>
                        <a:pt x="112292" y="754140"/>
                      </a:cubicBezTo>
                      <a:cubicBezTo>
                        <a:pt x="97445" y="750143"/>
                        <a:pt x="91164" y="752427"/>
                        <a:pt x="89451" y="767845"/>
                      </a:cubicBezTo>
                      <a:cubicBezTo>
                        <a:pt x="84312" y="821521"/>
                        <a:pt x="47195" y="854640"/>
                        <a:pt x="10078" y="887189"/>
                      </a:cubicBezTo>
                      <a:lnTo>
                        <a:pt x="10649" y="887189"/>
                      </a:ln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4" name="Forme libre : forme 83">
                  <a:extLst>
                    <a:ext uri="{FF2B5EF4-FFF2-40B4-BE49-F238E27FC236}">
                      <a16:creationId xmlns:a16="http://schemas.microsoft.com/office/drawing/2014/main" id="{C2EB413E-60A9-44F4-A735-B9A1774FC4BD}"/>
                    </a:ext>
                  </a:extLst>
                </p:cNvPr>
                <p:cNvSpPr/>
                <p:nvPr/>
              </p:nvSpPr>
              <p:spPr>
                <a:xfrm>
                  <a:off x="8591946" y="1782497"/>
                  <a:ext cx="604003" cy="559525"/>
                </a:xfrm>
                <a:custGeom>
                  <a:avLst/>
                  <a:gdLst>
                    <a:gd name="connsiteX0" fmla="*/ 0 w 604003"/>
                    <a:gd name="connsiteY0" fmla="*/ 550136 h 559525"/>
                    <a:gd name="connsiteX1" fmla="*/ 19986 w 604003"/>
                    <a:gd name="connsiteY1" fmla="*/ 528437 h 559525"/>
                    <a:gd name="connsiteX2" fmla="*/ 220415 w 604003"/>
                    <a:gd name="connsiteY2" fmla="*/ 260626 h 559525"/>
                    <a:gd name="connsiteX3" fmla="*/ 311208 w 604003"/>
                    <a:gd name="connsiteY3" fmla="*/ 112731 h 559525"/>
                    <a:gd name="connsiteX4" fmla="*/ 420845 w 604003"/>
                    <a:gd name="connsiteY4" fmla="*/ 19083 h 559525"/>
                    <a:gd name="connsiteX5" fmla="*/ 589297 w 604003"/>
                    <a:gd name="connsiteY5" fmla="*/ 27649 h 559525"/>
                    <a:gd name="connsiteX6" fmla="*/ 590439 w 604003"/>
                    <a:gd name="connsiteY6" fmla="*/ 60197 h 559525"/>
                    <a:gd name="connsiteX7" fmla="*/ 458533 w 604003"/>
                    <a:gd name="connsiteY7" fmla="*/ 73331 h 559525"/>
                    <a:gd name="connsiteX8" fmla="*/ 380302 w 604003"/>
                    <a:gd name="connsiteY8" fmla="*/ 88748 h 559525"/>
                    <a:gd name="connsiteX9" fmla="*/ 297503 w 604003"/>
                    <a:gd name="connsiteY9" fmla="*/ 252632 h 559525"/>
                    <a:gd name="connsiteX10" fmla="*/ 315777 w 604003"/>
                    <a:gd name="connsiteY10" fmla="*/ 262911 h 559525"/>
                    <a:gd name="connsiteX11" fmla="*/ 432266 w 604003"/>
                    <a:gd name="connsiteY11" fmla="*/ 276044 h 559525"/>
                    <a:gd name="connsiteX12" fmla="*/ 447112 w 604003"/>
                    <a:gd name="connsiteY12" fmla="*/ 294888 h 559525"/>
                    <a:gd name="connsiteX13" fmla="*/ 425984 w 604003"/>
                    <a:gd name="connsiteY13" fmla="*/ 306308 h 559525"/>
                    <a:gd name="connsiteX14" fmla="*/ 354035 w 604003"/>
                    <a:gd name="connsiteY14" fmla="*/ 288607 h 559525"/>
                    <a:gd name="connsiteX15" fmla="*/ 316918 w 604003"/>
                    <a:gd name="connsiteY15" fmla="*/ 285181 h 559525"/>
                    <a:gd name="connsiteX16" fmla="*/ 223270 w 604003"/>
                    <a:gd name="connsiteY16" fmla="*/ 400527 h 559525"/>
                    <a:gd name="connsiteX17" fmla="*/ 231265 w 604003"/>
                    <a:gd name="connsiteY17" fmla="*/ 413661 h 559525"/>
                    <a:gd name="connsiteX18" fmla="*/ 266669 w 604003"/>
                    <a:gd name="connsiteY18" fmla="*/ 433076 h 559525"/>
                    <a:gd name="connsiteX19" fmla="*/ 150180 w 604003"/>
                    <a:gd name="connsiteY19" fmla="*/ 506167 h 559525"/>
                    <a:gd name="connsiteX20" fmla="*/ 0 w 604003"/>
                    <a:gd name="connsiteY20" fmla="*/ 550136 h 55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04003" h="559525">
                      <a:moveTo>
                        <a:pt x="0" y="550136"/>
                      </a:moveTo>
                      <a:cubicBezTo>
                        <a:pt x="3426" y="540999"/>
                        <a:pt x="12563" y="535289"/>
                        <a:pt x="19986" y="528437"/>
                      </a:cubicBezTo>
                      <a:cubicBezTo>
                        <a:pt x="103927" y="451919"/>
                        <a:pt x="169595" y="362269"/>
                        <a:pt x="220415" y="260626"/>
                      </a:cubicBezTo>
                      <a:cubicBezTo>
                        <a:pt x="246111" y="208663"/>
                        <a:pt x="274662" y="158413"/>
                        <a:pt x="311208" y="112731"/>
                      </a:cubicBezTo>
                      <a:cubicBezTo>
                        <a:pt x="341473" y="74473"/>
                        <a:pt x="376305" y="41353"/>
                        <a:pt x="420845" y="19083"/>
                      </a:cubicBezTo>
                      <a:cubicBezTo>
                        <a:pt x="478519" y="-9468"/>
                        <a:pt x="533908" y="-5471"/>
                        <a:pt x="589297" y="27649"/>
                      </a:cubicBezTo>
                      <a:cubicBezTo>
                        <a:pt x="608712" y="39069"/>
                        <a:pt x="608712" y="49919"/>
                        <a:pt x="590439" y="60197"/>
                      </a:cubicBezTo>
                      <a:cubicBezTo>
                        <a:pt x="548754" y="84751"/>
                        <a:pt x="506499" y="98456"/>
                        <a:pt x="458533" y="73331"/>
                      </a:cubicBezTo>
                      <a:cubicBezTo>
                        <a:pt x="417419" y="51632"/>
                        <a:pt x="411708" y="53345"/>
                        <a:pt x="380302" y="88748"/>
                      </a:cubicBezTo>
                      <a:cubicBezTo>
                        <a:pt x="338047" y="136143"/>
                        <a:pt x="315206" y="193246"/>
                        <a:pt x="297503" y="252632"/>
                      </a:cubicBezTo>
                      <a:cubicBezTo>
                        <a:pt x="290651" y="275473"/>
                        <a:pt x="306069" y="266337"/>
                        <a:pt x="315777" y="262911"/>
                      </a:cubicBezTo>
                      <a:cubicBezTo>
                        <a:pt x="356890" y="247493"/>
                        <a:pt x="395720" y="251490"/>
                        <a:pt x="432266" y="276044"/>
                      </a:cubicBezTo>
                      <a:cubicBezTo>
                        <a:pt x="439118" y="280612"/>
                        <a:pt x="448825" y="285181"/>
                        <a:pt x="447112" y="294888"/>
                      </a:cubicBezTo>
                      <a:cubicBezTo>
                        <a:pt x="444828" y="305166"/>
                        <a:pt x="433978" y="305166"/>
                        <a:pt x="425984" y="306308"/>
                      </a:cubicBezTo>
                      <a:cubicBezTo>
                        <a:pt x="399717" y="309735"/>
                        <a:pt x="374021" y="308593"/>
                        <a:pt x="354035" y="288607"/>
                      </a:cubicBezTo>
                      <a:cubicBezTo>
                        <a:pt x="341473" y="275473"/>
                        <a:pt x="330623" y="277757"/>
                        <a:pt x="316918" y="285181"/>
                      </a:cubicBezTo>
                      <a:cubicBezTo>
                        <a:pt x="268381" y="310306"/>
                        <a:pt x="248966" y="357700"/>
                        <a:pt x="223270" y="400527"/>
                      </a:cubicBezTo>
                      <a:cubicBezTo>
                        <a:pt x="216989" y="410806"/>
                        <a:pt x="226697" y="411377"/>
                        <a:pt x="231265" y="413661"/>
                      </a:cubicBezTo>
                      <a:cubicBezTo>
                        <a:pt x="242685" y="419371"/>
                        <a:pt x="254677" y="424510"/>
                        <a:pt x="266669" y="433076"/>
                      </a:cubicBezTo>
                      <a:cubicBezTo>
                        <a:pt x="208995" y="429650"/>
                        <a:pt x="178731" y="469621"/>
                        <a:pt x="150180" y="506167"/>
                      </a:cubicBezTo>
                      <a:cubicBezTo>
                        <a:pt x="109065" y="558130"/>
                        <a:pt x="59958" y="570693"/>
                        <a:pt x="0" y="550136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5" name="Forme libre : forme 84">
                  <a:extLst>
                    <a:ext uri="{FF2B5EF4-FFF2-40B4-BE49-F238E27FC236}">
                      <a16:creationId xmlns:a16="http://schemas.microsoft.com/office/drawing/2014/main" id="{C394D253-7A97-44F4-A0E7-5443D6C851CD}"/>
                    </a:ext>
                  </a:extLst>
                </p:cNvPr>
                <p:cNvSpPr/>
                <p:nvPr/>
              </p:nvSpPr>
              <p:spPr>
                <a:xfrm>
                  <a:off x="7280579" y="1783587"/>
                  <a:ext cx="609006" cy="559011"/>
                </a:xfrm>
                <a:custGeom>
                  <a:avLst/>
                  <a:gdLst>
                    <a:gd name="connsiteX0" fmla="*/ 609007 w 609006"/>
                    <a:gd name="connsiteY0" fmla="*/ 551901 h 559011"/>
                    <a:gd name="connsiteX1" fmla="*/ 570749 w 609006"/>
                    <a:gd name="connsiteY1" fmla="*/ 554185 h 559011"/>
                    <a:gd name="connsiteX2" fmla="*/ 453689 w 609006"/>
                    <a:gd name="connsiteY2" fmla="*/ 504506 h 559011"/>
                    <a:gd name="connsiteX3" fmla="*/ 342339 w 609006"/>
                    <a:gd name="connsiteY3" fmla="*/ 435412 h 559011"/>
                    <a:gd name="connsiteX4" fmla="*/ 345194 w 609006"/>
                    <a:gd name="connsiteY4" fmla="*/ 426847 h 559011"/>
                    <a:gd name="connsiteX5" fmla="*/ 359470 w 609006"/>
                    <a:gd name="connsiteY5" fmla="*/ 362321 h 559011"/>
                    <a:gd name="connsiteX6" fmla="*/ 301225 w 609006"/>
                    <a:gd name="connsiteY6" fmla="*/ 292656 h 559011"/>
                    <a:gd name="connsiteX7" fmla="*/ 249262 w 609006"/>
                    <a:gd name="connsiteY7" fmla="*/ 290943 h 559011"/>
                    <a:gd name="connsiteX8" fmla="*/ 181310 w 609006"/>
                    <a:gd name="connsiteY8" fmla="*/ 305790 h 559011"/>
                    <a:gd name="connsiteX9" fmla="*/ 159040 w 609006"/>
                    <a:gd name="connsiteY9" fmla="*/ 296653 h 559011"/>
                    <a:gd name="connsiteX10" fmla="*/ 171602 w 609006"/>
                    <a:gd name="connsiteY10" fmla="*/ 276097 h 559011"/>
                    <a:gd name="connsiteX11" fmla="*/ 273816 w 609006"/>
                    <a:gd name="connsiteY11" fmla="*/ 256682 h 559011"/>
                    <a:gd name="connsiteX12" fmla="*/ 314929 w 609006"/>
                    <a:gd name="connsiteY12" fmla="*/ 265247 h 559011"/>
                    <a:gd name="connsiteX13" fmla="*/ 210432 w 609006"/>
                    <a:gd name="connsiteY13" fmla="*/ 75096 h 559011"/>
                    <a:gd name="connsiteX14" fmla="*/ 153901 w 609006"/>
                    <a:gd name="connsiteY14" fmla="*/ 65960 h 559011"/>
                    <a:gd name="connsiteX15" fmla="*/ 19710 w 609006"/>
                    <a:gd name="connsiteY15" fmla="*/ 60820 h 559011"/>
                    <a:gd name="connsiteX16" fmla="*/ 17997 w 609006"/>
                    <a:gd name="connsiteY16" fmla="*/ 24275 h 559011"/>
                    <a:gd name="connsiteX17" fmla="*/ 223566 w 609006"/>
                    <a:gd name="connsiteY17" fmla="*/ 40263 h 559011"/>
                    <a:gd name="connsiteX18" fmla="*/ 333202 w 609006"/>
                    <a:gd name="connsiteY18" fmla="*/ 166460 h 559011"/>
                    <a:gd name="connsiteX19" fmla="*/ 391447 w 609006"/>
                    <a:gd name="connsiteY19" fmla="*/ 273812 h 559011"/>
                    <a:gd name="connsiteX20" fmla="*/ 557615 w 609006"/>
                    <a:gd name="connsiteY20" fmla="*/ 499938 h 559011"/>
                    <a:gd name="connsiteX21" fmla="*/ 609007 w 609006"/>
                    <a:gd name="connsiteY21" fmla="*/ 551901 h 559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09006" h="559011">
                      <a:moveTo>
                        <a:pt x="609007" y="551901"/>
                      </a:moveTo>
                      <a:cubicBezTo>
                        <a:pt x="591305" y="553043"/>
                        <a:pt x="580456" y="551330"/>
                        <a:pt x="570749" y="554185"/>
                      </a:cubicBezTo>
                      <a:cubicBezTo>
                        <a:pt x="517643" y="569603"/>
                        <a:pt x="483382" y="546762"/>
                        <a:pt x="453689" y="504506"/>
                      </a:cubicBezTo>
                      <a:cubicBezTo>
                        <a:pt x="427421" y="466819"/>
                        <a:pt x="395444" y="433128"/>
                        <a:pt x="342339" y="435412"/>
                      </a:cubicBezTo>
                      <a:cubicBezTo>
                        <a:pt x="344052" y="430273"/>
                        <a:pt x="344052" y="427989"/>
                        <a:pt x="345194" y="426847"/>
                      </a:cubicBezTo>
                      <a:cubicBezTo>
                        <a:pt x="386307" y="401722"/>
                        <a:pt x="386879" y="401722"/>
                        <a:pt x="359470" y="362321"/>
                      </a:cubicBezTo>
                      <a:cubicBezTo>
                        <a:pt x="342339" y="337767"/>
                        <a:pt x="325779" y="311500"/>
                        <a:pt x="301225" y="292656"/>
                      </a:cubicBezTo>
                      <a:cubicBezTo>
                        <a:pt x="284094" y="279523"/>
                        <a:pt x="267534" y="276667"/>
                        <a:pt x="249262" y="290943"/>
                      </a:cubicBezTo>
                      <a:cubicBezTo>
                        <a:pt x="229276" y="306361"/>
                        <a:pt x="205293" y="307503"/>
                        <a:pt x="181310" y="305790"/>
                      </a:cubicBezTo>
                      <a:cubicBezTo>
                        <a:pt x="172745" y="305219"/>
                        <a:pt x="162466" y="305219"/>
                        <a:pt x="159040" y="296653"/>
                      </a:cubicBezTo>
                      <a:cubicBezTo>
                        <a:pt x="155614" y="286946"/>
                        <a:pt x="164750" y="281807"/>
                        <a:pt x="171602" y="276097"/>
                      </a:cubicBezTo>
                      <a:cubicBezTo>
                        <a:pt x="201867" y="250400"/>
                        <a:pt x="236699" y="248687"/>
                        <a:pt x="273816" y="256682"/>
                      </a:cubicBezTo>
                      <a:cubicBezTo>
                        <a:pt x="286378" y="259537"/>
                        <a:pt x="297799" y="267531"/>
                        <a:pt x="314929" y="265247"/>
                      </a:cubicBezTo>
                      <a:cubicBezTo>
                        <a:pt x="286378" y="197295"/>
                        <a:pt x="266964" y="126488"/>
                        <a:pt x="210432" y="75096"/>
                      </a:cubicBezTo>
                      <a:cubicBezTo>
                        <a:pt x="192159" y="58536"/>
                        <a:pt x="177884" y="50542"/>
                        <a:pt x="153901" y="65960"/>
                      </a:cubicBezTo>
                      <a:cubicBezTo>
                        <a:pt x="108790" y="94511"/>
                        <a:pt x="63679" y="87088"/>
                        <a:pt x="19710" y="60820"/>
                      </a:cubicBezTo>
                      <a:cubicBezTo>
                        <a:pt x="-5986" y="45403"/>
                        <a:pt x="-6557" y="40835"/>
                        <a:pt x="17997" y="24275"/>
                      </a:cubicBezTo>
                      <a:cubicBezTo>
                        <a:pt x="74528" y="-13413"/>
                        <a:pt x="164179" y="-6560"/>
                        <a:pt x="223566" y="40263"/>
                      </a:cubicBezTo>
                      <a:cubicBezTo>
                        <a:pt x="268106" y="75667"/>
                        <a:pt x="305222" y="117352"/>
                        <a:pt x="333202" y="166460"/>
                      </a:cubicBezTo>
                      <a:cubicBezTo>
                        <a:pt x="353188" y="201863"/>
                        <a:pt x="372603" y="237838"/>
                        <a:pt x="391447" y="273812"/>
                      </a:cubicBezTo>
                      <a:cubicBezTo>
                        <a:pt x="434844" y="358324"/>
                        <a:pt x="488521" y="434841"/>
                        <a:pt x="557615" y="499938"/>
                      </a:cubicBezTo>
                      <a:cubicBezTo>
                        <a:pt x="573032" y="516498"/>
                        <a:pt x="588450" y="531344"/>
                        <a:pt x="609007" y="551901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6" name="Forme libre : forme 85">
                  <a:extLst>
                    <a:ext uri="{FF2B5EF4-FFF2-40B4-BE49-F238E27FC236}">
                      <a16:creationId xmlns:a16="http://schemas.microsoft.com/office/drawing/2014/main" id="{C9CB544A-DCFA-4DE5-99D4-2414BB311331}"/>
                    </a:ext>
                  </a:extLst>
                </p:cNvPr>
                <p:cNvSpPr/>
                <p:nvPr/>
              </p:nvSpPr>
              <p:spPr>
                <a:xfrm>
                  <a:off x="7732555" y="2367701"/>
                  <a:ext cx="429966" cy="382351"/>
                </a:xfrm>
                <a:custGeom>
                  <a:avLst/>
                  <a:gdLst>
                    <a:gd name="connsiteX0" fmla="*/ 165026 w 429966"/>
                    <a:gd name="connsiteY0" fmla="*/ 382351 h 382351"/>
                    <a:gd name="connsiteX1" fmla="*/ 234691 w 429966"/>
                    <a:gd name="connsiteY1" fmla="*/ 293843 h 382351"/>
                    <a:gd name="connsiteX2" fmla="*/ 235833 w 429966"/>
                    <a:gd name="connsiteY2" fmla="*/ 267004 h 382351"/>
                    <a:gd name="connsiteX3" fmla="*/ 207282 w 429966"/>
                    <a:gd name="connsiteY3" fmla="*/ 215612 h 382351"/>
                    <a:gd name="connsiteX4" fmla="*/ 179302 w 429966"/>
                    <a:gd name="connsiteY4" fmla="*/ 204192 h 382351"/>
                    <a:gd name="connsiteX5" fmla="*/ 66239 w 429966"/>
                    <a:gd name="connsiteY5" fmla="*/ 195626 h 382351"/>
                    <a:gd name="connsiteX6" fmla="*/ 73091 w 429966"/>
                    <a:gd name="connsiteY6" fmla="*/ 173927 h 382351"/>
                    <a:gd name="connsiteX7" fmla="*/ 88509 w 429966"/>
                    <a:gd name="connsiteY7" fmla="*/ 148231 h 382351"/>
                    <a:gd name="connsiteX8" fmla="*/ 84512 w 429966"/>
                    <a:gd name="connsiteY8" fmla="*/ 134527 h 382351"/>
                    <a:gd name="connsiteX9" fmla="*/ 83941 w 429966"/>
                    <a:gd name="connsiteY9" fmla="*/ 91700 h 382351"/>
                    <a:gd name="connsiteX10" fmla="*/ 131336 w 429966"/>
                    <a:gd name="connsiteY10" fmla="*/ 100836 h 382351"/>
                    <a:gd name="connsiteX11" fmla="*/ 174734 w 429966"/>
                    <a:gd name="connsiteY11" fmla="*/ 180780 h 382351"/>
                    <a:gd name="connsiteX12" fmla="*/ 181015 w 429966"/>
                    <a:gd name="connsiteY12" fmla="*/ 99123 h 382351"/>
                    <a:gd name="connsiteX13" fmla="*/ 101643 w 429966"/>
                    <a:gd name="connsiteY13" fmla="*/ 46589 h 382351"/>
                    <a:gd name="connsiteX14" fmla="*/ 0 w 429966"/>
                    <a:gd name="connsiteY14" fmla="*/ 74569 h 382351"/>
                    <a:gd name="connsiteX15" fmla="*/ 101643 w 429966"/>
                    <a:gd name="connsiteY15" fmla="*/ 907 h 382351"/>
                    <a:gd name="connsiteX16" fmla="*/ 230123 w 429966"/>
                    <a:gd name="connsiteY16" fmla="*/ 20322 h 382351"/>
                    <a:gd name="connsiteX17" fmla="*/ 408854 w 429966"/>
                    <a:gd name="connsiteY17" fmla="*/ 77424 h 382351"/>
                    <a:gd name="connsiteX18" fmla="*/ 415706 w 429966"/>
                    <a:gd name="connsiteY18" fmla="*/ 107118 h 382351"/>
                    <a:gd name="connsiteX19" fmla="*/ 281515 w 429966"/>
                    <a:gd name="connsiteY19" fmla="*/ 184777 h 382351"/>
                    <a:gd name="connsiteX20" fmla="*/ 280373 w 429966"/>
                    <a:gd name="connsiteY20" fmla="*/ 176783 h 382351"/>
                    <a:gd name="connsiteX21" fmla="*/ 298646 w 429966"/>
                    <a:gd name="connsiteY21" fmla="*/ 141379 h 382351"/>
                    <a:gd name="connsiteX22" fmla="*/ 239830 w 429966"/>
                    <a:gd name="connsiteY22" fmla="*/ 115112 h 382351"/>
                    <a:gd name="connsiteX23" fmla="*/ 227839 w 429966"/>
                    <a:gd name="connsiteY23" fmla="*/ 129387 h 382351"/>
                    <a:gd name="connsiteX24" fmla="*/ 234691 w 429966"/>
                    <a:gd name="connsiteY24" fmla="*/ 220180 h 382351"/>
                    <a:gd name="connsiteX25" fmla="*/ 287225 w 429966"/>
                    <a:gd name="connsiteY25" fmla="*/ 263007 h 382351"/>
                    <a:gd name="connsiteX26" fmla="*/ 318061 w 429966"/>
                    <a:gd name="connsiteY26" fmla="*/ 330388 h 382351"/>
                    <a:gd name="connsiteX27" fmla="*/ 264384 w 429966"/>
                    <a:gd name="connsiteY27" fmla="*/ 365792 h 382351"/>
                    <a:gd name="connsiteX28" fmla="*/ 165026 w 429966"/>
                    <a:gd name="connsiteY28" fmla="*/ 382351 h 382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29966" h="382351">
                      <a:moveTo>
                        <a:pt x="165026" y="382351"/>
                      </a:moveTo>
                      <a:cubicBezTo>
                        <a:pt x="181015" y="344093"/>
                        <a:pt x="204427" y="316112"/>
                        <a:pt x="234691" y="293843"/>
                      </a:cubicBezTo>
                      <a:cubicBezTo>
                        <a:pt x="246683" y="284706"/>
                        <a:pt x="251251" y="278425"/>
                        <a:pt x="235833" y="267004"/>
                      </a:cubicBezTo>
                      <a:cubicBezTo>
                        <a:pt x="219273" y="255013"/>
                        <a:pt x="210708" y="236169"/>
                        <a:pt x="207282" y="215612"/>
                      </a:cubicBezTo>
                      <a:cubicBezTo>
                        <a:pt x="203856" y="195626"/>
                        <a:pt x="197575" y="192200"/>
                        <a:pt x="179302" y="204192"/>
                      </a:cubicBezTo>
                      <a:cubicBezTo>
                        <a:pt x="141614" y="228746"/>
                        <a:pt x="90793" y="223606"/>
                        <a:pt x="66239" y="195626"/>
                      </a:cubicBezTo>
                      <a:cubicBezTo>
                        <a:pt x="55961" y="183635"/>
                        <a:pt x="54819" y="175069"/>
                        <a:pt x="73091" y="173927"/>
                      </a:cubicBezTo>
                      <a:cubicBezTo>
                        <a:pt x="93077" y="173356"/>
                        <a:pt x="95361" y="164220"/>
                        <a:pt x="88509" y="148231"/>
                      </a:cubicBezTo>
                      <a:cubicBezTo>
                        <a:pt x="86796" y="143663"/>
                        <a:pt x="85654" y="139095"/>
                        <a:pt x="84512" y="134527"/>
                      </a:cubicBezTo>
                      <a:cubicBezTo>
                        <a:pt x="81086" y="120251"/>
                        <a:pt x="70807" y="102549"/>
                        <a:pt x="83941" y="91700"/>
                      </a:cubicBezTo>
                      <a:cubicBezTo>
                        <a:pt x="99358" y="79709"/>
                        <a:pt x="116489" y="92842"/>
                        <a:pt x="131336" y="100836"/>
                      </a:cubicBezTo>
                      <a:cubicBezTo>
                        <a:pt x="161600" y="117967"/>
                        <a:pt x="167881" y="149373"/>
                        <a:pt x="174734" y="180780"/>
                      </a:cubicBezTo>
                      <a:cubicBezTo>
                        <a:pt x="197575" y="160223"/>
                        <a:pt x="199858" y="132814"/>
                        <a:pt x="181015" y="99123"/>
                      </a:cubicBezTo>
                      <a:cubicBezTo>
                        <a:pt x="163884" y="68288"/>
                        <a:pt x="138759" y="48873"/>
                        <a:pt x="101643" y="46589"/>
                      </a:cubicBezTo>
                      <a:cubicBezTo>
                        <a:pt x="67381" y="44305"/>
                        <a:pt x="37688" y="58009"/>
                        <a:pt x="0" y="74569"/>
                      </a:cubicBezTo>
                      <a:cubicBezTo>
                        <a:pt x="25696" y="28316"/>
                        <a:pt x="57102" y="5475"/>
                        <a:pt x="101643" y="907"/>
                      </a:cubicBezTo>
                      <a:cubicBezTo>
                        <a:pt x="146182" y="-3090"/>
                        <a:pt x="189009" y="6617"/>
                        <a:pt x="230123" y="20322"/>
                      </a:cubicBezTo>
                      <a:cubicBezTo>
                        <a:pt x="289509" y="39737"/>
                        <a:pt x="347754" y="63149"/>
                        <a:pt x="408854" y="77424"/>
                      </a:cubicBezTo>
                      <a:cubicBezTo>
                        <a:pt x="435120" y="83706"/>
                        <a:pt x="436263" y="89416"/>
                        <a:pt x="415706" y="107118"/>
                      </a:cubicBezTo>
                      <a:cubicBezTo>
                        <a:pt x="376305" y="141379"/>
                        <a:pt x="334620" y="171643"/>
                        <a:pt x="281515" y="184777"/>
                      </a:cubicBezTo>
                      <a:cubicBezTo>
                        <a:pt x="280944" y="180209"/>
                        <a:pt x="279802" y="177925"/>
                        <a:pt x="280373" y="176783"/>
                      </a:cubicBezTo>
                      <a:cubicBezTo>
                        <a:pt x="286083" y="164220"/>
                        <a:pt x="304356" y="146518"/>
                        <a:pt x="298646" y="141379"/>
                      </a:cubicBezTo>
                      <a:cubicBezTo>
                        <a:pt x="283228" y="127103"/>
                        <a:pt x="260958" y="120251"/>
                        <a:pt x="239830" y="115112"/>
                      </a:cubicBezTo>
                      <a:cubicBezTo>
                        <a:pt x="228410" y="112257"/>
                        <a:pt x="228410" y="121393"/>
                        <a:pt x="227839" y="129387"/>
                      </a:cubicBezTo>
                      <a:cubicBezTo>
                        <a:pt x="226697" y="159652"/>
                        <a:pt x="227839" y="190487"/>
                        <a:pt x="234691" y="220180"/>
                      </a:cubicBezTo>
                      <a:cubicBezTo>
                        <a:pt x="240972" y="248161"/>
                        <a:pt x="258674" y="261294"/>
                        <a:pt x="287225" y="263007"/>
                      </a:cubicBezTo>
                      <a:cubicBezTo>
                        <a:pt x="326055" y="265291"/>
                        <a:pt x="340331" y="297840"/>
                        <a:pt x="318061" y="330388"/>
                      </a:cubicBezTo>
                      <a:cubicBezTo>
                        <a:pt x="304927" y="349232"/>
                        <a:pt x="285512" y="358939"/>
                        <a:pt x="264384" y="365792"/>
                      </a:cubicBezTo>
                      <a:cubicBezTo>
                        <a:pt x="233549" y="377783"/>
                        <a:pt x="201001" y="379496"/>
                        <a:pt x="165026" y="382351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7" name="Forme libre : forme 86">
                  <a:extLst>
                    <a:ext uri="{FF2B5EF4-FFF2-40B4-BE49-F238E27FC236}">
                      <a16:creationId xmlns:a16="http://schemas.microsoft.com/office/drawing/2014/main" id="{FB069708-F11C-47C2-A021-C7975C8A6F49}"/>
                    </a:ext>
                  </a:extLst>
                </p:cNvPr>
                <p:cNvSpPr/>
                <p:nvPr/>
              </p:nvSpPr>
              <p:spPr>
                <a:xfrm>
                  <a:off x="8315505" y="2368558"/>
                  <a:ext cx="429475" cy="381283"/>
                </a:xfrm>
                <a:custGeom>
                  <a:avLst/>
                  <a:gdLst>
                    <a:gd name="connsiteX0" fmla="*/ 429475 w 429475"/>
                    <a:gd name="connsiteY0" fmla="*/ 77138 h 381283"/>
                    <a:gd name="connsiteX1" fmla="*/ 253029 w 429475"/>
                    <a:gd name="connsiteY1" fmla="*/ 87988 h 381283"/>
                    <a:gd name="connsiteX2" fmla="*/ 254170 w 429475"/>
                    <a:gd name="connsiteY2" fmla="*/ 186204 h 381283"/>
                    <a:gd name="connsiteX3" fmla="*/ 270159 w 429475"/>
                    <a:gd name="connsiteY3" fmla="*/ 126817 h 381283"/>
                    <a:gd name="connsiteX4" fmla="*/ 303850 w 429475"/>
                    <a:gd name="connsiteY4" fmla="*/ 96553 h 381283"/>
                    <a:gd name="connsiteX5" fmla="*/ 343822 w 429475"/>
                    <a:gd name="connsiteY5" fmla="*/ 88559 h 381283"/>
                    <a:gd name="connsiteX6" fmla="*/ 347248 w 429475"/>
                    <a:gd name="connsiteY6" fmla="*/ 128530 h 381283"/>
                    <a:gd name="connsiteX7" fmla="*/ 337541 w 429475"/>
                    <a:gd name="connsiteY7" fmla="*/ 168502 h 381283"/>
                    <a:gd name="connsiteX8" fmla="*/ 374085 w 429475"/>
                    <a:gd name="connsiteY8" fmla="*/ 179922 h 381283"/>
                    <a:gd name="connsiteX9" fmla="*/ 229617 w 429475"/>
                    <a:gd name="connsiteY9" fmla="*/ 192485 h 381283"/>
                    <a:gd name="connsiteX10" fmla="*/ 175369 w 429475"/>
                    <a:gd name="connsiteY10" fmla="*/ 279852 h 381283"/>
                    <a:gd name="connsiteX11" fmla="*/ 239324 w 429475"/>
                    <a:gd name="connsiteY11" fmla="*/ 336383 h 381283"/>
                    <a:gd name="connsiteX12" fmla="*/ 254170 w 429475"/>
                    <a:gd name="connsiteY12" fmla="*/ 374071 h 381283"/>
                    <a:gd name="connsiteX13" fmla="*/ 217625 w 429475"/>
                    <a:gd name="connsiteY13" fmla="*/ 378068 h 381283"/>
                    <a:gd name="connsiteX14" fmla="*/ 133684 w 429475"/>
                    <a:gd name="connsiteY14" fmla="*/ 353514 h 381283"/>
                    <a:gd name="connsiteX15" fmla="*/ 101707 w 429475"/>
                    <a:gd name="connsiteY15" fmla="*/ 298125 h 381283"/>
                    <a:gd name="connsiteX16" fmla="*/ 139395 w 429475"/>
                    <a:gd name="connsiteY16" fmla="*/ 263292 h 381283"/>
                    <a:gd name="connsiteX17" fmla="*/ 191929 w 429475"/>
                    <a:gd name="connsiteY17" fmla="*/ 225604 h 381283"/>
                    <a:gd name="connsiteX18" fmla="*/ 198781 w 429475"/>
                    <a:gd name="connsiteY18" fmla="*/ 131956 h 381283"/>
                    <a:gd name="connsiteX19" fmla="*/ 183935 w 429475"/>
                    <a:gd name="connsiteY19" fmla="*/ 116539 h 381283"/>
                    <a:gd name="connsiteX20" fmla="*/ 130258 w 429475"/>
                    <a:gd name="connsiteY20" fmla="*/ 142235 h 381283"/>
                    <a:gd name="connsiteX21" fmla="*/ 132543 w 429475"/>
                    <a:gd name="connsiteY21" fmla="*/ 155940 h 381283"/>
                    <a:gd name="connsiteX22" fmla="*/ 147960 w 429475"/>
                    <a:gd name="connsiteY22" fmla="*/ 183920 h 381283"/>
                    <a:gd name="connsiteX23" fmla="*/ 49744 w 429475"/>
                    <a:gd name="connsiteY23" fmla="*/ 135954 h 381283"/>
                    <a:gd name="connsiteX24" fmla="*/ 65 w 429475"/>
                    <a:gd name="connsiteY24" fmla="*/ 87417 h 381283"/>
                    <a:gd name="connsiteX25" fmla="*/ 61165 w 429475"/>
                    <a:gd name="connsiteY25" fmla="*/ 67431 h 381283"/>
                    <a:gd name="connsiteX26" fmla="*/ 270730 w 429475"/>
                    <a:gd name="connsiteY26" fmla="*/ 3476 h 381283"/>
                    <a:gd name="connsiteX27" fmla="*/ 429475 w 429475"/>
                    <a:gd name="connsiteY27" fmla="*/ 77138 h 381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29475" h="381283">
                      <a:moveTo>
                        <a:pt x="429475" y="77138"/>
                      </a:moveTo>
                      <a:cubicBezTo>
                        <a:pt x="331830" y="37166"/>
                        <a:pt x="285577" y="40593"/>
                        <a:pt x="253029" y="87988"/>
                      </a:cubicBezTo>
                      <a:cubicBezTo>
                        <a:pt x="231329" y="119394"/>
                        <a:pt x="231329" y="159937"/>
                        <a:pt x="254170" y="186204"/>
                      </a:cubicBezTo>
                      <a:cubicBezTo>
                        <a:pt x="258168" y="165076"/>
                        <a:pt x="258739" y="143948"/>
                        <a:pt x="270159" y="126817"/>
                      </a:cubicBezTo>
                      <a:cubicBezTo>
                        <a:pt x="278725" y="113684"/>
                        <a:pt x="289574" y="103405"/>
                        <a:pt x="303850" y="96553"/>
                      </a:cubicBezTo>
                      <a:cubicBezTo>
                        <a:pt x="316983" y="90843"/>
                        <a:pt x="331830" y="80564"/>
                        <a:pt x="343822" y="88559"/>
                      </a:cubicBezTo>
                      <a:cubicBezTo>
                        <a:pt x="357526" y="97124"/>
                        <a:pt x="347819" y="114826"/>
                        <a:pt x="347248" y="128530"/>
                      </a:cubicBezTo>
                      <a:cubicBezTo>
                        <a:pt x="346677" y="142806"/>
                        <a:pt x="330117" y="155368"/>
                        <a:pt x="337541" y="168502"/>
                      </a:cubicBezTo>
                      <a:cubicBezTo>
                        <a:pt x="343822" y="179922"/>
                        <a:pt x="363807" y="168502"/>
                        <a:pt x="374085" y="179922"/>
                      </a:cubicBezTo>
                      <a:cubicBezTo>
                        <a:pt x="342679" y="226175"/>
                        <a:pt x="296426" y="230173"/>
                        <a:pt x="229617" y="192485"/>
                      </a:cubicBezTo>
                      <a:cubicBezTo>
                        <a:pt x="206776" y="251300"/>
                        <a:pt x="206776" y="251300"/>
                        <a:pt x="175369" y="279852"/>
                      </a:cubicBezTo>
                      <a:cubicBezTo>
                        <a:pt x="196497" y="299267"/>
                        <a:pt x="222193" y="312971"/>
                        <a:pt x="239324" y="336383"/>
                      </a:cubicBezTo>
                      <a:cubicBezTo>
                        <a:pt x="247318" y="347804"/>
                        <a:pt x="260452" y="361508"/>
                        <a:pt x="254170" y="374071"/>
                      </a:cubicBezTo>
                      <a:cubicBezTo>
                        <a:pt x="247889" y="386633"/>
                        <a:pt x="230188" y="379210"/>
                        <a:pt x="217625" y="378068"/>
                      </a:cubicBezTo>
                      <a:cubicBezTo>
                        <a:pt x="187932" y="375213"/>
                        <a:pt x="159381" y="368360"/>
                        <a:pt x="133684" y="353514"/>
                      </a:cubicBezTo>
                      <a:cubicBezTo>
                        <a:pt x="112557" y="341522"/>
                        <a:pt x="98852" y="324392"/>
                        <a:pt x="101707" y="298125"/>
                      </a:cubicBezTo>
                      <a:cubicBezTo>
                        <a:pt x="103991" y="275284"/>
                        <a:pt x="107988" y="258153"/>
                        <a:pt x="139395" y="263292"/>
                      </a:cubicBezTo>
                      <a:cubicBezTo>
                        <a:pt x="166804" y="267860"/>
                        <a:pt x="183935" y="250730"/>
                        <a:pt x="191929" y="225604"/>
                      </a:cubicBezTo>
                      <a:cubicBezTo>
                        <a:pt x="201636" y="195340"/>
                        <a:pt x="199923" y="163363"/>
                        <a:pt x="198781" y="131956"/>
                      </a:cubicBezTo>
                      <a:cubicBezTo>
                        <a:pt x="198210" y="122820"/>
                        <a:pt x="195355" y="113684"/>
                        <a:pt x="183935" y="116539"/>
                      </a:cubicBezTo>
                      <a:cubicBezTo>
                        <a:pt x="164520" y="121107"/>
                        <a:pt x="147389" y="131956"/>
                        <a:pt x="130258" y="142235"/>
                      </a:cubicBezTo>
                      <a:cubicBezTo>
                        <a:pt x="122835" y="146803"/>
                        <a:pt x="130258" y="151942"/>
                        <a:pt x="132543" y="155940"/>
                      </a:cubicBezTo>
                      <a:cubicBezTo>
                        <a:pt x="137682" y="164505"/>
                        <a:pt x="146818" y="170786"/>
                        <a:pt x="147960" y="183920"/>
                      </a:cubicBezTo>
                      <a:cubicBezTo>
                        <a:pt x="108560" y="180493"/>
                        <a:pt x="78295" y="158795"/>
                        <a:pt x="49744" y="135954"/>
                      </a:cubicBezTo>
                      <a:cubicBezTo>
                        <a:pt x="30900" y="121107"/>
                        <a:pt x="-1648" y="110258"/>
                        <a:pt x="65" y="87417"/>
                      </a:cubicBezTo>
                      <a:cubicBezTo>
                        <a:pt x="1207" y="73712"/>
                        <a:pt x="39465" y="73141"/>
                        <a:pt x="61165" y="67431"/>
                      </a:cubicBezTo>
                      <a:cubicBezTo>
                        <a:pt x="131971" y="48587"/>
                        <a:pt x="198210" y="15468"/>
                        <a:pt x="270730" y="3476"/>
                      </a:cubicBezTo>
                      <a:cubicBezTo>
                        <a:pt x="347248" y="-9657"/>
                        <a:pt x="401495" y="14325"/>
                        <a:pt x="429475" y="77138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8" name="Forme libre : forme 87">
                  <a:extLst>
                    <a:ext uri="{FF2B5EF4-FFF2-40B4-BE49-F238E27FC236}">
                      <a16:creationId xmlns:a16="http://schemas.microsoft.com/office/drawing/2014/main" id="{EA58BE32-B642-4954-B782-7EC96A9FF46C}"/>
                    </a:ext>
                  </a:extLst>
                </p:cNvPr>
                <p:cNvSpPr/>
                <p:nvPr/>
              </p:nvSpPr>
              <p:spPr>
                <a:xfrm>
                  <a:off x="8750334" y="732412"/>
                  <a:ext cx="128553" cy="410207"/>
                </a:xfrm>
                <a:custGeom>
                  <a:avLst/>
                  <a:gdLst>
                    <a:gd name="connsiteX0" fmla="*/ 87152 w 128553"/>
                    <a:gd name="connsiteY0" fmla="*/ 410207 h 410207"/>
                    <a:gd name="connsiteX1" fmla="*/ 927 w 128553"/>
                    <a:gd name="connsiteY1" fmla="*/ 177229 h 410207"/>
                    <a:gd name="connsiteX2" fmla="*/ 94575 w 128553"/>
                    <a:gd name="connsiteY2" fmla="*/ 4780 h 410207"/>
                    <a:gd name="connsiteX3" fmla="*/ 123127 w 128553"/>
                    <a:gd name="connsiteY3" fmla="*/ 16200 h 410207"/>
                    <a:gd name="connsiteX4" fmla="*/ 56888 w 128553"/>
                    <a:gd name="connsiteY4" fmla="*/ 180655 h 410207"/>
                    <a:gd name="connsiteX5" fmla="*/ 45467 w 128553"/>
                    <a:gd name="connsiteY5" fmla="*/ 219485 h 410207"/>
                    <a:gd name="connsiteX6" fmla="*/ 87723 w 128553"/>
                    <a:gd name="connsiteY6" fmla="*/ 331406 h 410207"/>
                    <a:gd name="connsiteX7" fmla="*/ 87152 w 128553"/>
                    <a:gd name="connsiteY7" fmla="*/ 410207 h 410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553" h="410207">
                      <a:moveTo>
                        <a:pt x="87152" y="410207"/>
                      </a:moveTo>
                      <a:cubicBezTo>
                        <a:pt x="48323" y="334261"/>
                        <a:pt x="9493" y="261170"/>
                        <a:pt x="927" y="177229"/>
                      </a:cubicBezTo>
                      <a:cubicBezTo>
                        <a:pt x="-6496" y="106422"/>
                        <a:pt x="31192" y="37328"/>
                        <a:pt x="94575" y="4780"/>
                      </a:cubicBezTo>
                      <a:cubicBezTo>
                        <a:pt x="109422" y="-2643"/>
                        <a:pt x="118558" y="-3214"/>
                        <a:pt x="123127" y="16200"/>
                      </a:cubicBezTo>
                      <a:cubicBezTo>
                        <a:pt x="139686" y="85865"/>
                        <a:pt x="118558" y="142968"/>
                        <a:pt x="56888" y="180655"/>
                      </a:cubicBezTo>
                      <a:cubicBezTo>
                        <a:pt x="38044" y="192076"/>
                        <a:pt x="42612" y="205780"/>
                        <a:pt x="45467" y="219485"/>
                      </a:cubicBezTo>
                      <a:cubicBezTo>
                        <a:pt x="54604" y="258315"/>
                        <a:pt x="71164" y="294860"/>
                        <a:pt x="87723" y="331406"/>
                      </a:cubicBezTo>
                      <a:cubicBezTo>
                        <a:pt x="98572" y="355960"/>
                        <a:pt x="100857" y="381656"/>
                        <a:pt x="87152" y="410207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89" name="Forme libre : forme 88">
                  <a:extLst>
                    <a:ext uri="{FF2B5EF4-FFF2-40B4-BE49-F238E27FC236}">
                      <a16:creationId xmlns:a16="http://schemas.microsoft.com/office/drawing/2014/main" id="{7AC6BF58-B657-45CE-BE3F-E9D28F47D1AC}"/>
                    </a:ext>
                  </a:extLst>
                </p:cNvPr>
                <p:cNvSpPr/>
                <p:nvPr/>
              </p:nvSpPr>
              <p:spPr>
                <a:xfrm>
                  <a:off x="7599942" y="731346"/>
                  <a:ext cx="123608" cy="411272"/>
                </a:xfrm>
                <a:custGeom>
                  <a:avLst/>
                  <a:gdLst>
                    <a:gd name="connsiteX0" fmla="*/ 36681 w 123608"/>
                    <a:gd name="connsiteY0" fmla="*/ 411273 h 411272"/>
                    <a:gd name="connsiteX1" fmla="*/ 38965 w 123608"/>
                    <a:gd name="connsiteY1" fmla="*/ 337040 h 411272"/>
                    <a:gd name="connsiteX2" fmla="*/ 77794 w 123608"/>
                    <a:gd name="connsiteY2" fmla="*/ 233113 h 411272"/>
                    <a:gd name="connsiteX3" fmla="*/ 56095 w 123608"/>
                    <a:gd name="connsiteY3" fmla="*/ 171443 h 411272"/>
                    <a:gd name="connsiteX4" fmla="*/ 4703 w 123608"/>
                    <a:gd name="connsiteY4" fmla="*/ 14982 h 411272"/>
                    <a:gd name="connsiteX5" fmla="*/ 28686 w 123608"/>
                    <a:gd name="connsiteY5" fmla="*/ 4704 h 411272"/>
                    <a:gd name="connsiteX6" fmla="*/ 123476 w 123608"/>
                    <a:gd name="connsiteY6" fmla="*/ 150315 h 411272"/>
                    <a:gd name="connsiteX7" fmla="*/ 36681 w 123608"/>
                    <a:gd name="connsiteY7" fmla="*/ 411273 h 411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608" h="411272">
                      <a:moveTo>
                        <a:pt x="36681" y="411273"/>
                      </a:moveTo>
                      <a:cubicBezTo>
                        <a:pt x="24118" y="379867"/>
                        <a:pt x="31541" y="358168"/>
                        <a:pt x="38965" y="337040"/>
                      </a:cubicBezTo>
                      <a:cubicBezTo>
                        <a:pt x="50956" y="302207"/>
                        <a:pt x="65232" y="267946"/>
                        <a:pt x="77794" y="233113"/>
                      </a:cubicBezTo>
                      <a:cubicBezTo>
                        <a:pt x="86931" y="206846"/>
                        <a:pt x="84075" y="186860"/>
                        <a:pt x="56095" y="171443"/>
                      </a:cubicBezTo>
                      <a:cubicBezTo>
                        <a:pt x="-3291" y="139465"/>
                        <a:pt x="-5575" y="68087"/>
                        <a:pt x="4703" y="14982"/>
                      </a:cubicBezTo>
                      <a:cubicBezTo>
                        <a:pt x="7558" y="136"/>
                        <a:pt x="15553" y="-4433"/>
                        <a:pt x="28686" y="4704"/>
                      </a:cubicBezTo>
                      <a:cubicBezTo>
                        <a:pt x="81792" y="38965"/>
                        <a:pt x="121192" y="80079"/>
                        <a:pt x="123476" y="150315"/>
                      </a:cubicBezTo>
                      <a:cubicBezTo>
                        <a:pt x="126331" y="246247"/>
                        <a:pt x="82362" y="325048"/>
                        <a:pt x="36681" y="411273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0" name="Forme libre : forme 89">
                  <a:extLst>
                    <a:ext uri="{FF2B5EF4-FFF2-40B4-BE49-F238E27FC236}">
                      <a16:creationId xmlns:a16="http://schemas.microsoft.com/office/drawing/2014/main" id="{41828C54-D985-4FDC-91C8-F6E2E0733536}"/>
                    </a:ext>
                  </a:extLst>
                </p:cNvPr>
                <p:cNvSpPr/>
                <p:nvPr/>
              </p:nvSpPr>
              <p:spPr>
                <a:xfrm>
                  <a:off x="7537917" y="2261323"/>
                  <a:ext cx="203835" cy="197529"/>
                </a:xfrm>
                <a:custGeom>
                  <a:avLst/>
                  <a:gdLst>
                    <a:gd name="connsiteX0" fmla="*/ 28470 w 203835"/>
                    <a:gd name="connsiteY0" fmla="*/ 197506 h 197529"/>
                    <a:gd name="connsiteX1" fmla="*/ 7342 w 203835"/>
                    <a:gd name="connsiteY1" fmla="*/ 163816 h 197529"/>
                    <a:gd name="connsiteX2" fmla="*/ 64445 w 203835"/>
                    <a:gd name="connsiteY2" fmla="*/ 93009 h 197529"/>
                    <a:gd name="connsiteX3" fmla="*/ 59876 w 203835"/>
                    <a:gd name="connsiteY3" fmla="*/ 63887 h 197529"/>
                    <a:gd name="connsiteX4" fmla="*/ 17621 w 203835"/>
                    <a:gd name="connsiteY4" fmla="*/ 26770 h 197529"/>
                    <a:gd name="connsiteX5" fmla="*/ 27328 w 203835"/>
                    <a:gd name="connsiteY5" fmla="*/ 2216 h 197529"/>
                    <a:gd name="connsiteX6" fmla="*/ 146672 w 203835"/>
                    <a:gd name="connsiteY6" fmla="*/ 46185 h 197529"/>
                    <a:gd name="connsiteX7" fmla="*/ 190641 w 203835"/>
                    <a:gd name="connsiteY7" fmla="*/ 81017 h 197529"/>
                    <a:gd name="connsiteX8" fmla="*/ 195780 w 203835"/>
                    <a:gd name="connsiteY8" fmla="*/ 112424 h 197529"/>
                    <a:gd name="connsiteX9" fmla="*/ 28470 w 203835"/>
                    <a:gd name="connsiteY9" fmla="*/ 197506 h 197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835" h="197529">
                      <a:moveTo>
                        <a:pt x="28470" y="197506"/>
                      </a:moveTo>
                      <a:cubicBezTo>
                        <a:pt x="-652" y="198077"/>
                        <a:pt x="-6933" y="188370"/>
                        <a:pt x="7342" y="163816"/>
                      </a:cubicBezTo>
                      <a:cubicBezTo>
                        <a:pt x="22760" y="137549"/>
                        <a:pt x="43888" y="115279"/>
                        <a:pt x="64445" y="93009"/>
                      </a:cubicBezTo>
                      <a:cubicBezTo>
                        <a:pt x="76436" y="79875"/>
                        <a:pt x="77007" y="71881"/>
                        <a:pt x="59876" y="63887"/>
                      </a:cubicBezTo>
                      <a:cubicBezTo>
                        <a:pt x="42175" y="55892"/>
                        <a:pt x="27899" y="43330"/>
                        <a:pt x="17621" y="26770"/>
                      </a:cubicBezTo>
                      <a:cubicBezTo>
                        <a:pt x="9626" y="14778"/>
                        <a:pt x="10769" y="6213"/>
                        <a:pt x="27328" y="2216"/>
                      </a:cubicBezTo>
                      <a:cubicBezTo>
                        <a:pt x="66158" y="-6921"/>
                        <a:pt x="123260" y="13065"/>
                        <a:pt x="146672" y="46185"/>
                      </a:cubicBezTo>
                      <a:cubicBezTo>
                        <a:pt x="158093" y="62173"/>
                        <a:pt x="173510" y="72452"/>
                        <a:pt x="190641" y="81017"/>
                      </a:cubicBezTo>
                      <a:cubicBezTo>
                        <a:pt x="206630" y="89012"/>
                        <a:pt x="207772" y="99290"/>
                        <a:pt x="195780" y="112424"/>
                      </a:cubicBezTo>
                      <a:cubicBezTo>
                        <a:pt x="151240" y="161532"/>
                        <a:pt x="98135" y="195793"/>
                        <a:pt x="28470" y="197506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1" name="Forme libre : forme 90">
                  <a:extLst>
                    <a:ext uri="{FF2B5EF4-FFF2-40B4-BE49-F238E27FC236}">
                      <a16:creationId xmlns:a16="http://schemas.microsoft.com/office/drawing/2014/main" id="{34516394-64F9-4B41-83EE-4E2C4A16D0F8}"/>
                    </a:ext>
                  </a:extLst>
                </p:cNvPr>
                <p:cNvSpPr/>
                <p:nvPr/>
              </p:nvSpPr>
              <p:spPr>
                <a:xfrm>
                  <a:off x="8737041" y="2262397"/>
                  <a:ext cx="201681" cy="197679"/>
                </a:xfrm>
                <a:custGeom>
                  <a:avLst/>
                  <a:gdLst>
                    <a:gd name="connsiteX0" fmla="*/ 158690 w 201681"/>
                    <a:gd name="connsiteY0" fmla="*/ 0 h 197679"/>
                    <a:gd name="connsiteX1" fmla="*/ 185528 w 201681"/>
                    <a:gd name="connsiteY1" fmla="*/ 9707 h 197679"/>
                    <a:gd name="connsiteX2" fmla="*/ 175249 w 201681"/>
                    <a:gd name="connsiteY2" fmla="*/ 34832 h 197679"/>
                    <a:gd name="connsiteX3" fmla="*/ 137562 w 201681"/>
                    <a:gd name="connsiteY3" fmla="*/ 64526 h 197679"/>
                    <a:gd name="connsiteX4" fmla="*/ 133565 w 201681"/>
                    <a:gd name="connsiteY4" fmla="*/ 89080 h 197679"/>
                    <a:gd name="connsiteX5" fmla="*/ 195235 w 201681"/>
                    <a:gd name="connsiteY5" fmla="*/ 166739 h 197679"/>
                    <a:gd name="connsiteX6" fmla="*/ 176963 w 201681"/>
                    <a:gd name="connsiteY6" fmla="*/ 197574 h 197679"/>
                    <a:gd name="connsiteX7" fmla="*/ 7940 w 201681"/>
                    <a:gd name="connsiteY7" fmla="*/ 110779 h 197679"/>
                    <a:gd name="connsiteX8" fmla="*/ 18789 w 201681"/>
                    <a:gd name="connsiteY8" fmla="*/ 74233 h 197679"/>
                    <a:gd name="connsiteX9" fmla="*/ 51337 w 201681"/>
                    <a:gd name="connsiteY9" fmla="*/ 51963 h 197679"/>
                    <a:gd name="connsiteX10" fmla="*/ 158690 w 201681"/>
                    <a:gd name="connsiteY10" fmla="*/ 0 h 19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1681" h="197679">
                      <a:moveTo>
                        <a:pt x="158690" y="0"/>
                      </a:moveTo>
                      <a:cubicBezTo>
                        <a:pt x="168397" y="571"/>
                        <a:pt x="180960" y="-1713"/>
                        <a:pt x="185528" y="9707"/>
                      </a:cubicBezTo>
                      <a:cubicBezTo>
                        <a:pt x="189525" y="18844"/>
                        <a:pt x="180960" y="27409"/>
                        <a:pt x="175249" y="34832"/>
                      </a:cubicBezTo>
                      <a:cubicBezTo>
                        <a:pt x="165542" y="47966"/>
                        <a:pt x="152408" y="57673"/>
                        <a:pt x="137562" y="64526"/>
                      </a:cubicBezTo>
                      <a:cubicBezTo>
                        <a:pt x="122715" y="71378"/>
                        <a:pt x="122145" y="77659"/>
                        <a:pt x="133565" y="89080"/>
                      </a:cubicBezTo>
                      <a:cubicBezTo>
                        <a:pt x="157548" y="112492"/>
                        <a:pt x="179818" y="137046"/>
                        <a:pt x="195235" y="166739"/>
                      </a:cubicBezTo>
                      <a:cubicBezTo>
                        <a:pt x="207227" y="190722"/>
                        <a:pt x="203230" y="198716"/>
                        <a:pt x="176963" y="197574"/>
                      </a:cubicBezTo>
                      <a:cubicBezTo>
                        <a:pt x="107869" y="194719"/>
                        <a:pt x="50767" y="166168"/>
                        <a:pt x="7940" y="110779"/>
                      </a:cubicBezTo>
                      <a:cubicBezTo>
                        <a:pt x="-5194" y="93648"/>
                        <a:pt x="-2339" y="81656"/>
                        <a:pt x="18789" y="74233"/>
                      </a:cubicBezTo>
                      <a:cubicBezTo>
                        <a:pt x="31352" y="69665"/>
                        <a:pt x="44485" y="63955"/>
                        <a:pt x="51337" y="51963"/>
                      </a:cubicBezTo>
                      <a:cubicBezTo>
                        <a:pt x="74178" y="8565"/>
                        <a:pt x="115292" y="3426"/>
                        <a:pt x="158690" y="0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2" name="Forme libre : forme 91">
                  <a:extLst>
                    <a:ext uri="{FF2B5EF4-FFF2-40B4-BE49-F238E27FC236}">
                      <a16:creationId xmlns:a16="http://schemas.microsoft.com/office/drawing/2014/main" id="{8D60A83A-8EA1-4D11-BA39-098A207C885D}"/>
                    </a:ext>
                  </a:extLst>
                </p:cNvPr>
                <p:cNvSpPr/>
                <p:nvPr/>
              </p:nvSpPr>
              <p:spPr>
                <a:xfrm>
                  <a:off x="6986474" y="2687621"/>
                  <a:ext cx="226636" cy="334963"/>
                </a:xfrm>
                <a:custGeom>
                  <a:avLst/>
                  <a:gdLst>
                    <a:gd name="connsiteX0" fmla="*/ 101965 w 226636"/>
                    <a:gd name="connsiteY0" fmla="*/ 218320 h 334963"/>
                    <a:gd name="connsiteX1" fmla="*/ 71701 w 226636"/>
                    <a:gd name="connsiteY1" fmla="*/ 222888 h 334963"/>
                    <a:gd name="connsiteX2" fmla="*/ 80837 w 226636"/>
                    <a:gd name="connsiteY2" fmla="*/ 256579 h 334963"/>
                    <a:gd name="connsiteX3" fmla="*/ 127091 w 226636"/>
                    <a:gd name="connsiteY3" fmla="*/ 313681 h 334963"/>
                    <a:gd name="connsiteX4" fmla="*/ 135085 w 226636"/>
                    <a:gd name="connsiteY4" fmla="*/ 330241 h 334963"/>
                    <a:gd name="connsiteX5" fmla="*/ 114528 w 226636"/>
                    <a:gd name="connsiteY5" fmla="*/ 331954 h 334963"/>
                    <a:gd name="connsiteX6" fmla="*/ 52857 w 226636"/>
                    <a:gd name="connsiteY6" fmla="*/ 261147 h 334963"/>
                    <a:gd name="connsiteX7" fmla="*/ 12315 w 226636"/>
                    <a:gd name="connsiteY7" fmla="*/ 161789 h 334963"/>
                    <a:gd name="connsiteX8" fmla="*/ 28303 w 226636"/>
                    <a:gd name="connsiteY8" fmla="*/ 45300 h 334963"/>
                    <a:gd name="connsiteX9" fmla="*/ 141937 w 226636"/>
                    <a:gd name="connsiteY9" fmla="*/ 3615 h 334963"/>
                    <a:gd name="connsiteX10" fmla="*/ 225307 w 226636"/>
                    <a:gd name="connsiteY10" fmla="*/ 91553 h 334963"/>
                    <a:gd name="connsiteX11" fmla="*/ 101965 w 226636"/>
                    <a:gd name="connsiteY11" fmla="*/ 218320 h 334963"/>
                    <a:gd name="connsiteX12" fmla="*/ 30587 w 226636"/>
                    <a:gd name="connsiteY12" fmla="*/ 128670 h 334963"/>
                    <a:gd name="connsiteX13" fmla="*/ 124235 w 226636"/>
                    <a:gd name="connsiteY13" fmla="*/ 189198 h 334963"/>
                    <a:gd name="connsiteX14" fmla="*/ 192187 w 226636"/>
                    <a:gd name="connsiteY14" fmla="*/ 112110 h 334963"/>
                    <a:gd name="connsiteX15" fmla="*/ 132230 w 226636"/>
                    <a:gd name="connsiteY15" fmla="*/ 25885 h 334963"/>
                    <a:gd name="connsiteX16" fmla="*/ 30587 w 226636"/>
                    <a:gd name="connsiteY16" fmla="*/ 128670 h 334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6636" h="334963">
                      <a:moveTo>
                        <a:pt x="101965" y="218320"/>
                      </a:moveTo>
                      <a:cubicBezTo>
                        <a:pt x="92258" y="220033"/>
                        <a:pt x="77982" y="212039"/>
                        <a:pt x="71701" y="222888"/>
                      </a:cubicBezTo>
                      <a:cubicBezTo>
                        <a:pt x="64849" y="234309"/>
                        <a:pt x="75127" y="246300"/>
                        <a:pt x="80837" y="256579"/>
                      </a:cubicBezTo>
                      <a:cubicBezTo>
                        <a:pt x="92829" y="278278"/>
                        <a:pt x="108818" y="297122"/>
                        <a:pt x="127091" y="313681"/>
                      </a:cubicBezTo>
                      <a:cubicBezTo>
                        <a:pt x="131659" y="318250"/>
                        <a:pt x="139082" y="323389"/>
                        <a:pt x="135085" y="330241"/>
                      </a:cubicBezTo>
                      <a:cubicBezTo>
                        <a:pt x="130517" y="337664"/>
                        <a:pt x="120809" y="334809"/>
                        <a:pt x="114528" y="331954"/>
                      </a:cubicBezTo>
                      <a:cubicBezTo>
                        <a:pt x="84264" y="317107"/>
                        <a:pt x="61994" y="293695"/>
                        <a:pt x="52857" y="261147"/>
                      </a:cubicBezTo>
                      <a:cubicBezTo>
                        <a:pt x="43150" y="226315"/>
                        <a:pt x="29445" y="193766"/>
                        <a:pt x="12315" y="161789"/>
                      </a:cubicBezTo>
                      <a:cubicBezTo>
                        <a:pt x="-9384" y="121246"/>
                        <a:pt x="-1390" y="80132"/>
                        <a:pt x="28303" y="45300"/>
                      </a:cubicBezTo>
                      <a:cubicBezTo>
                        <a:pt x="57996" y="10467"/>
                        <a:pt x="95684" y="-8376"/>
                        <a:pt x="141937" y="3615"/>
                      </a:cubicBezTo>
                      <a:cubicBezTo>
                        <a:pt x="187048" y="15036"/>
                        <a:pt x="216741" y="45300"/>
                        <a:pt x="225307" y="91553"/>
                      </a:cubicBezTo>
                      <a:cubicBezTo>
                        <a:pt x="236727" y="153795"/>
                        <a:pt x="172773" y="219462"/>
                        <a:pt x="101965" y="218320"/>
                      </a:cubicBezTo>
                      <a:close/>
                      <a:moveTo>
                        <a:pt x="30587" y="128670"/>
                      </a:moveTo>
                      <a:cubicBezTo>
                        <a:pt x="30016" y="177207"/>
                        <a:pt x="81409" y="210897"/>
                        <a:pt x="124235" y="189198"/>
                      </a:cubicBezTo>
                      <a:cubicBezTo>
                        <a:pt x="156784" y="173209"/>
                        <a:pt x="180767" y="146942"/>
                        <a:pt x="192187" y="112110"/>
                      </a:cubicBezTo>
                      <a:cubicBezTo>
                        <a:pt x="205892" y="69854"/>
                        <a:pt x="174486" y="25314"/>
                        <a:pt x="132230" y="25885"/>
                      </a:cubicBezTo>
                      <a:cubicBezTo>
                        <a:pt x="84835" y="26456"/>
                        <a:pt x="31159" y="80703"/>
                        <a:pt x="30587" y="12867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3" name="Forme libre : forme 92">
                  <a:extLst>
                    <a:ext uri="{FF2B5EF4-FFF2-40B4-BE49-F238E27FC236}">
                      <a16:creationId xmlns:a16="http://schemas.microsoft.com/office/drawing/2014/main" id="{456F5BBC-C9D5-422A-B347-43354D697220}"/>
                    </a:ext>
                  </a:extLst>
                </p:cNvPr>
                <p:cNvSpPr/>
                <p:nvPr/>
              </p:nvSpPr>
              <p:spPr>
                <a:xfrm>
                  <a:off x="9029007" y="2844842"/>
                  <a:ext cx="266593" cy="298074"/>
                </a:xfrm>
                <a:custGeom>
                  <a:avLst/>
                  <a:gdLst>
                    <a:gd name="connsiteX0" fmla="*/ 190494 w 266593"/>
                    <a:gd name="connsiteY0" fmla="*/ 145040 h 298074"/>
                    <a:gd name="connsiteX1" fmla="*/ 153948 w 266593"/>
                    <a:gd name="connsiteY1" fmla="*/ 81086 h 298074"/>
                    <a:gd name="connsiteX2" fmla="*/ 98559 w 266593"/>
                    <a:gd name="connsiteY2" fmla="*/ 44540 h 298074"/>
                    <a:gd name="connsiteX3" fmla="*/ 165369 w 266593"/>
                    <a:gd name="connsiteY3" fmla="*/ 0 h 298074"/>
                    <a:gd name="connsiteX4" fmla="*/ 171079 w 266593"/>
                    <a:gd name="connsiteY4" fmla="*/ 61099 h 298074"/>
                    <a:gd name="connsiteX5" fmla="*/ 229324 w 266593"/>
                    <a:gd name="connsiteY5" fmla="*/ 151892 h 298074"/>
                    <a:gd name="connsiteX6" fmla="*/ 244741 w 266593"/>
                    <a:gd name="connsiteY6" fmla="*/ 168452 h 298074"/>
                    <a:gd name="connsiteX7" fmla="*/ 264727 w 266593"/>
                    <a:gd name="connsiteY7" fmla="*/ 181586 h 298074"/>
                    <a:gd name="connsiteX8" fmla="*/ 217332 w 266593"/>
                    <a:gd name="connsiteY8" fmla="*/ 203856 h 298074"/>
                    <a:gd name="connsiteX9" fmla="*/ 162514 w 266593"/>
                    <a:gd name="connsiteY9" fmla="*/ 179873 h 298074"/>
                    <a:gd name="connsiteX10" fmla="*/ 52877 w 266593"/>
                    <a:gd name="connsiteY10" fmla="*/ 133049 h 298074"/>
                    <a:gd name="connsiteX11" fmla="*/ 46025 w 266593"/>
                    <a:gd name="connsiteY11" fmla="*/ 131906 h 298074"/>
                    <a:gd name="connsiteX12" fmla="*/ 47738 w 266593"/>
                    <a:gd name="connsiteY12" fmla="*/ 138188 h 298074"/>
                    <a:gd name="connsiteX13" fmla="*/ 101414 w 266593"/>
                    <a:gd name="connsiteY13" fmla="*/ 231836 h 298074"/>
                    <a:gd name="connsiteX14" fmla="*/ 147096 w 266593"/>
                    <a:gd name="connsiteY14" fmla="*/ 250679 h 298074"/>
                    <a:gd name="connsiteX15" fmla="*/ 72292 w 266593"/>
                    <a:gd name="connsiteY15" fmla="*/ 298075 h 298074"/>
                    <a:gd name="connsiteX16" fmla="*/ 64298 w 266593"/>
                    <a:gd name="connsiteY16" fmla="*/ 219844 h 298074"/>
                    <a:gd name="connsiteX17" fmla="*/ 7196 w 266593"/>
                    <a:gd name="connsiteY17" fmla="*/ 118202 h 298074"/>
                    <a:gd name="connsiteX18" fmla="*/ 4340 w 266593"/>
                    <a:gd name="connsiteY18" fmla="*/ 89651 h 298074"/>
                    <a:gd name="connsiteX19" fmla="*/ 31178 w 266593"/>
                    <a:gd name="connsiteY19" fmla="*/ 90222 h 298074"/>
                    <a:gd name="connsiteX20" fmla="*/ 183642 w 266593"/>
                    <a:gd name="connsiteY20" fmla="*/ 151321 h 298074"/>
                    <a:gd name="connsiteX21" fmla="*/ 191065 w 266593"/>
                    <a:gd name="connsiteY21" fmla="*/ 151892 h 298074"/>
                    <a:gd name="connsiteX22" fmla="*/ 190494 w 266593"/>
                    <a:gd name="connsiteY22" fmla="*/ 145040 h 29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66593" h="298074">
                      <a:moveTo>
                        <a:pt x="190494" y="145040"/>
                      </a:moveTo>
                      <a:cubicBezTo>
                        <a:pt x="178503" y="123912"/>
                        <a:pt x="165940" y="102213"/>
                        <a:pt x="153948" y="81086"/>
                      </a:cubicBezTo>
                      <a:cubicBezTo>
                        <a:pt x="141957" y="59386"/>
                        <a:pt x="127681" y="41114"/>
                        <a:pt x="98559" y="44540"/>
                      </a:cubicBezTo>
                      <a:cubicBezTo>
                        <a:pt x="108837" y="21128"/>
                        <a:pt x="130537" y="6281"/>
                        <a:pt x="165369" y="0"/>
                      </a:cubicBezTo>
                      <a:cubicBezTo>
                        <a:pt x="151093" y="22841"/>
                        <a:pt x="160801" y="42256"/>
                        <a:pt x="171079" y="61099"/>
                      </a:cubicBezTo>
                      <a:cubicBezTo>
                        <a:pt x="188210" y="93077"/>
                        <a:pt x="207054" y="123341"/>
                        <a:pt x="229324" y="151892"/>
                      </a:cubicBezTo>
                      <a:cubicBezTo>
                        <a:pt x="233892" y="157603"/>
                        <a:pt x="240745" y="162171"/>
                        <a:pt x="244741" y="168452"/>
                      </a:cubicBezTo>
                      <a:cubicBezTo>
                        <a:pt x="249881" y="177017"/>
                        <a:pt x="273293" y="165597"/>
                        <a:pt x="264727" y="181586"/>
                      </a:cubicBezTo>
                      <a:cubicBezTo>
                        <a:pt x="256733" y="197003"/>
                        <a:pt x="238460" y="210708"/>
                        <a:pt x="217332" y="203856"/>
                      </a:cubicBezTo>
                      <a:cubicBezTo>
                        <a:pt x="198489" y="197574"/>
                        <a:pt x="180787" y="187867"/>
                        <a:pt x="162514" y="179873"/>
                      </a:cubicBezTo>
                      <a:cubicBezTo>
                        <a:pt x="125968" y="163884"/>
                        <a:pt x="89423" y="148466"/>
                        <a:pt x="52877" y="133049"/>
                      </a:cubicBezTo>
                      <a:cubicBezTo>
                        <a:pt x="50593" y="132478"/>
                        <a:pt x="48309" y="132478"/>
                        <a:pt x="46025" y="131906"/>
                      </a:cubicBezTo>
                      <a:cubicBezTo>
                        <a:pt x="46596" y="134191"/>
                        <a:pt x="47167" y="136475"/>
                        <a:pt x="47738" y="138188"/>
                      </a:cubicBezTo>
                      <a:cubicBezTo>
                        <a:pt x="62585" y="170736"/>
                        <a:pt x="83141" y="200429"/>
                        <a:pt x="101414" y="231836"/>
                      </a:cubicBezTo>
                      <a:cubicBezTo>
                        <a:pt x="111693" y="249538"/>
                        <a:pt x="127681" y="251251"/>
                        <a:pt x="147096" y="250679"/>
                      </a:cubicBezTo>
                      <a:cubicBezTo>
                        <a:pt x="128823" y="272379"/>
                        <a:pt x="105982" y="285512"/>
                        <a:pt x="72292" y="298075"/>
                      </a:cubicBezTo>
                      <a:cubicBezTo>
                        <a:pt x="93420" y="264955"/>
                        <a:pt x="76860" y="242685"/>
                        <a:pt x="64298" y="219844"/>
                      </a:cubicBezTo>
                      <a:cubicBezTo>
                        <a:pt x="45454" y="186154"/>
                        <a:pt x="26039" y="152464"/>
                        <a:pt x="7196" y="118202"/>
                      </a:cubicBezTo>
                      <a:cubicBezTo>
                        <a:pt x="2627" y="109637"/>
                        <a:pt x="-4796" y="99358"/>
                        <a:pt x="4340" y="89651"/>
                      </a:cubicBezTo>
                      <a:cubicBezTo>
                        <a:pt x="12335" y="81086"/>
                        <a:pt x="22613" y="86796"/>
                        <a:pt x="31178" y="90222"/>
                      </a:cubicBezTo>
                      <a:cubicBezTo>
                        <a:pt x="82000" y="110208"/>
                        <a:pt x="132821" y="130764"/>
                        <a:pt x="183642" y="151321"/>
                      </a:cubicBezTo>
                      <a:cubicBezTo>
                        <a:pt x="185926" y="151321"/>
                        <a:pt x="188210" y="151321"/>
                        <a:pt x="191065" y="151892"/>
                      </a:cubicBezTo>
                      <a:cubicBezTo>
                        <a:pt x="191636" y="149037"/>
                        <a:pt x="191065" y="147324"/>
                        <a:pt x="190494" y="14504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4" name="Forme libre : forme 93">
                  <a:extLst>
                    <a:ext uri="{FF2B5EF4-FFF2-40B4-BE49-F238E27FC236}">
                      <a16:creationId xmlns:a16="http://schemas.microsoft.com/office/drawing/2014/main" id="{A3E40246-3619-45F9-87C6-AD4E9157A083}"/>
                    </a:ext>
                  </a:extLst>
                </p:cNvPr>
                <p:cNvSpPr/>
                <p:nvPr/>
              </p:nvSpPr>
              <p:spPr>
                <a:xfrm>
                  <a:off x="6604211" y="2223567"/>
                  <a:ext cx="247836" cy="237080"/>
                </a:xfrm>
                <a:custGeom>
                  <a:avLst/>
                  <a:gdLst>
                    <a:gd name="connsiteX0" fmla="*/ 187867 w 247836"/>
                    <a:gd name="connsiteY0" fmla="*/ 0 h 237080"/>
                    <a:gd name="connsiteX1" fmla="*/ 241543 w 247836"/>
                    <a:gd name="connsiteY1" fmla="*/ 97074 h 237080"/>
                    <a:gd name="connsiteX2" fmla="*/ 190151 w 247836"/>
                    <a:gd name="connsiteY2" fmla="*/ 172449 h 237080"/>
                    <a:gd name="connsiteX3" fmla="*/ 167881 w 247836"/>
                    <a:gd name="connsiteY3" fmla="*/ 187867 h 237080"/>
                    <a:gd name="connsiteX4" fmla="*/ 74233 w 247836"/>
                    <a:gd name="connsiteY4" fmla="*/ 223270 h 237080"/>
                    <a:gd name="connsiteX5" fmla="*/ 0 w 247836"/>
                    <a:gd name="connsiteY5" fmla="*/ 105068 h 237080"/>
                    <a:gd name="connsiteX6" fmla="*/ 187867 w 247836"/>
                    <a:gd name="connsiteY6" fmla="*/ 0 h 237080"/>
                    <a:gd name="connsiteX7" fmla="*/ 140472 w 247836"/>
                    <a:gd name="connsiteY7" fmla="*/ 166739 h 237080"/>
                    <a:gd name="connsiteX8" fmla="*/ 109065 w 247836"/>
                    <a:gd name="connsiteY8" fmla="*/ 116489 h 237080"/>
                    <a:gd name="connsiteX9" fmla="*/ 51392 w 247836"/>
                    <a:gd name="connsiteY9" fmla="*/ 157032 h 237080"/>
                    <a:gd name="connsiteX10" fmla="*/ 102784 w 247836"/>
                    <a:gd name="connsiteY10" fmla="*/ 203285 h 237080"/>
                    <a:gd name="connsiteX11" fmla="*/ 140472 w 247836"/>
                    <a:gd name="connsiteY11" fmla="*/ 166739 h 237080"/>
                    <a:gd name="connsiteX12" fmla="*/ 220986 w 247836"/>
                    <a:gd name="connsiteY12" fmla="*/ 110779 h 237080"/>
                    <a:gd name="connsiteX13" fmla="*/ 194148 w 247836"/>
                    <a:gd name="connsiteY13" fmla="*/ 69665 h 237080"/>
                    <a:gd name="connsiteX14" fmla="*/ 141043 w 247836"/>
                    <a:gd name="connsiteY14" fmla="*/ 105068 h 237080"/>
                    <a:gd name="connsiteX15" fmla="*/ 187296 w 247836"/>
                    <a:gd name="connsiteY15" fmla="*/ 142185 h 237080"/>
                    <a:gd name="connsiteX16" fmla="*/ 220986 w 247836"/>
                    <a:gd name="connsiteY16" fmla="*/ 110779 h 237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7836" h="237080">
                      <a:moveTo>
                        <a:pt x="187867" y="0"/>
                      </a:moveTo>
                      <a:cubicBezTo>
                        <a:pt x="210708" y="32548"/>
                        <a:pt x="227839" y="63955"/>
                        <a:pt x="241543" y="97074"/>
                      </a:cubicBezTo>
                      <a:cubicBezTo>
                        <a:pt x="259816" y="139901"/>
                        <a:pt x="236975" y="173591"/>
                        <a:pt x="190151" y="172449"/>
                      </a:cubicBezTo>
                      <a:cubicBezTo>
                        <a:pt x="177017" y="172449"/>
                        <a:pt x="170736" y="171878"/>
                        <a:pt x="167881" y="187867"/>
                      </a:cubicBezTo>
                      <a:cubicBezTo>
                        <a:pt x="160458" y="231836"/>
                        <a:pt x="106782" y="252964"/>
                        <a:pt x="74233" y="223270"/>
                      </a:cubicBezTo>
                      <a:cubicBezTo>
                        <a:pt x="39972" y="191864"/>
                        <a:pt x="19986" y="150179"/>
                        <a:pt x="0" y="105068"/>
                      </a:cubicBezTo>
                      <a:cubicBezTo>
                        <a:pt x="52534" y="119915"/>
                        <a:pt x="171307" y="52534"/>
                        <a:pt x="187867" y="0"/>
                      </a:cubicBezTo>
                      <a:close/>
                      <a:moveTo>
                        <a:pt x="140472" y="166739"/>
                      </a:moveTo>
                      <a:cubicBezTo>
                        <a:pt x="139901" y="141043"/>
                        <a:pt x="123912" y="115918"/>
                        <a:pt x="109065" y="116489"/>
                      </a:cubicBezTo>
                      <a:cubicBezTo>
                        <a:pt x="93077" y="117060"/>
                        <a:pt x="51392" y="146753"/>
                        <a:pt x="51392" y="157032"/>
                      </a:cubicBezTo>
                      <a:cubicBezTo>
                        <a:pt x="52534" y="176446"/>
                        <a:pt x="82228" y="203285"/>
                        <a:pt x="102784" y="203285"/>
                      </a:cubicBezTo>
                      <a:cubicBezTo>
                        <a:pt x="126767" y="202714"/>
                        <a:pt x="141043" y="189009"/>
                        <a:pt x="140472" y="166739"/>
                      </a:cubicBezTo>
                      <a:close/>
                      <a:moveTo>
                        <a:pt x="220986" y="110779"/>
                      </a:moveTo>
                      <a:cubicBezTo>
                        <a:pt x="219844" y="89080"/>
                        <a:pt x="205569" y="68523"/>
                        <a:pt x="194148" y="69665"/>
                      </a:cubicBezTo>
                      <a:cubicBezTo>
                        <a:pt x="174733" y="71378"/>
                        <a:pt x="139330" y="94790"/>
                        <a:pt x="141043" y="105068"/>
                      </a:cubicBezTo>
                      <a:cubicBezTo>
                        <a:pt x="142756" y="119344"/>
                        <a:pt x="172449" y="143898"/>
                        <a:pt x="187296" y="142185"/>
                      </a:cubicBezTo>
                      <a:cubicBezTo>
                        <a:pt x="206140" y="139330"/>
                        <a:pt x="218702" y="127909"/>
                        <a:pt x="220986" y="110779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5" name="Forme libre : forme 94">
                  <a:extLst>
                    <a:ext uri="{FF2B5EF4-FFF2-40B4-BE49-F238E27FC236}">
                      <a16:creationId xmlns:a16="http://schemas.microsoft.com/office/drawing/2014/main" id="{A3B5FE79-2CD4-4FC3-86C8-C3C951C05F39}"/>
                    </a:ext>
                  </a:extLst>
                </p:cNvPr>
                <p:cNvSpPr/>
                <p:nvPr/>
              </p:nvSpPr>
              <p:spPr>
                <a:xfrm>
                  <a:off x="6407203" y="1345898"/>
                  <a:ext cx="224417" cy="213568"/>
                </a:xfrm>
                <a:custGeom>
                  <a:avLst/>
                  <a:gdLst>
                    <a:gd name="connsiteX0" fmla="*/ 111925 w 224417"/>
                    <a:gd name="connsiteY0" fmla="*/ 213569 h 213568"/>
                    <a:gd name="connsiteX1" fmla="*/ 5 w 224417"/>
                    <a:gd name="connsiteY1" fmla="*/ 101648 h 213568"/>
                    <a:gd name="connsiteX2" fmla="*/ 110784 w 224417"/>
                    <a:gd name="connsiteY2" fmla="*/ 5 h 213568"/>
                    <a:gd name="connsiteX3" fmla="*/ 224417 w 224417"/>
                    <a:gd name="connsiteY3" fmla="*/ 110213 h 213568"/>
                    <a:gd name="connsiteX4" fmla="*/ 111925 w 224417"/>
                    <a:gd name="connsiteY4" fmla="*/ 213569 h 213568"/>
                    <a:gd name="connsiteX5" fmla="*/ 110212 w 224417"/>
                    <a:gd name="connsiteY5" fmla="*/ 39406 h 213568"/>
                    <a:gd name="connsiteX6" fmla="*/ 84516 w 224417"/>
                    <a:gd name="connsiteY6" fmla="*/ 41119 h 213568"/>
                    <a:gd name="connsiteX7" fmla="*/ 23988 w 224417"/>
                    <a:gd name="connsiteY7" fmla="*/ 94224 h 213568"/>
                    <a:gd name="connsiteX8" fmla="*/ 61104 w 224417"/>
                    <a:gd name="connsiteY8" fmla="*/ 166173 h 213568"/>
                    <a:gd name="connsiteX9" fmla="*/ 155323 w 224417"/>
                    <a:gd name="connsiteY9" fmla="*/ 172455 h 213568"/>
                    <a:gd name="connsiteX10" fmla="*/ 199863 w 224417"/>
                    <a:gd name="connsiteY10" fmla="*/ 91369 h 213568"/>
                    <a:gd name="connsiteX11" fmla="*/ 110212 w 224417"/>
                    <a:gd name="connsiteY11" fmla="*/ 39406 h 21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4417" h="213568">
                      <a:moveTo>
                        <a:pt x="111925" y="213569"/>
                      </a:moveTo>
                      <a:cubicBezTo>
                        <a:pt x="49684" y="213569"/>
                        <a:pt x="-566" y="163318"/>
                        <a:pt x="5" y="101648"/>
                      </a:cubicBezTo>
                      <a:cubicBezTo>
                        <a:pt x="5" y="43974"/>
                        <a:pt x="49113" y="-566"/>
                        <a:pt x="110784" y="5"/>
                      </a:cubicBezTo>
                      <a:cubicBezTo>
                        <a:pt x="175309" y="576"/>
                        <a:pt x="224417" y="48542"/>
                        <a:pt x="224417" y="110213"/>
                      </a:cubicBezTo>
                      <a:cubicBezTo>
                        <a:pt x="224417" y="175310"/>
                        <a:pt x="182733" y="213569"/>
                        <a:pt x="111925" y="213569"/>
                      </a:cubicBezTo>
                      <a:close/>
                      <a:moveTo>
                        <a:pt x="110212" y="39406"/>
                      </a:moveTo>
                      <a:cubicBezTo>
                        <a:pt x="101647" y="39977"/>
                        <a:pt x="93082" y="40548"/>
                        <a:pt x="84516" y="41119"/>
                      </a:cubicBezTo>
                      <a:cubicBezTo>
                        <a:pt x="50255" y="43974"/>
                        <a:pt x="30269" y="61676"/>
                        <a:pt x="23988" y="94224"/>
                      </a:cubicBezTo>
                      <a:cubicBezTo>
                        <a:pt x="17706" y="125631"/>
                        <a:pt x="30840" y="150756"/>
                        <a:pt x="61104" y="166173"/>
                      </a:cubicBezTo>
                      <a:cubicBezTo>
                        <a:pt x="91940" y="181591"/>
                        <a:pt x="123917" y="181591"/>
                        <a:pt x="155323" y="172455"/>
                      </a:cubicBezTo>
                      <a:cubicBezTo>
                        <a:pt x="189014" y="162747"/>
                        <a:pt x="209571" y="123918"/>
                        <a:pt x="199863" y="91369"/>
                      </a:cubicBezTo>
                      <a:cubicBezTo>
                        <a:pt x="189585" y="54253"/>
                        <a:pt x="159892" y="37122"/>
                        <a:pt x="110212" y="39406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6" name="Forme libre : forme 95">
                  <a:extLst>
                    <a:ext uri="{FF2B5EF4-FFF2-40B4-BE49-F238E27FC236}">
                      <a16:creationId xmlns:a16="http://schemas.microsoft.com/office/drawing/2014/main" id="{CD93E298-27A6-41AB-835E-F57BEF5A5969}"/>
                    </a:ext>
                  </a:extLst>
                </p:cNvPr>
                <p:cNvSpPr/>
                <p:nvPr/>
              </p:nvSpPr>
              <p:spPr>
                <a:xfrm>
                  <a:off x="9261182" y="2722621"/>
                  <a:ext cx="218140" cy="225023"/>
                </a:xfrm>
                <a:custGeom>
                  <a:avLst/>
                  <a:gdLst>
                    <a:gd name="connsiteX0" fmla="*/ 5 w 218140"/>
                    <a:gd name="connsiteY0" fmla="*/ 105090 h 225023"/>
                    <a:gd name="connsiteX1" fmla="*/ 106215 w 218140"/>
                    <a:gd name="connsiteY1" fmla="*/ 21 h 225023"/>
                    <a:gd name="connsiteX2" fmla="*/ 218136 w 218140"/>
                    <a:gd name="connsiteY2" fmla="*/ 115368 h 225023"/>
                    <a:gd name="connsiteX3" fmla="*/ 109070 w 218140"/>
                    <a:gd name="connsiteY3" fmla="*/ 225005 h 225023"/>
                    <a:gd name="connsiteX4" fmla="*/ 5 w 218140"/>
                    <a:gd name="connsiteY4" fmla="*/ 105090 h 225023"/>
                    <a:gd name="connsiteX5" fmla="*/ 190155 w 218140"/>
                    <a:gd name="connsiteY5" fmla="*/ 126789 h 225023"/>
                    <a:gd name="connsiteX6" fmla="*/ 134766 w 218140"/>
                    <a:gd name="connsiteY6" fmla="*/ 42277 h 225023"/>
                    <a:gd name="connsiteX7" fmla="*/ 54252 w 218140"/>
                    <a:gd name="connsiteY7" fmla="*/ 41135 h 225023"/>
                    <a:gd name="connsiteX8" fmla="*/ 33124 w 218140"/>
                    <a:gd name="connsiteY8" fmla="*/ 118795 h 225023"/>
                    <a:gd name="connsiteX9" fmla="*/ 90226 w 218140"/>
                    <a:gd name="connsiteY9" fmla="*/ 187889 h 225023"/>
                    <a:gd name="connsiteX10" fmla="*/ 190155 w 218140"/>
                    <a:gd name="connsiteY10" fmla="*/ 126789 h 22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140" h="225023">
                      <a:moveTo>
                        <a:pt x="5" y="105090"/>
                      </a:moveTo>
                      <a:cubicBezTo>
                        <a:pt x="576" y="43419"/>
                        <a:pt x="45687" y="-1120"/>
                        <a:pt x="106215" y="21"/>
                      </a:cubicBezTo>
                      <a:cubicBezTo>
                        <a:pt x="163318" y="593"/>
                        <a:pt x="218707" y="58266"/>
                        <a:pt x="218136" y="115368"/>
                      </a:cubicBezTo>
                      <a:cubicBezTo>
                        <a:pt x="216994" y="174184"/>
                        <a:pt x="165602" y="226147"/>
                        <a:pt x="109070" y="225005"/>
                      </a:cubicBezTo>
                      <a:cubicBezTo>
                        <a:pt x="50254" y="223863"/>
                        <a:pt x="-567" y="168474"/>
                        <a:pt x="5" y="105090"/>
                      </a:cubicBezTo>
                      <a:close/>
                      <a:moveTo>
                        <a:pt x="190155" y="126789"/>
                      </a:moveTo>
                      <a:cubicBezTo>
                        <a:pt x="188443" y="93099"/>
                        <a:pt x="163888" y="65689"/>
                        <a:pt x="134766" y="42277"/>
                      </a:cubicBezTo>
                      <a:cubicBezTo>
                        <a:pt x="107357" y="20578"/>
                        <a:pt x="81661" y="20578"/>
                        <a:pt x="54252" y="41135"/>
                      </a:cubicBezTo>
                      <a:cubicBezTo>
                        <a:pt x="26843" y="61121"/>
                        <a:pt x="19991" y="85675"/>
                        <a:pt x="33124" y="118795"/>
                      </a:cubicBezTo>
                      <a:cubicBezTo>
                        <a:pt x="45115" y="147346"/>
                        <a:pt x="63388" y="171900"/>
                        <a:pt x="90226" y="187889"/>
                      </a:cubicBezTo>
                      <a:cubicBezTo>
                        <a:pt x="132482" y="213013"/>
                        <a:pt x="190155" y="181607"/>
                        <a:pt x="190155" y="126789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7" name="Forme libre : forme 96">
                  <a:extLst>
                    <a:ext uri="{FF2B5EF4-FFF2-40B4-BE49-F238E27FC236}">
                      <a16:creationId xmlns:a16="http://schemas.microsoft.com/office/drawing/2014/main" id="{7A99D0BF-B18F-45A5-ABE0-82D4595103D8}"/>
                    </a:ext>
                  </a:extLst>
                </p:cNvPr>
                <p:cNvSpPr/>
                <p:nvPr/>
              </p:nvSpPr>
              <p:spPr>
                <a:xfrm>
                  <a:off x="8152352" y="2453690"/>
                  <a:ext cx="175247" cy="161939"/>
                </a:xfrm>
                <a:custGeom>
                  <a:avLst/>
                  <a:gdLst>
                    <a:gd name="connsiteX0" fmla="*/ 84988 w 175247"/>
                    <a:gd name="connsiteY0" fmla="*/ 0 h 161939"/>
                    <a:gd name="connsiteX1" fmla="*/ 102690 w 175247"/>
                    <a:gd name="connsiteY1" fmla="*/ 8565 h 161939"/>
                    <a:gd name="connsiteX2" fmla="*/ 136381 w 175247"/>
                    <a:gd name="connsiteY2" fmla="*/ 34832 h 161939"/>
                    <a:gd name="connsiteX3" fmla="*/ 175210 w 175247"/>
                    <a:gd name="connsiteY3" fmla="*/ 80514 h 161939"/>
                    <a:gd name="connsiteX4" fmla="*/ 142662 w 175247"/>
                    <a:gd name="connsiteY4" fmla="*/ 130764 h 161939"/>
                    <a:gd name="connsiteX5" fmla="*/ 85559 w 175247"/>
                    <a:gd name="connsiteY5" fmla="*/ 161600 h 161939"/>
                    <a:gd name="connsiteX6" fmla="*/ 22747 w 175247"/>
                    <a:gd name="connsiteY6" fmla="*/ 113063 h 161939"/>
                    <a:gd name="connsiteX7" fmla="*/ 18750 w 175247"/>
                    <a:gd name="connsiteY7" fmla="*/ 103355 h 161939"/>
                    <a:gd name="connsiteX8" fmla="*/ 18750 w 175247"/>
                    <a:gd name="connsiteY8" fmla="*/ 52534 h 161939"/>
                    <a:gd name="connsiteX9" fmla="*/ 84988 w 175247"/>
                    <a:gd name="connsiteY9" fmla="*/ 0 h 161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247" h="161939">
                      <a:moveTo>
                        <a:pt x="84988" y="0"/>
                      </a:moveTo>
                      <a:cubicBezTo>
                        <a:pt x="90699" y="2855"/>
                        <a:pt x="97551" y="5139"/>
                        <a:pt x="102690" y="8565"/>
                      </a:cubicBezTo>
                      <a:cubicBezTo>
                        <a:pt x="114111" y="17131"/>
                        <a:pt x="126102" y="25125"/>
                        <a:pt x="136381" y="34832"/>
                      </a:cubicBezTo>
                      <a:cubicBezTo>
                        <a:pt x="151227" y="49108"/>
                        <a:pt x="176352" y="59958"/>
                        <a:pt x="175210" y="80514"/>
                      </a:cubicBezTo>
                      <a:cubicBezTo>
                        <a:pt x="174068" y="98787"/>
                        <a:pt x="154082" y="114205"/>
                        <a:pt x="142662" y="130764"/>
                      </a:cubicBezTo>
                      <a:cubicBezTo>
                        <a:pt x="131241" y="147895"/>
                        <a:pt x="103832" y="148466"/>
                        <a:pt x="85559" y="161600"/>
                      </a:cubicBezTo>
                      <a:cubicBezTo>
                        <a:pt x="78707" y="166168"/>
                        <a:pt x="25031" y="123341"/>
                        <a:pt x="22747" y="113063"/>
                      </a:cubicBezTo>
                      <a:cubicBezTo>
                        <a:pt x="21605" y="109637"/>
                        <a:pt x="22176" y="105068"/>
                        <a:pt x="18750" y="103355"/>
                      </a:cubicBezTo>
                      <a:cubicBezTo>
                        <a:pt x="-15512" y="86796"/>
                        <a:pt x="5045" y="68523"/>
                        <a:pt x="18750" y="52534"/>
                      </a:cubicBezTo>
                      <a:cubicBezTo>
                        <a:pt x="35881" y="31406"/>
                        <a:pt x="58150" y="13705"/>
                        <a:pt x="84988" y="0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8" name="Forme libre : forme 97">
                  <a:extLst>
                    <a:ext uri="{FF2B5EF4-FFF2-40B4-BE49-F238E27FC236}">
                      <a16:creationId xmlns:a16="http://schemas.microsoft.com/office/drawing/2014/main" id="{1FFED1B3-FD79-43EA-9718-03DEA4BE5C28}"/>
                    </a:ext>
                  </a:extLst>
                </p:cNvPr>
                <p:cNvSpPr/>
                <p:nvPr/>
              </p:nvSpPr>
              <p:spPr>
                <a:xfrm>
                  <a:off x="7203714" y="2810009"/>
                  <a:ext cx="265598" cy="261957"/>
                </a:xfrm>
                <a:custGeom>
                  <a:avLst/>
                  <a:gdLst>
                    <a:gd name="connsiteX0" fmla="*/ 187940 w 265598"/>
                    <a:gd name="connsiteY0" fmla="*/ 74804 h 261957"/>
                    <a:gd name="connsiteX1" fmla="*/ 265599 w 265598"/>
                    <a:gd name="connsiteY1" fmla="*/ 129051 h 261957"/>
                    <a:gd name="connsiteX2" fmla="*/ 194792 w 265598"/>
                    <a:gd name="connsiteY2" fmla="*/ 174733 h 261957"/>
                    <a:gd name="connsiteX3" fmla="*/ 141116 w 265598"/>
                    <a:gd name="connsiteY3" fmla="*/ 240972 h 261957"/>
                    <a:gd name="connsiteX4" fmla="*/ 37189 w 265598"/>
                    <a:gd name="connsiteY4" fmla="*/ 240972 h 261957"/>
                    <a:gd name="connsiteX5" fmla="*/ 8067 w 265598"/>
                    <a:gd name="connsiteY5" fmla="*/ 145040 h 261957"/>
                    <a:gd name="connsiteX6" fmla="*/ 55462 w 265598"/>
                    <a:gd name="connsiteY6" fmla="*/ 61099 h 261957"/>
                    <a:gd name="connsiteX7" fmla="*/ 60601 w 265598"/>
                    <a:gd name="connsiteY7" fmla="*/ 0 h 261957"/>
                    <a:gd name="connsiteX8" fmla="*/ 140545 w 265598"/>
                    <a:gd name="connsiteY8" fmla="*/ 51392 h 261957"/>
                    <a:gd name="connsiteX9" fmla="*/ 77161 w 265598"/>
                    <a:gd name="connsiteY9" fmla="*/ 89080 h 261957"/>
                    <a:gd name="connsiteX10" fmla="*/ 37760 w 265598"/>
                    <a:gd name="connsiteY10" fmla="*/ 154748 h 261957"/>
                    <a:gd name="connsiteX11" fmla="*/ 58888 w 265598"/>
                    <a:gd name="connsiteY11" fmla="*/ 223270 h 261957"/>
                    <a:gd name="connsiteX12" fmla="*/ 125127 w 265598"/>
                    <a:gd name="connsiteY12" fmla="*/ 221557 h 261957"/>
                    <a:gd name="connsiteX13" fmla="*/ 194792 w 265598"/>
                    <a:gd name="connsiteY13" fmla="*/ 125054 h 261957"/>
                    <a:gd name="connsiteX14" fmla="*/ 187940 w 265598"/>
                    <a:gd name="connsiteY14" fmla="*/ 74804 h 261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5598" h="261957">
                      <a:moveTo>
                        <a:pt x="187940" y="74804"/>
                      </a:moveTo>
                      <a:cubicBezTo>
                        <a:pt x="216491" y="87938"/>
                        <a:pt x="238761" y="104497"/>
                        <a:pt x="265599" y="129051"/>
                      </a:cubicBezTo>
                      <a:cubicBezTo>
                        <a:pt x="221630" y="122199"/>
                        <a:pt x="210781" y="151892"/>
                        <a:pt x="194792" y="174733"/>
                      </a:cubicBezTo>
                      <a:cubicBezTo>
                        <a:pt x="178803" y="198145"/>
                        <a:pt x="162815" y="222128"/>
                        <a:pt x="141116" y="240972"/>
                      </a:cubicBezTo>
                      <a:cubicBezTo>
                        <a:pt x="107996" y="268952"/>
                        <a:pt x="76590" y="268952"/>
                        <a:pt x="37189" y="240972"/>
                      </a:cubicBezTo>
                      <a:cubicBezTo>
                        <a:pt x="73" y="214705"/>
                        <a:pt x="-8493" y="186154"/>
                        <a:pt x="8067" y="145040"/>
                      </a:cubicBezTo>
                      <a:cubicBezTo>
                        <a:pt x="20059" y="114776"/>
                        <a:pt x="38902" y="88509"/>
                        <a:pt x="55462" y="61099"/>
                      </a:cubicBezTo>
                      <a:cubicBezTo>
                        <a:pt x="66311" y="43398"/>
                        <a:pt x="77732" y="25696"/>
                        <a:pt x="60601" y="0"/>
                      </a:cubicBezTo>
                      <a:cubicBezTo>
                        <a:pt x="96005" y="9136"/>
                        <a:pt x="119417" y="24554"/>
                        <a:pt x="140545" y="51392"/>
                      </a:cubicBezTo>
                      <a:cubicBezTo>
                        <a:pt x="102857" y="40543"/>
                        <a:pt x="91437" y="67952"/>
                        <a:pt x="77161" y="89080"/>
                      </a:cubicBezTo>
                      <a:cubicBezTo>
                        <a:pt x="62885" y="110208"/>
                        <a:pt x="49752" y="132478"/>
                        <a:pt x="37760" y="154748"/>
                      </a:cubicBezTo>
                      <a:cubicBezTo>
                        <a:pt x="24056" y="179872"/>
                        <a:pt x="32050" y="203285"/>
                        <a:pt x="58888" y="223270"/>
                      </a:cubicBezTo>
                      <a:cubicBezTo>
                        <a:pt x="83442" y="241543"/>
                        <a:pt x="103428" y="242114"/>
                        <a:pt x="125127" y="221557"/>
                      </a:cubicBezTo>
                      <a:cubicBezTo>
                        <a:pt x="154249" y="193577"/>
                        <a:pt x="173664" y="158745"/>
                        <a:pt x="194792" y="125054"/>
                      </a:cubicBezTo>
                      <a:cubicBezTo>
                        <a:pt x="206784" y="106781"/>
                        <a:pt x="184513" y="95932"/>
                        <a:pt x="187940" y="74804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99" name="Forme libre : forme 98">
                  <a:extLst>
                    <a:ext uri="{FF2B5EF4-FFF2-40B4-BE49-F238E27FC236}">
                      <a16:creationId xmlns:a16="http://schemas.microsoft.com/office/drawing/2014/main" id="{9477D652-AA24-4692-953B-C59DD448A7F6}"/>
                    </a:ext>
                  </a:extLst>
                </p:cNvPr>
                <p:cNvSpPr/>
                <p:nvPr/>
              </p:nvSpPr>
              <p:spPr>
                <a:xfrm>
                  <a:off x="6522521" y="1987735"/>
                  <a:ext cx="254139" cy="242508"/>
                </a:xfrm>
                <a:custGeom>
                  <a:avLst/>
                  <a:gdLst>
                    <a:gd name="connsiteX0" fmla="*/ 254140 w 254139"/>
                    <a:gd name="connsiteY0" fmla="*/ 220986 h 242508"/>
                    <a:gd name="connsiteX1" fmla="*/ 180477 w 254139"/>
                    <a:gd name="connsiteY1" fmla="*/ 214705 h 242508"/>
                    <a:gd name="connsiteX2" fmla="*/ 102247 w 254139"/>
                    <a:gd name="connsiteY2" fmla="*/ 240401 h 242508"/>
                    <a:gd name="connsiteX3" fmla="*/ 7457 w 254139"/>
                    <a:gd name="connsiteY3" fmla="*/ 181586 h 242508"/>
                    <a:gd name="connsiteX4" fmla="*/ 41719 w 254139"/>
                    <a:gd name="connsiteY4" fmla="*/ 83370 h 242508"/>
                    <a:gd name="connsiteX5" fmla="*/ 119378 w 254139"/>
                    <a:gd name="connsiteY5" fmla="*/ 47966 h 242508"/>
                    <a:gd name="connsiteX6" fmla="*/ 165060 w 254139"/>
                    <a:gd name="connsiteY6" fmla="*/ 0 h 242508"/>
                    <a:gd name="connsiteX7" fmla="*/ 201605 w 254139"/>
                    <a:gd name="connsiteY7" fmla="*/ 82799 h 242508"/>
                    <a:gd name="connsiteX8" fmla="*/ 196466 w 254139"/>
                    <a:gd name="connsiteY8" fmla="*/ 83940 h 242508"/>
                    <a:gd name="connsiteX9" fmla="*/ 142219 w 254139"/>
                    <a:gd name="connsiteY9" fmla="*/ 73662 h 242508"/>
                    <a:gd name="connsiteX10" fmla="*/ 53139 w 254139"/>
                    <a:gd name="connsiteY10" fmla="*/ 117060 h 242508"/>
                    <a:gd name="connsiteX11" fmla="*/ 34295 w 254139"/>
                    <a:gd name="connsiteY11" fmla="*/ 180444 h 242508"/>
                    <a:gd name="connsiteX12" fmla="*/ 97679 w 254139"/>
                    <a:gd name="connsiteY12" fmla="*/ 214705 h 242508"/>
                    <a:gd name="connsiteX13" fmla="*/ 191898 w 254139"/>
                    <a:gd name="connsiteY13" fmla="*/ 182728 h 242508"/>
                    <a:gd name="connsiteX14" fmla="*/ 216452 w 254139"/>
                    <a:gd name="connsiteY14" fmla="*/ 152463 h 242508"/>
                    <a:gd name="connsiteX15" fmla="*/ 222733 w 254139"/>
                    <a:gd name="connsiteY15" fmla="*/ 141614 h 242508"/>
                    <a:gd name="connsiteX16" fmla="*/ 231299 w 254139"/>
                    <a:gd name="connsiteY16" fmla="*/ 147324 h 242508"/>
                    <a:gd name="connsiteX17" fmla="*/ 254140 w 254139"/>
                    <a:gd name="connsiteY17" fmla="*/ 220986 h 24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4139" h="242508">
                      <a:moveTo>
                        <a:pt x="254140" y="220986"/>
                      </a:moveTo>
                      <a:cubicBezTo>
                        <a:pt x="228444" y="195290"/>
                        <a:pt x="205031" y="205569"/>
                        <a:pt x="180477" y="214705"/>
                      </a:cubicBezTo>
                      <a:cubicBezTo>
                        <a:pt x="154781" y="224412"/>
                        <a:pt x="128514" y="233549"/>
                        <a:pt x="102247" y="240401"/>
                      </a:cubicBezTo>
                      <a:cubicBezTo>
                        <a:pt x="62275" y="250109"/>
                        <a:pt x="24017" y="225555"/>
                        <a:pt x="7457" y="181586"/>
                      </a:cubicBezTo>
                      <a:cubicBezTo>
                        <a:pt x="-9103" y="138188"/>
                        <a:pt x="1747" y="104497"/>
                        <a:pt x="41719" y="83370"/>
                      </a:cubicBezTo>
                      <a:cubicBezTo>
                        <a:pt x="66844" y="70236"/>
                        <a:pt x="93111" y="59386"/>
                        <a:pt x="119378" y="47966"/>
                      </a:cubicBezTo>
                      <a:cubicBezTo>
                        <a:pt x="141077" y="38259"/>
                        <a:pt x="164489" y="30835"/>
                        <a:pt x="165060" y="0"/>
                      </a:cubicBezTo>
                      <a:cubicBezTo>
                        <a:pt x="188472" y="21699"/>
                        <a:pt x="199321" y="48537"/>
                        <a:pt x="201605" y="82799"/>
                      </a:cubicBezTo>
                      <a:cubicBezTo>
                        <a:pt x="199892" y="83370"/>
                        <a:pt x="197037" y="84512"/>
                        <a:pt x="196466" y="83940"/>
                      </a:cubicBezTo>
                      <a:cubicBezTo>
                        <a:pt x="182190" y="60529"/>
                        <a:pt x="163918" y="63384"/>
                        <a:pt x="142219" y="73662"/>
                      </a:cubicBezTo>
                      <a:cubicBezTo>
                        <a:pt x="111954" y="87367"/>
                        <a:pt x="79977" y="97074"/>
                        <a:pt x="53139" y="117060"/>
                      </a:cubicBezTo>
                      <a:cubicBezTo>
                        <a:pt x="26301" y="136475"/>
                        <a:pt x="21733" y="153605"/>
                        <a:pt x="34295" y="180444"/>
                      </a:cubicBezTo>
                      <a:cubicBezTo>
                        <a:pt x="48000" y="210137"/>
                        <a:pt x="67986" y="221557"/>
                        <a:pt x="97679" y="214705"/>
                      </a:cubicBezTo>
                      <a:cubicBezTo>
                        <a:pt x="130227" y="207282"/>
                        <a:pt x="161063" y="195861"/>
                        <a:pt x="191898" y="182728"/>
                      </a:cubicBezTo>
                      <a:cubicBezTo>
                        <a:pt x="205603" y="177017"/>
                        <a:pt x="217594" y="170165"/>
                        <a:pt x="216452" y="152463"/>
                      </a:cubicBezTo>
                      <a:cubicBezTo>
                        <a:pt x="215881" y="147895"/>
                        <a:pt x="216452" y="142185"/>
                        <a:pt x="222733" y="141614"/>
                      </a:cubicBezTo>
                      <a:cubicBezTo>
                        <a:pt x="225588" y="141614"/>
                        <a:pt x="230157" y="144469"/>
                        <a:pt x="231299" y="147324"/>
                      </a:cubicBezTo>
                      <a:cubicBezTo>
                        <a:pt x="242719" y="168452"/>
                        <a:pt x="252997" y="190151"/>
                        <a:pt x="254140" y="220986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0" name="Forme libre : forme 99">
                  <a:extLst>
                    <a:ext uri="{FF2B5EF4-FFF2-40B4-BE49-F238E27FC236}">
                      <a16:creationId xmlns:a16="http://schemas.microsoft.com/office/drawing/2014/main" id="{F9A99C07-BC4E-4725-B1CD-A7C953FFE836}"/>
                    </a:ext>
                  </a:extLst>
                </p:cNvPr>
                <p:cNvSpPr/>
                <p:nvPr/>
              </p:nvSpPr>
              <p:spPr>
                <a:xfrm>
                  <a:off x="8044037" y="3122321"/>
                  <a:ext cx="151539" cy="228041"/>
                </a:xfrm>
                <a:custGeom>
                  <a:avLst/>
                  <a:gdLst>
                    <a:gd name="connsiteX0" fmla="*/ 84238 w 151539"/>
                    <a:gd name="connsiteY0" fmla="*/ 38 h 228041"/>
                    <a:gd name="connsiteX1" fmla="*/ 140769 w 151539"/>
                    <a:gd name="connsiteY1" fmla="*/ 25734 h 228041"/>
                    <a:gd name="connsiteX2" fmla="*/ 141911 w 151539"/>
                    <a:gd name="connsiteY2" fmla="*/ 81124 h 228041"/>
                    <a:gd name="connsiteX3" fmla="*/ 141911 w 151539"/>
                    <a:gd name="connsiteY3" fmla="*/ 143936 h 228041"/>
                    <a:gd name="connsiteX4" fmla="*/ 72246 w 151539"/>
                    <a:gd name="connsiteY4" fmla="*/ 227877 h 228041"/>
                    <a:gd name="connsiteX5" fmla="*/ 3723 w 151539"/>
                    <a:gd name="connsiteY5" fmla="*/ 184479 h 228041"/>
                    <a:gd name="connsiteX6" fmla="*/ 28277 w 151539"/>
                    <a:gd name="connsiteY6" fmla="*/ 120524 h 228041"/>
                    <a:gd name="connsiteX7" fmla="*/ 31704 w 151539"/>
                    <a:gd name="connsiteY7" fmla="*/ 91973 h 228041"/>
                    <a:gd name="connsiteX8" fmla="*/ 84238 w 151539"/>
                    <a:gd name="connsiteY8" fmla="*/ 38 h 228041"/>
                    <a:gd name="connsiteX9" fmla="*/ 72818 w 151539"/>
                    <a:gd name="connsiteY9" fmla="*/ 206749 h 228041"/>
                    <a:gd name="connsiteX10" fmla="*/ 112789 w 151539"/>
                    <a:gd name="connsiteY10" fmla="*/ 170775 h 228041"/>
                    <a:gd name="connsiteX11" fmla="*/ 68820 w 151539"/>
                    <a:gd name="connsiteY11" fmla="*/ 122808 h 228041"/>
                    <a:gd name="connsiteX12" fmla="*/ 34559 w 151539"/>
                    <a:gd name="connsiteY12" fmla="*/ 169062 h 228041"/>
                    <a:gd name="connsiteX13" fmla="*/ 72818 w 151539"/>
                    <a:gd name="connsiteY13" fmla="*/ 206749 h 228041"/>
                    <a:gd name="connsiteX14" fmla="*/ 92803 w 151539"/>
                    <a:gd name="connsiteY14" fmla="*/ 98254 h 228041"/>
                    <a:gd name="connsiteX15" fmla="*/ 120212 w 151539"/>
                    <a:gd name="connsiteY15" fmla="*/ 60567 h 228041"/>
                    <a:gd name="connsiteX16" fmla="*/ 84809 w 151539"/>
                    <a:gd name="connsiteY16" fmla="*/ 18882 h 228041"/>
                    <a:gd name="connsiteX17" fmla="*/ 47692 w 151539"/>
                    <a:gd name="connsiteY17" fmla="*/ 49717 h 228041"/>
                    <a:gd name="connsiteX18" fmla="*/ 92803 w 151539"/>
                    <a:gd name="connsiteY18" fmla="*/ 98254 h 228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1539" h="228041">
                      <a:moveTo>
                        <a:pt x="84238" y="38"/>
                      </a:moveTo>
                      <a:cubicBezTo>
                        <a:pt x="107079" y="-533"/>
                        <a:pt x="128207" y="5178"/>
                        <a:pt x="140769" y="25734"/>
                      </a:cubicBezTo>
                      <a:cubicBezTo>
                        <a:pt x="152190" y="44007"/>
                        <a:pt x="157329" y="70845"/>
                        <a:pt x="141911" y="81124"/>
                      </a:cubicBezTo>
                      <a:cubicBezTo>
                        <a:pt x="105366" y="105678"/>
                        <a:pt x="128778" y="121666"/>
                        <a:pt x="141911" y="143936"/>
                      </a:cubicBezTo>
                      <a:cubicBezTo>
                        <a:pt x="163039" y="180482"/>
                        <a:pt x="120783" y="231303"/>
                        <a:pt x="72246" y="227877"/>
                      </a:cubicBezTo>
                      <a:cubicBezTo>
                        <a:pt x="42553" y="226164"/>
                        <a:pt x="15715" y="214172"/>
                        <a:pt x="3723" y="184479"/>
                      </a:cubicBezTo>
                      <a:cubicBezTo>
                        <a:pt x="-7126" y="157641"/>
                        <a:pt x="7150" y="136513"/>
                        <a:pt x="28277" y="120524"/>
                      </a:cubicBezTo>
                      <a:cubicBezTo>
                        <a:pt x="39698" y="111959"/>
                        <a:pt x="39127" y="104535"/>
                        <a:pt x="31704" y="91973"/>
                      </a:cubicBezTo>
                      <a:cubicBezTo>
                        <a:pt x="2581" y="44578"/>
                        <a:pt x="27706" y="609"/>
                        <a:pt x="84238" y="38"/>
                      </a:cubicBezTo>
                      <a:close/>
                      <a:moveTo>
                        <a:pt x="72818" y="206749"/>
                      </a:moveTo>
                      <a:cubicBezTo>
                        <a:pt x="95087" y="206749"/>
                        <a:pt x="113360" y="189618"/>
                        <a:pt x="112789" y="170775"/>
                      </a:cubicBezTo>
                      <a:cubicBezTo>
                        <a:pt x="112218" y="154215"/>
                        <a:pt x="84238" y="123950"/>
                        <a:pt x="68820" y="122808"/>
                      </a:cubicBezTo>
                      <a:cubicBezTo>
                        <a:pt x="53973" y="121666"/>
                        <a:pt x="33988" y="148504"/>
                        <a:pt x="34559" y="169062"/>
                      </a:cubicBezTo>
                      <a:cubicBezTo>
                        <a:pt x="35130" y="190760"/>
                        <a:pt x="51118" y="206749"/>
                        <a:pt x="72818" y="206749"/>
                      </a:cubicBezTo>
                      <a:close/>
                      <a:moveTo>
                        <a:pt x="92803" y="98254"/>
                      </a:moveTo>
                      <a:cubicBezTo>
                        <a:pt x="109934" y="92544"/>
                        <a:pt x="116786" y="77126"/>
                        <a:pt x="120212" y="60567"/>
                      </a:cubicBezTo>
                      <a:cubicBezTo>
                        <a:pt x="123638" y="45149"/>
                        <a:pt x="100227" y="17740"/>
                        <a:pt x="84809" y="18882"/>
                      </a:cubicBezTo>
                      <a:cubicBezTo>
                        <a:pt x="65965" y="20024"/>
                        <a:pt x="53973" y="33157"/>
                        <a:pt x="47692" y="49717"/>
                      </a:cubicBezTo>
                      <a:cubicBezTo>
                        <a:pt x="44266" y="58854"/>
                        <a:pt x="79099" y="97112"/>
                        <a:pt x="92803" y="98254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1" name="Forme libre : forme 100">
                  <a:extLst>
                    <a:ext uri="{FF2B5EF4-FFF2-40B4-BE49-F238E27FC236}">
                      <a16:creationId xmlns:a16="http://schemas.microsoft.com/office/drawing/2014/main" id="{C9640714-C7DA-4475-8CD9-CF0C28E8B269}"/>
                    </a:ext>
                  </a:extLst>
                </p:cNvPr>
                <p:cNvSpPr/>
                <p:nvPr/>
              </p:nvSpPr>
              <p:spPr>
                <a:xfrm>
                  <a:off x="6728631" y="449592"/>
                  <a:ext cx="249601" cy="221361"/>
                </a:xfrm>
                <a:custGeom>
                  <a:avLst/>
                  <a:gdLst>
                    <a:gd name="connsiteX0" fmla="*/ 249601 w 249601"/>
                    <a:gd name="connsiteY0" fmla="*/ 40918 h 221361"/>
                    <a:gd name="connsiteX1" fmla="*/ 205061 w 249601"/>
                    <a:gd name="connsiteY1" fmla="*/ 105443 h 221361"/>
                    <a:gd name="connsiteX2" fmla="*/ 192499 w 249601"/>
                    <a:gd name="connsiteY2" fmla="*/ 109441 h 221361"/>
                    <a:gd name="connsiteX3" fmla="*/ 191356 w 249601"/>
                    <a:gd name="connsiteY3" fmla="*/ 99733 h 221361"/>
                    <a:gd name="connsiteX4" fmla="*/ 181078 w 249601"/>
                    <a:gd name="connsiteY4" fmla="*/ 74608 h 221361"/>
                    <a:gd name="connsiteX5" fmla="*/ 135396 w 249601"/>
                    <a:gd name="connsiteY5" fmla="*/ 78034 h 221361"/>
                    <a:gd name="connsiteX6" fmla="*/ 117695 w 249601"/>
                    <a:gd name="connsiteY6" fmla="*/ 103730 h 221361"/>
                    <a:gd name="connsiteX7" fmla="*/ 128544 w 249601"/>
                    <a:gd name="connsiteY7" fmla="*/ 164259 h 221361"/>
                    <a:gd name="connsiteX8" fmla="*/ 163377 w 249601"/>
                    <a:gd name="connsiteY8" fmla="*/ 157978 h 221361"/>
                    <a:gd name="connsiteX9" fmla="*/ 124547 w 249601"/>
                    <a:gd name="connsiteY9" fmla="*/ 221361 h 221361"/>
                    <a:gd name="connsiteX10" fmla="*/ 40035 w 249601"/>
                    <a:gd name="connsiteY10" fmla="*/ 88313 h 221361"/>
                    <a:gd name="connsiteX11" fmla="*/ 6345 w 249601"/>
                    <a:gd name="connsiteY11" fmla="*/ 35779 h 221361"/>
                    <a:gd name="connsiteX12" fmla="*/ 2919 w 249601"/>
                    <a:gd name="connsiteY12" fmla="*/ 8940 h 221361"/>
                    <a:gd name="connsiteX13" fmla="*/ 30899 w 249601"/>
                    <a:gd name="connsiteY13" fmla="*/ 1517 h 221361"/>
                    <a:gd name="connsiteX14" fmla="*/ 179936 w 249601"/>
                    <a:gd name="connsiteY14" fmla="*/ 39205 h 221361"/>
                    <a:gd name="connsiteX15" fmla="*/ 249601 w 249601"/>
                    <a:gd name="connsiteY15" fmla="*/ 40918 h 221361"/>
                    <a:gd name="connsiteX16" fmla="*/ 28615 w 249601"/>
                    <a:gd name="connsiteY16" fmla="*/ 34065 h 221361"/>
                    <a:gd name="connsiteX17" fmla="*/ 76010 w 249601"/>
                    <a:gd name="connsiteY17" fmla="*/ 94023 h 221361"/>
                    <a:gd name="connsiteX18" fmla="*/ 91427 w 249601"/>
                    <a:gd name="connsiteY18" fmla="*/ 100304 h 221361"/>
                    <a:gd name="connsiteX19" fmla="*/ 114839 w 249601"/>
                    <a:gd name="connsiteY19" fmla="*/ 66043 h 221361"/>
                    <a:gd name="connsiteX20" fmla="*/ 104561 w 249601"/>
                    <a:gd name="connsiteY20" fmla="*/ 52338 h 221361"/>
                    <a:gd name="connsiteX21" fmla="*/ 28615 w 249601"/>
                    <a:gd name="connsiteY21" fmla="*/ 34065 h 22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9601" h="221361">
                      <a:moveTo>
                        <a:pt x="249601" y="40918"/>
                      </a:moveTo>
                      <a:cubicBezTo>
                        <a:pt x="235896" y="67185"/>
                        <a:pt x="222192" y="87742"/>
                        <a:pt x="205061" y="105443"/>
                      </a:cubicBezTo>
                      <a:cubicBezTo>
                        <a:pt x="201635" y="108870"/>
                        <a:pt x="197638" y="112296"/>
                        <a:pt x="192499" y="109441"/>
                      </a:cubicBezTo>
                      <a:cubicBezTo>
                        <a:pt x="188501" y="107157"/>
                        <a:pt x="189643" y="102588"/>
                        <a:pt x="191356" y="99733"/>
                      </a:cubicBezTo>
                      <a:cubicBezTo>
                        <a:pt x="197638" y="87171"/>
                        <a:pt x="197067" y="78034"/>
                        <a:pt x="181078" y="74608"/>
                      </a:cubicBezTo>
                      <a:cubicBezTo>
                        <a:pt x="165660" y="71182"/>
                        <a:pt x="149101" y="57477"/>
                        <a:pt x="135396" y="78034"/>
                      </a:cubicBezTo>
                      <a:cubicBezTo>
                        <a:pt x="129686" y="86600"/>
                        <a:pt x="123405" y="95165"/>
                        <a:pt x="117695" y="103730"/>
                      </a:cubicBezTo>
                      <a:cubicBezTo>
                        <a:pt x="101135" y="127142"/>
                        <a:pt x="105132" y="145986"/>
                        <a:pt x="128544" y="164259"/>
                      </a:cubicBezTo>
                      <a:cubicBezTo>
                        <a:pt x="142819" y="175108"/>
                        <a:pt x="147959" y="157407"/>
                        <a:pt x="163377" y="157978"/>
                      </a:cubicBezTo>
                      <a:cubicBezTo>
                        <a:pt x="157666" y="184245"/>
                        <a:pt x="144532" y="203089"/>
                        <a:pt x="124547" y="221361"/>
                      </a:cubicBezTo>
                      <a:cubicBezTo>
                        <a:pt x="104561" y="169398"/>
                        <a:pt x="69158" y="130569"/>
                        <a:pt x="40035" y="88313"/>
                      </a:cubicBezTo>
                      <a:cubicBezTo>
                        <a:pt x="28044" y="71182"/>
                        <a:pt x="16623" y="54051"/>
                        <a:pt x="6345" y="35779"/>
                      </a:cubicBezTo>
                      <a:cubicBezTo>
                        <a:pt x="1776" y="27784"/>
                        <a:pt x="-3363" y="18648"/>
                        <a:pt x="2919" y="8940"/>
                      </a:cubicBezTo>
                      <a:cubicBezTo>
                        <a:pt x="9771" y="-1909"/>
                        <a:pt x="20620" y="-767"/>
                        <a:pt x="30899" y="1517"/>
                      </a:cubicBezTo>
                      <a:cubicBezTo>
                        <a:pt x="80578" y="14080"/>
                        <a:pt x="130257" y="27213"/>
                        <a:pt x="179936" y="39205"/>
                      </a:cubicBezTo>
                      <a:cubicBezTo>
                        <a:pt x="201635" y="43773"/>
                        <a:pt x="223905" y="51767"/>
                        <a:pt x="249601" y="40918"/>
                      </a:cubicBezTo>
                      <a:close/>
                      <a:moveTo>
                        <a:pt x="28615" y="34065"/>
                      </a:moveTo>
                      <a:cubicBezTo>
                        <a:pt x="47458" y="57477"/>
                        <a:pt x="61163" y="76321"/>
                        <a:pt x="76010" y="94023"/>
                      </a:cubicBezTo>
                      <a:cubicBezTo>
                        <a:pt x="79436" y="98020"/>
                        <a:pt x="83433" y="107728"/>
                        <a:pt x="91427" y="100304"/>
                      </a:cubicBezTo>
                      <a:cubicBezTo>
                        <a:pt x="102277" y="91168"/>
                        <a:pt x="110842" y="79747"/>
                        <a:pt x="114839" y="66043"/>
                      </a:cubicBezTo>
                      <a:cubicBezTo>
                        <a:pt x="117123" y="57477"/>
                        <a:pt x="110842" y="54622"/>
                        <a:pt x="104561" y="52338"/>
                      </a:cubicBezTo>
                      <a:cubicBezTo>
                        <a:pt x="82291" y="44915"/>
                        <a:pt x="60592" y="36921"/>
                        <a:pt x="28615" y="34065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2" name="Forme libre : forme 101">
                  <a:extLst>
                    <a:ext uri="{FF2B5EF4-FFF2-40B4-BE49-F238E27FC236}">
                      <a16:creationId xmlns:a16="http://schemas.microsoft.com/office/drawing/2014/main" id="{DEC369F3-F704-442C-A47A-4156F86733FA}"/>
                    </a:ext>
                  </a:extLst>
                </p:cNvPr>
                <p:cNvSpPr/>
                <p:nvPr/>
              </p:nvSpPr>
              <p:spPr>
                <a:xfrm>
                  <a:off x="7396222" y="2944771"/>
                  <a:ext cx="232324" cy="257617"/>
                </a:xfrm>
                <a:custGeom>
                  <a:avLst/>
                  <a:gdLst>
                    <a:gd name="connsiteX0" fmla="*/ 0 w 232324"/>
                    <a:gd name="connsiteY0" fmla="*/ 188438 h 257617"/>
                    <a:gd name="connsiteX1" fmla="*/ 90793 w 232324"/>
                    <a:gd name="connsiteY1" fmla="*/ 0 h 257617"/>
                    <a:gd name="connsiteX2" fmla="*/ 182157 w 232324"/>
                    <a:gd name="connsiteY2" fmla="*/ 39972 h 257617"/>
                    <a:gd name="connsiteX3" fmla="*/ 217560 w 232324"/>
                    <a:gd name="connsiteY3" fmla="*/ 58245 h 257617"/>
                    <a:gd name="connsiteX4" fmla="*/ 224983 w 232324"/>
                    <a:gd name="connsiteY4" fmla="*/ 88509 h 257617"/>
                    <a:gd name="connsiteX5" fmla="*/ 206140 w 232324"/>
                    <a:gd name="connsiteY5" fmla="*/ 103926 h 257617"/>
                    <a:gd name="connsiteX6" fmla="*/ 198145 w 232324"/>
                    <a:gd name="connsiteY6" fmla="*/ 83941 h 257617"/>
                    <a:gd name="connsiteX7" fmla="*/ 144469 w 232324"/>
                    <a:gd name="connsiteY7" fmla="*/ 46824 h 257617"/>
                    <a:gd name="connsiteX8" fmla="*/ 115918 w 232324"/>
                    <a:gd name="connsiteY8" fmla="*/ 93077 h 257617"/>
                    <a:gd name="connsiteX9" fmla="*/ 130764 w 232324"/>
                    <a:gd name="connsiteY9" fmla="*/ 115347 h 257617"/>
                    <a:gd name="connsiteX10" fmla="*/ 171307 w 232324"/>
                    <a:gd name="connsiteY10" fmla="*/ 142756 h 257617"/>
                    <a:gd name="connsiteX11" fmla="*/ 118202 w 232324"/>
                    <a:gd name="connsiteY11" fmla="*/ 134191 h 257617"/>
                    <a:gd name="connsiteX12" fmla="*/ 86225 w 232324"/>
                    <a:gd name="connsiteY12" fmla="*/ 146182 h 257617"/>
                    <a:gd name="connsiteX13" fmla="*/ 78801 w 232324"/>
                    <a:gd name="connsiteY13" fmla="*/ 161600 h 257617"/>
                    <a:gd name="connsiteX14" fmla="*/ 74804 w 232324"/>
                    <a:gd name="connsiteY14" fmla="*/ 204427 h 257617"/>
                    <a:gd name="connsiteX15" fmla="*/ 140472 w 232324"/>
                    <a:gd name="connsiteY15" fmla="*/ 215276 h 257617"/>
                    <a:gd name="connsiteX16" fmla="*/ 155319 w 232324"/>
                    <a:gd name="connsiteY16" fmla="*/ 211279 h 257617"/>
                    <a:gd name="connsiteX17" fmla="*/ 156460 w 232324"/>
                    <a:gd name="connsiteY17" fmla="*/ 227268 h 257617"/>
                    <a:gd name="connsiteX18" fmla="*/ 110208 w 232324"/>
                    <a:gd name="connsiteY18" fmla="*/ 248966 h 257617"/>
                    <a:gd name="connsiteX19" fmla="*/ 0 w 232324"/>
                    <a:gd name="connsiteY19" fmla="*/ 188438 h 257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32324" h="257617">
                      <a:moveTo>
                        <a:pt x="0" y="188438"/>
                      </a:moveTo>
                      <a:cubicBezTo>
                        <a:pt x="48537" y="179301"/>
                        <a:pt x="106210" y="54818"/>
                        <a:pt x="90793" y="0"/>
                      </a:cubicBezTo>
                      <a:cubicBezTo>
                        <a:pt x="124483" y="9136"/>
                        <a:pt x="153034" y="25696"/>
                        <a:pt x="182157" y="39972"/>
                      </a:cubicBezTo>
                      <a:cubicBezTo>
                        <a:pt x="194148" y="45682"/>
                        <a:pt x="205569" y="53105"/>
                        <a:pt x="217560" y="58245"/>
                      </a:cubicBezTo>
                      <a:cubicBezTo>
                        <a:pt x="234120" y="65668"/>
                        <a:pt x="236975" y="74804"/>
                        <a:pt x="224983" y="88509"/>
                      </a:cubicBezTo>
                      <a:cubicBezTo>
                        <a:pt x="219273" y="94790"/>
                        <a:pt x="215847" y="105639"/>
                        <a:pt x="206140" y="103926"/>
                      </a:cubicBezTo>
                      <a:cubicBezTo>
                        <a:pt x="197574" y="102213"/>
                        <a:pt x="200429" y="91364"/>
                        <a:pt x="198145" y="83941"/>
                      </a:cubicBezTo>
                      <a:cubicBezTo>
                        <a:pt x="194719" y="71378"/>
                        <a:pt x="155319" y="42827"/>
                        <a:pt x="144469" y="46824"/>
                      </a:cubicBezTo>
                      <a:cubicBezTo>
                        <a:pt x="124483" y="54818"/>
                        <a:pt x="123912" y="77088"/>
                        <a:pt x="115918" y="93077"/>
                      </a:cubicBezTo>
                      <a:cubicBezTo>
                        <a:pt x="108495" y="107923"/>
                        <a:pt x="122770" y="110208"/>
                        <a:pt x="130764" y="115347"/>
                      </a:cubicBezTo>
                      <a:cubicBezTo>
                        <a:pt x="143898" y="123341"/>
                        <a:pt x="160458" y="126767"/>
                        <a:pt x="171307" y="142756"/>
                      </a:cubicBezTo>
                      <a:cubicBezTo>
                        <a:pt x="150179" y="149037"/>
                        <a:pt x="134191" y="141614"/>
                        <a:pt x="118202" y="134191"/>
                      </a:cubicBezTo>
                      <a:cubicBezTo>
                        <a:pt x="103355" y="127909"/>
                        <a:pt x="92506" y="130193"/>
                        <a:pt x="86225" y="146182"/>
                      </a:cubicBezTo>
                      <a:cubicBezTo>
                        <a:pt x="83941" y="151321"/>
                        <a:pt x="80514" y="156460"/>
                        <a:pt x="78801" y="161600"/>
                      </a:cubicBezTo>
                      <a:cubicBezTo>
                        <a:pt x="74233" y="175875"/>
                        <a:pt x="56531" y="191864"/>
                        <a:pt x="74804" y="204427"/>
                      </a:cubicBezTo>
                      <a:cubicBezTo>
                        <a:pt x="93648" y="217560"/>
                        <a:pt x="114205" y="238688"/>
                        <a:pt x="140472" y="215276"/>
                      </a:cubicBezTo>
                      <a:cubicBezTo>
                        <a:pt x="144469" y="211850"/>
                        <a:pt x="149608" y="206711"/>
                        <a:pt x="155319" y="211279"/>
                      </a:cubicBezTo>
                      <a:cubicBezTo>
                        <a:pt x="159887" y="215276"/>
                        <a:pt x="157603" y="222128"/>
                        <a:pt x="156460" y="227268"/>
                      </a:cubicBezTo>
                      <a:cubicBezTo>
                        <a:pt x="149037" y="260387"/>
                        <a:pt x="141614" y="264384"/>
                        <a:pt x="110208" y="248966"/>
                      </a:cubicBezTo>
                      <a:cubicBezTo>
                        <a:pt x="74804" y="232407"/>
                        <a:pt x="36545" y="218131"/>
                        <a:pt x="0" y="188438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FE83CBFE-DA4B-4878-B5A7-7C8B74A10B91}"/>
                    </a:ext>
                  </a:extLst>
                </p:cNvPr>
                <p:cNvSpPr/>
                <p:nvPr/>
              </p:nvSpPr>
              <p:spPr>
                <a:xfrm>
                  <a:off x="6444895" y="1805578"/>
                  <a:ext cx="233731" cy="173616"/>
                </a:xfrm>
                <a:custGeom>
                  <a:avLst/>
                  <a:gdLst>
                    <a:gd name="connsiteX0" fmla="*/ 22270 w 233731"/>
                    <a:gd name="connsiteY0" fmla="*/ 132478 h 173616"/>
                    <a:gd name="connsiteX1" fmla="*/ 0 w 233731"/>
                    <a:gd name="connsiteY1" fmla="*/ 46253 h 173616"/>
                    <a:gd name="connsiteX2" fmla="*/ 202143 w 233731"/>
                    <a:gd name="connsiteY2" fmla="*/ 0 h 173616"/>
                    <a:gd name="connsiteX3" fmla="*/ 231265 w 233731"/>
                    <a:gd name="connsiteY3" fmla="*/ 136475 h 173616"/>
                    <a:gd name="connsiteX4" fmla="*/ 152464 w 233731"/>
                    <a:gd name="connsiteY4" fmla="*/ 166168 h 173616"/>
                    <a:gd name="connsiteX5" fmla="*/ 107924 w 233731"/>
                    <a:gd name="connsiteY5" fmla="*/ 111921 h 173616"/>
                    <a:gd name="connsiteX6" fmla="*/ 80515 w 233731"/>
                    <a:gd name="connsiteY6" fmla="*/ 86796 h 173616"/>
                    <a:gd name="connsiteX7" fmla="*/ 28551 w 233731"/>
                    <a:gd name="connsiteY7" fmla="*/ 119344 h 173616"/>
                    <a:gd name="connsiteX8" fmla="*/ 22270 w 233731"/>
                    <a:gd name="connsiteY8" fmla="*/ 132478 h 173616"/>
                    <a:gd name="connsiteX9" fmla="*/ 211850 w 233731"/>
                    <a:gd name="connsiteY9" fmla="*/ 93077 h 173616"/>
                    <a:gd name="connsiteX10" fmla="*/ 187296 w 233731"/>
                    <a:gd name="connsiteY10" fmla="*/ 62813 h 173616"/>
                    <a:gd name="connsiteX11" fmla="*/ 125625 w 233731"/>
                    <a:gd name="connsiteY11" fmla="*/ 87938 h 173616"/>
                    <a:gd name="connsiteX12" fmla="*/ 167310 w 233731"/>
                    <a:gd name="connsiteY12" fmla="*/ 139901 h 173616"/>
                    <a:gd name="connsiteX13" fmla="*/ 211850 w 233731"/>
                    <a:gd name="connsiteY13" fmla="*/ 93077 h 173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3731" h="173616">
                      <a:moveTo>
                        <a:pt x="22270" y="132478"/>
                      </a:moveTo>
                      <a:cubicBezTo>
                        <a:pt x="5139" y="104497"/>
                        <a:pt x="0" y="76517"/>
                        <a:pt x="0" y="46253"/>
                      </a:cubicBezTo>
                      <a:cubicBezTo>
                        <a:pt x="47395" y="70807"/>
                        <a:pt x="182157" y="39401"/>
                        <a:pt x="202143" y="0"/>
                      </a:cubicBezTo>
                      <a:cubicBezTo>
                        <a:pt x="222699" y="24554"/>
                        <a:pt x="240401" y="107924"/>
                        <a:pt x="231265" y="136475"/>
                      </a:cubicBezTo>
                      <a:cubicBezTo>
                        <a:pt x="220986" y="168452"/>
                        <a:pt x="181015" y="183870"/>
                        <a:pt x="152464" y="166168"/>
                      </a:cubicBezTo>
                      <a:cubicBezTo>
                        <a:pt x="131336" y="153605"/>
                        <a:pt x="117060" y="134191"/>
                        <a:pt x="107924" y="111921"/>
                      </a:cubicBezTo>
                      <a:cubicBezTo>
                        <a:pt x="102784" y="98216"/>
                        <a:pt x="99358" y="81656"/>
                        <a:pt x="80515" y="86796"/>
                      </a:cubicBezTo>
                      <a:cubicBezTo>
                        <a:pt x="61100" y="92506"/>
                        <a:pt x="31406" y="85083"/>
                        <a:pt x="28551" y="119344"/>
                      </a:cubicBezTo>
                      <a:cubicBezTo>
                        <a:pt x="27980" y="123341"/>
                        <a:pt x="25125" y="126767"/>
                        <a:pt x="22270" y="132478"/>
                      </a:cubicBezTo>
                      <a:close/>
                      <a:moveTo>
                        <a:pt x="211850" y="93077"/>
                      </a:moveTo>
                      <a:cubicBezTo>
                        <a:pt x="210137" y="78801"/>
                        <a:pt x="210708" y="57673"/>
                        <a:pt x="187296" y="62813"/>
                      </a:cubicBezTo>
                      <a:cubicBezTo>
                        <a:pt x="165597" y="67381"/>
                        <a:pt x="133620" y="57102"/>
                        <a:pt x="125625" y="87938"/>
                      </a:cubicBezTo>
                      <a:cubicBezTo>
                        <a:pt x="119344" y="111350"/>
                        <a:pt x="146182" y="139330"/>
                        <a:pt x="167310" y="139901"/>
                      </a:cubicBezTo>
                      <a:cubicBezTo>
                        <a:pt x="191864" y="140472"/>
                        <a:pt x="211279" y="121057"/>
                        <a:pt x="211850" y="93077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4" name="Forme libre : forme 103">
                  <a:extLst>
                    <a:ext uri="{FF2B5EF4-FFF2-40B4-BE49-F238E27FC236}">
                      <a16:creationId xmlns:a16="http://schemas.microsoft.com/office/drawing/2014/main" id="{2E2639ED-3304-4702-BAAD-FA1817CBEDB8}"/>
                    </a:ext>
                  </a:extLst>
                </p:cNvPr>
                <p:cNvSpPr/>
                <p:nvPr/>
              </p:nvSpPr>
              <p:spPr>
                <a:xfrm>
                  <a:off x="8364035" y="3109226"/>
                  <a:ext cx="151735" cy="235620"/>
                </a:xfrm>
                <a:custGeom>
                  <a:avLst/>
                  <a:gdLst>
                    <a:gd name="connsiteX0" fmla="*/ 45183 w 151735"/>
                    <a:gd name="connsiteY0" fmla="*/ 103926 h 235620"/>
                    <a:gd name="connsiteX1" fmla="*/ 138831 w 151735"/>
                    <a:gd name="connsiteY1" fmla="*/ 114776 h 235620"/>
                    <a:gd name="connsiteX2" fmla="*/ 121700 w 151735"/>
                    <a:gd name="connsiteY2" fmla="*/ 222129 h 235620"/>
                    <a:gd name="connsiteX3" fmla="*/ 21771 w 151735"/>
                    <a:gd name="connsiteY3" fmla="*/ 202714 h 235620"/>
                    <a:gd name="connsiteX4" fmla="*/ 18916 w 151735"/>
                    <a:gd name="connsiteY4" fmla="*/ 62242 h 235620"/>
                    <a:gd name="connsiteX5" fmla="*/ 122842 w 151735"/>
                    <a:gd name="connsiteY5" fmla="*/ 0 h 235620"/>
                    <a:gd name="connsiteX6" fmla="*/ 38902 w 151735"/>
                    <a:gd name="connsiteY6" fmla="*/ 97074 h 235620"/>
                    <a:gd name="connsiteX7" fmla="*/ 37189 w 151735"/>
                    <a:gd name="connsiteY7" fmla="*/ 106210 h 235620"/>
                    <a:gd name="connsiteX8" fmla="*/ 45183 w 151735"/>
                    <a:gd name="connsiteY8" fmla="*/ 103926 h 235620"/>
                    <a:gd name="connsiteX9" fmla="*/ 122271 w 151735"/>
                    <a:gd name="connsiteY9" fmla="*/ 166739 h 235620"/>
                    <a:gd name="connsiteX10" fmla="*/ 78873 w 151735"/>
                    <a:gd name="connsiteY10" fmla="*/ 112492 h 235620"/>
                    <a:gd name="connsiteX11" fmla="*/ 36046 w 151735"/>
                    <a:gd name="connsiteY11" fmla="*/ 152464 h 235620"/>
                    <a:gd name="connsiteX12" fmla="*/ 82871 w 151735"/>
                    <a:gd name="connsiteY12" fmla="*/ 214134 h 235620"/>
                    <a:gd name="connsiteX13" fmla="*/ 122271 w 151735"/>
                    <a:gd name="connsiteY13" fmla="*/ 166739 h 23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735" h="235620">
                      <a:moveTo>
                        <a:pt x="45183" y="103926"/>
                      </a:moveTo>
                      <a:cubicBezTo>
                        <a:pt x="85154" y="78230"/>
                        <a:pt x="115990" y="81656"/>
                        <a:pt x="138831" y="114776"/>
                      </a:cubicBezTo>
                      <a:cubicBezTo>
                        <a:pt x="161672" y="147895"/>
                        <a:pt x="153106" y="200429"/>
                        <a:pt x="121700" y="222129"/>
                      </a:cubicBezTo>
                      <a:cubicBezTo>
                        <a:pt x="88581" y="245540"/>
                        <a:pt x="45183" y="238117"/>
                        <a:pt x="21771" y="202714"/>
                      </a:cubicBezTo>
                      <a:cubicBezTo>
                        <a:pt x="-8493" y="157032"/>
                        <a:pt x="-5067" y="109065"/>
                        <a:pt x="18916" y="62242"/>
                      </a:cubicBezTo>
                      <a:cubicBezTo>
                        <a:pt x="40044" y="21128"/>
                        <a:pt x="77731" y="4568"/>
                        <a:pt x="122842" y="0"/>
                      </a:cubicBezTo>
                      <a:cubicBezTo>
                        <a:pt x="89152" y="27980"/>
                        <a:pt x="49180" y="49679"/>
                        <a:pt x="38902" y="97074"/>
                      </a:cubicBezTo>
                      <a:cubicBezTo>
                        <a:pt x="38331" y="100500"/>
                        <a:pt x="36046" y="105069"/>
                        <a:pt x="37189" y="106210"/>
                      </a:cubicBezTo>
                      <a:cubicBezTo>
                        <a:pt x="40615" y="110208"/>
                        <a:pt x="42899" y="105069"/>
                        <a:pt x="45183" y="103926"/>
                      </a:cubicBezTo>
                      <a:close/>
                      <a:moveTo>
                        <a:pt x="122271" y="166739"/>
                      </a:moveTo>
                      <a:cubicBezTo>
                        <a:pt x="122271" y="138188"/>
                        <a:pt x="101714" y="112492"/>
                        <a:pt x="78873" y="112492"/>
                      </a:cubicBezTo>
                      <a:cubicBezTo>
                        <a:pt x="56603" y="112492"/>
                        <a:pt x="35476" y="131906"/>
                        <a:pt x="36046" y="152464"/>
                      </a:cubicBezTo>
                      <a:cubicBezTo>
                        <a:pt x="36617" y="185583"/>
                        <a:pt x="58887" y="214705"/>
                        <a:pt x="82871" y="214134"/>
                      </a:cubicBezTo>
                      <a:cubicBezTo>
                        <a:pt x="104569" y="213563"/>
                        <a:pt x="122271" y="191864"/>
                        <a:pt x="122271" y="166739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55451C18-518D-42F9-996D-8FCE837E208E}"/>
                    </a:ext>
                  </a:extLst>
                </p:cNvPr>
                <p:cNvSpPr/>
                <p:nvPr/>
              </p:nvSpPr>
              <p:spPr>
                <a:xfrm>
                  <a:off x="8854506" y="2975606"/>
                  <a:ext cx="180516" cy="241865"/>
                </a:xfrm>
                <a:custGeom>
                  <a:avLst/>
                  <a:gdLst>
                    <a:gd name="connsiteX0" fmla="*/ 98328 w 180516"/>
                    <a:gd name="connsiteY0" fmla="*/ 0 h 241865"/>
                    <a:gd name="connsiteX1" fmla="*/ 130305 w 180516"/>
                    <a:gd name="connsiteY1" fmla="*/ 50250 h 241865"/>
                    <a:gd name="connsiteX2" fmla="*/ 112032 w 180516"/>
                    <a:gd name="connsiteY2" fmla="*/ 48537 h 241865"/>
                    <a:gd name="connsiteX3" fmla="*/ 44080 w 180516"/>
                    <a:gd name="connsiteY3" fmla="*/ 46253 h 241865"/>
                    <a:gd name="connsiteX4" fmla="*/ 56072 w 180516"/>
                    <a:gd name="connsiteY4" fmla="*/ 104498 h 241865"/>
                    <a:gd name="connsiteX5" fmla="*/ 115458 w 180516"/>
                    <a:gd name="connsiteY5" fmla="*/ 109637 h 241865"/>
                    <a:gd name="connsiteX6" fmla="*/ 178842 w 180516"/>
                    <a:gd name="connsiteY6" fmla="*/ 152464 h 241865"/>
                    <a:gd name="connsiteX7" fmla="*/ 145151 w 180516"/>
                    <a:gd name="connsiteY7" fmla="*/ 218131 h 241865"/>
                    <a:gd name="connsiteX8" fmla="*/ 98899 w 180516"/>
                    <a:gd name="connsiteY8" fmla="*/ 239259 h 241865"/>
                    <a:gd name="connsiteX9" fmla="*/ 65208 w 180516"/>
                    <a:gd name="connsiteY9" fmla="*/ 215276 h 241865"/>
                    <a:gd name="connsiteX10" fmla="*/ 68634 w 180516"/>
                    <a:gd name="connsiteY10" fmla="*/ 196432 h 241865"/>
                    <a:gd name="connsiteX11" fmla="*/ 87478 w 180516"/>
                    <a:gd name="connsiteY11" fmla="*/ 203856 h 241865"/>
                    <a:gd name="connsiteX12" fmla="*/ 130876 w 180516"/>
                    <a:gd name="connsiteY12" fmla="*/ 201001 h 241865"/>
                    <a:gd name="connsiteX13" fmla="*/ 150291 w 180516"/>
                    <a:gd name="connsiteY13" fmla="*/ 167310 h 241865"/>
                    <a:gd name="connsiteX14" fmla="*/ 114887 w 180516"/>
                    <a:gd name="connsiteY14" fmla="*/ 144469 h 241865"/>
                    <a:gd name="connsiteX15" fmla="*/ 55501 w 180516"/>
                    <a:gd name="connsiteY15" fmla="*/ 139901 h 241865"/>
                    <a:gd name="connsiteX16" fmla="*/ 1824 w 180516"/>
                    <a:gd name="connsiteY16" fmla="*/ 91364 h 241865"/>
                    <a:gd name="connsiteX17" fmla="*/ 29805 w 180516"/>
                    <a:gd name="connsiteY17" fmla="*/ 27980 h 241865"/>
                    <a:gd name="connsiteX18" fmla="*/ 98328 w 180516"/>
                    <a:gd name="connsiteY18" fmla="*/ 0 h 241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0516" h="241865">
                      <a:moveTo>
                        <a:pt x="98328" y="0"/>
                      </a:moveTo>
                      <a:cubicBezTo>
                        <a:pt x="121739" y="0"/>
                        <a:pt x="140012" y="30265"/>
                        <a:pt x="130305" y="50250"/>
                      </a:cubicBezTo>
                      <a:cubicBezTo>
                        <a:pt x="122881" y="65668"/>
                        <a:pt x="117171" y="53106"/>
                        <a:pt x="112032" y="48537"/>
                      </a:cubicBezTo>
                      <a:cubicBezTo>
                        <a:pt x="87478" y="25125"/>
                        <a:pt x="66921" y="24554"/>
                        <a:pt x="44080" y="46253"/>
                      </a:cubicBezTo>
                      <a:cubicBezTo>
                        <a:pt x="22381" y="66810"/>
                        <a:pt x="28091" y="93648"/>
                        <a:pt x="56072" y="104498"/>
                      </a:cubicBezTo>
                      <a:cubicBezTo>
                        <a:pt x="75487" y="111921"/>
                        <a:pt x="95473" y="108495"/>
                        <a:pt x="115458" y="109637"/>
                      </a:cubicBezTo>
                      <a:cubicBezTo>
                        <a:pt x="148577" y="111350"/>
                        <a:pt x="171989" y="126197"/>
                        <a:pt x="178842" y="152464"/>
                      </a:cubicBezTo>
                      <a:cubicBezTo>
                        <a:pt x="185123" y="177017"/>
                        <a:pt x="173703" y="201001"/>
                        <a:pt x="145151" y="218131"/>
                      </a:cubicBezTo>
                      <a:cubicBezTo>
                        <a:pt x="130876" y="226697"/>
                        <a:pt x="114887" y="233549"/>
                        <a:pt x="98899" y="239259"/>
                      </a:cubicBezTo>
                      <a:cubicBezTo>
                        <a:pt x="77770" y="246683"/>
                        <a:pt x="65779" y="238117"/>
                        <a:pt x="65208" y="215276"/>
                      </a:cubicBezTo>
                      <a:cubicBezTo>
                        <a:pt x="65208" y="208995"/>
                        <a:pt x="64637" y="199858"/>
                        <a:pt x="68634" y="196432"/>
                      </a:cubicBezTo>
                      <a:cubicBezTo>
                        <a:pt x="76628" y="190151"/>
                        <a:pt x="81768" y="199288"/>
                        <a:pt x="87478" y="203856"/>
                      </a:cubicBezTo>
                      <a:cubicBezTo>
                        <a:pt x="102895" y="217560"/>
                        <a:pt x="117742" y="211279"/>
                        <a:pt x="130876" y="201001"/>
                      </a:cubicBezTo>
                      <a:cubicBezTo>
                        <a:pt x="142296" y="192435"/>
                        <a:pt x="156001" y="185583"/>
                        <a:pt x="150291" y="167310"/>
                      </a:cubicBezTo>
                      <a:cubicBezTo>
                        <a:pt x="145151" y="149038"/>
                        <a:pt x="130305" y="146182"/>
                        <a:pt x="114887" y="144469"/>
                      </a:cubicBezTo>
                      <a:cubicBezTo>
                        <a:pt x="94901" y="142756"/>
                        <a:pt x="74915" y="142756"/>
                        <a:pt x="55501" y="139901"/>
                      </a:cubicBezTo>
                      <a:cubicBezTo>
                        <a:pt x="26950" y="135904"/>
                        <a:pt x="9247" y="118773"/>
                        <a:pt x="1824" y="91364"/>
                      </a:cubicBezTo>
                      <a:cubicBezTo>
                        <a:pt x="-5028" y="63955"/>
                        <a:pt x="8106" y="43398"/>
                        <a:pt x="29805" y="27980"/>
                      </a:cubicBezTo>
                      <a:cubicBezTo>
                        <a:pt x="50932" y="11992"/>
                        <a:pt x="74915" y="3426"/>
                        <a:pt x="98328" y="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6" name="Forme libre : forme 105">
                  <a:extLst>
                    <a:ext uri="{FF2B5EF4-FFF2-40B4-BE49-F238E27FC236}">
                      <a16:creationId xmlns:a16="http://schemas.microsoft.com/office/drawing/2014/main" id="{2C6E7BCB-4B9E-463F-A54B-EFBB402A23E8}"/>
                    </a:ext>
                  </a:extLst>
                </p:cNvPr>
                <p:cNvSpPr/>
                <p:nvPr/>
              </p:nvSpPr>
              <p:spPr>
                <a:xfrm>
                  <a:off x="6945872" y="142038"/>
                  <a:ext cx="207878" cy="234355"/>
                </a:xfrm>
                <a:custGeom>
                  <a:avLst/>
                  <a:gdLst>
                    <a:gd name="connsiteX0" fmla="*/ 136857 w 207878"/>
                    <a:gd name="connsiteY0" fmla="*/ 118919 h 234355"/>
                    <a:gd name="connsiteX1" fmla="*/ 87749 w 207878"/>
                    <a:gd name="connsiteY1" fmla="*/ 133195 h 234355"/>
                    <a:gd name="connsiteX2" fmla="*/ 6663 w 207878"/>
                    <a:gd name="connsiteY2" fmla="*/ 109783 h 234355"/>
                    <a:gd name="connsiteX3" fmla="*/ 25507 w 207878"/>
                    <a:gd name="connsiteY3" fmla="*/ 33266 h 234355"/>
                    <a:gd name="connsiteX4" fmla="*/ 58056 w 207878"/>
                    <a:gd name="connsiteY4" fmla="*/ 5856 h 234355"/>
                    <a:gd name="connsiteX5" fmla="*/ 91175 w 207878"/>
                    <a:gd name="connsiteY5" fmla="*/ 13280 h 234355"/>
                    <a:gd name="connsiteX6" fmla="*/ 98598 w 207878"/>
                    <a:gd name="connsiteY6" fmla="*/ 36692 h 234355"/>
                    <a:gd name="connsiteX7" fmla="*/ 75757 w 207878"/>
                    <a:gd name="connsiteY7" fmla="*/ 36692 h 234355"/>
                    <a:gd name="connsiteX8" fmla="*/ 35785 w 207878"/>
                    <a:gd name="connsiteY8" fmla="*/ 54965 h 234355"/>
                    <a:gd name="connsiteX9" fmla="*/ 32359 w 207878"/>
                    <a:gd name="connsiteY9" fmla="*/ 91510 h 234355"/>
                    <a:gd name="connsiteX10" fmla="*/ 75757 w 207878"/>
                    <a:gd name="connsiteY10" fmla="*/ 102360 h 234355"/>
                    <a:gd name="connsiteX11" fmla="*/ 135715 w 207878"/>
                    <a:gd name="connsiteY11" fmla="*/ 85229 h 234355"/>
                    <a:gd name="connsiteX12" fmla="*/ 198527 w 207878"/>
                    <a:gd name="connsiteY12" fmla="*/ 113780 h 234355"/>
                    <a:gd name="connsiteX13" fmla="*/ 193959 w 207878"/>
                    <a:gd name="connsiteY13" fmla="*/ 180019 h 234355"/>
                    <a:gd name="connsiteX14" fmla="*/ 139712 w 207878"/>
                    <a:gd name="connsiteY14" fmla="*/ 229698 h 234355"/>
                    <a:gd name="connsiteX15" fmla="*/ 111732 w 207878"/>
                    <a:gd name="connsiteY15" fmla="*/ 227414 h 234355"/>
                    <a:gd name="connsiteX16" fmla="*/ 91175 w 207878"/>
                    <a:gd name="connsiteY16" fmla="*/ 193152 h 234355"/>
                    <a:gd name="connsiteX17" fmla="*/ 124294 w 207878"/>
                    <a:gd name="connsiteY17" fmla="*/ 196579 h 234355"/>
                    <a:gd name="connsiteX18" fmla="*/ 169405 w 207878"/>
                    <a:gd name="connsiteY18" fmla="*/ 175451 h 234355"/>
                    <a:gd name="connsiteX19" fmla="*/ 177400 w 207878"/>
                    <a:gd name="connsiteY19" fmla="*/ 138905 h 234355"/>
                    <a:gd name="connsiteX20" fmla="*/ 136857 w 207878"/>
                    <a:gd name="connsiteY20" fmla="*/ 118919 h 23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7878" h="234355">
                      <a:moveTo>
                        <a:pt x="136857" y="118919"/>
                      </a:moveTo>
                      <a:cubicBezTo>
                        <a:pt x="120868" y="118919"/>
                        <a:pt x="104880" y="128056"/>
                        <a:pt x="87749" y="133195"/>
                      </a:cubicBezTo>
                      <a:cubicBezTo>
                        <a:pt x="51203" y="143473"/>
                        <a:pt x="22081" y="134908"/>
                        <a:pt x="6663" y="109783"/>
                      </a:cubicBezTo>
                      <a:cubicBezTo>
                        <a:pt x="-6470" y="87513"/>
                        <a:pt x="-189" y="60104"/>
                        <a:pt x="25507" y="33266"/>
                      </a:cubicBezTo>
                      <a:cubicBezTo>
                        <a:pt x="35215" y="22987"/>
                        <a:pt x="46635" y="14422"/>
                        <a:pt x="58056" y="5856"/>
                      </a:cubicBezTo>
                      <a:cubicBezTo>
                        <a:pt x="71189" y="-3851"/>
                        <a:pt x="83181" y="-1567"/>
                        <a:pt x="91175" y="13280"/>
                      </a:cubicBezTo>
                      <a:cubicBezTo>
                        <a:pt x="95172" y="20703"/>
                        <a:pt x="103167" y="28697"/>
                        <a:pt x="98598" y="36692"/>
                      </a:cubicBezTo>
                      <a:cubicBezTo>
                        <a:pt x="92888" y="46970"/>
                        <a:pt x="83181" y="39547"/>
                        <a:pt x="75757" y="36692"/>
                      </a:cubicBezTo>
                      <a:cubicBezTo>
                        <a:pt x="55771" y="29268"/>
                        <a:pt x="45493" y="41831"/>
                        <a:pt x="35785" y="54965"/>
                      </a:cubicBezTo>
                      <a:cubicBezTo>
                        <a:pt x="27220" y="66385"/>
                        <a:pt x="22652" y="78377"/>
                        <a:pt x="32359" y="91510"/>
                      </a:cubicBezTo>
                      <a:cubicBezTo>
                        <a:pt x="43780" y="106928"/>
                        <a:pt x="59198" y="108070"/>
                        <a:pt x="75757" y="102360"/>
                      </a:cubicBezTo>
                      <a:cubicBezTo>
                        <a:pt x="95743" y="95507"/>
                        <a:pt x="114587" y="88084"/>
                        <a:pt x="135715" y="85229"/>
                      </a:cubicBezTo>
                      <a:cubicBezTo>
                        <a:pt x="163124" y="81232"/>
                        <a:pt x="183681" y="89797"/>
                        <a:pt x="198527" y="113780"/>
                      </a:cubicBezTo>
                      <a:cubicBezTo>
                        <a:pt x="213945" y="137763"/>
                        <a:pt x="208806" y="158891"/>
                        <a:pt x="193959" y="180019"/>
                      </a:cubicBezTo>
                      <a:cubicBezTo>
                        <a:pt x="179684" y="200576"/>
                        <a:pt x="160840" y="216564"/>
                        <a:pt x="139712" y="229698"/>
                      </a:cubicBezTo>
                      <a:cubicBezTo>
                        <a:pt x="129434" y="235979"/>
                        <a:pt x="119726" y="236550"/>
                        <a:pt x="111732" y="227414"/>
                      </a:cubicBezTo>
                      <a:cubicBezTo>
                        <a:pt x="102595" y="217135"/>
                        <a:pt x="84894" y="206286"/>
                        <a:pt x="91175" y="193152"/>
                      </a:cubicBezTo>
                      <a:cubicBezTo>
                        <a:pt x="96885" y="181161"/>
                        <a:pt x="113445" y="192581"/>
                        <a:pt x="124294" y="196579"/>
                      </a:cubicBezTo>
                      <a:cubicBezTo>
                        <a:pt x="147135" y="204573"/>
                        <a:pt x="157414" y="188584"/>
                        <a:pt x="169405" y="175451"/>
                      </a:cubicBezTo>
                      <a:cubicBezTo>
                        <a:pt x="178541" y="165172"/>
                        <a:pt x="185394" y="153181"/>
                        <a:pt x="177400" y="138905"/>
                      </a:cubicBezTo>
                      <a:cubicBezTo>
                        <a:pt x="169405" y="123487"/>
                        <a:pt x="155701" y="117777"/>
                        <a:pt x="136857" y="118919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7" name="Forme libre : forme 106">
                  <a:extLst>
                    <a:ext uri="{FF2B5EF4-FFF2-40B4-BE49-F238E27FC236}">
                      <a16:creationId xmlns:a16="http://schemas.microsoft.com/office/drawing/2014/main" id="{24FD999A-10C5-4468-A787-AE731AC3E9AA}"/>
                    </a:ext>
                  </a:extLst>
                </p:cNvPr>
                <p:cNvSpPr/>
                <p:nvPr/>
              </p:nvSpPr>
              <p:spPr>
                <a:xfrm>
                  <a:off x="7095637" y="10465"/>
                  <a:ext cx="197800" cy="240418"/>
                </a:xfrm>
                <a:custGeom>
                  <a:avLst/>
                  <a:gdLst>
                    <a:gd name="connsiteX0" fmla="*/ 197800 w 197800"/>
                    <a:gd name="connsiteY0" fmla="*/ 153989 h 240418"/>
                    <a:gd name="connsiteX1" fmla="*/ 105294 w 197800"/>
                    <a:gd name="connsiteY1" fmla="*/ 240214 h 240418"/>
                    <a:gd name="connsiteX2" fmla="*/ 77885 w 197800"/>
                    <a:gd name="connsiteY2" fmla="*/ 195103 h 240418"/>
                    <a:gd name="connsiteX3" fmla="*/ 98442 w 197800"/>
                    <a:gd name="connsiteY3" fmla="*/ 196816 h 240418"/>
                    <a:gd name="connsiteX4" fmla="*/ 160684 w 197800"/>
                    <a:gd name="connsiteY4" fmla="*/ 185396 h 240418"/>
                    <a:gd name="connsiteX5" fmla="*/ 166965 w 197800"/>
                    <a:gd name="connsiteY5" fmla="*/ 142569 h 240418"/>
                    <a:gd name="connsiteX6" fmla="*/ 130419 w 197800"/>
                    <a:gd name="connsiteY6" fmla="*/ 127151 h 240418"/>
                    <a:gd name="connsiteX7" fmla="*/ 60183 w 197800"/>
                    <a:gd name="connsiteY7" fmla="*/ 137430 h 240418"/>
                    <a:gd name="connsiteX8" fmla="*/ 6507 w 197800"/>
                    <a:gd name="connsiteY8" fmla="*/ 108307 h 240418"/>
                    <a:gd name="connsiteX9" fmla="*/ 12788 w 197800"/>
                    <a:gd name="connsiteY9" fmla="*/ 49492 h 240418"/>
                    <a:gd name="connsiteX10" fmla="*/ 67035 w 197800"/>
                    <a:gd name="connsiteY10" fmla="*/ 4381 h 240418"/>
                    <a:gd name="connsiteX11" fmla="*/ 95016 w 197800"/>
                    <a:gd name="connsiteY11" fmla="*/ 11804 h 240418"/>
                    <a:gd name="connsiteX12" fmla="*/ 103581 w 197800"/>
                    <a:gd name="connsiteY12" fmla="*/ 42069 h 240418"/>
                    <a:gd name="connsiteX13" fmla="*/ 79027 w 197800"/>
                    <a:gd name="connsiteY13" fmla="*/ 36358 h 240418"/>
                    <a:gd name="connsiteX14" fmla="*/ 39626 w 197800"/>
                    <a:gd name="connsiteY14" fmla="*/ 51205 h 240418"/>
                    <a:gd name="connsiteX15" fmla="*/ 31632 w 197800"/>
                    <a:gd name="connsiteY15" fmla="*/ 87751 h 240418"/>
                    <a:gd name="connsiteX16" fmla="*/ 65893 w 197800"/>
                    <a:gd name="connsiteY16" fmla="*/ 102597 h 240418"/>
                    <a:gd name="connsiteX17" fmla="*/ 130990 w 197800"/>
                    <a:gd name="connsiteY17" fmla="*/ 93461 h 240418"/>
                    <a:gd name="connsiteX18" fmla="*/ 197800 w 197800"/>
                    <a:gd name="connsiteY18" fmla="*/ 153989 h 240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7800" h="240418">
                      <a:moveTo>
                        <a:pt x="197800" y="153989"/>
                      </a:moveTo>
                      <a:cubicBezTo>
                        <a:pt x="197800" y="188822"/>
                        <a:pt x="138414" y="244211"/>
                        <a:pt x="105294" y="240214"/>
                      </a:cubicBezTo>
                      <a:cubicBezTo>
                        <a:pt x="93874" y="239072"/>
                        <a:pt x="72175" y="204811"/>
                        <a:pt x="77885" y="195103"/>
                      </a:cubicBezTo>
                      <a:cubicBezTo>
                        <a:pt x="84737" y="183112"/>
                        <a:pt x="93303" y="192819"/>
                        <a:pt x="98442" y="196816"/>
                      </a:cubicBezTo>
                      <a:cubicBezTo>
                        <a:pt x="123567" y="214518"/>
                        <a:pt x="143553" y="205382"/>
                        <a:pt x="160684" y="185396"/>
                      </a:cubicBezTo>
                      <a:cubicBezTo>
                        <a:pt x="171533" y="172833"/>
                        <a:pt x="173246" y="157416"/>
                        <a:pt x="166965" y="142569"/>
                      </a:cubicBezTo>
                      <a:cubicBezTo>
                        <a:pt x="160112" y="126580"/>
                        <a:pt x="145266" y="125438"/>
                        <a:pt x="130419" y="127151"/>
                      </a:cubicBezTo>
                      <a:cubicBezTo>
                        <a:pt x="107007" y="130006"/>
                        <a:pt x="83595" y="134004"/>
                        <a:pt x="60183" y="137430"/>
                      </a:cubicBezTo>
                      <a:cubicBezTo>
                        <a:pt x="35058" y="140856"/>
                        <a:pt x="17928" y="129435"/>
                        <a:pt x="6507" y="108307"/>
                      </a:cubicBezTo>
                      <a:cubicBezTo>
                        <a:pt x="-4913" y="87751"/>
                        <a:pt x="-345" y="67765"/>
                        <a:pt x="12788" y="49492"/>
                      </a:cubicBezTo>
                      <a:cubicBezTo>
                        <a:pt x="27064" y="30077"/>
                        <a:pt x="46479" y="16373"/>
                        <a:pt x="67035" y="4381"/>
                      </a:cubicBezTo>
                      <a:cubicBezTo>
                        <a:pt x="79598" y="-3042"/>
                        <a:pt x="88734" y="-1329"/>
                        <a:pt x="95016" y="11804"/>
                      </a:cubicBezTo>
                      <a:cubicBezTo>
                        <a:pt x="100155" y="21512"/>
                        <a:pt x="112147" y="31219"/>
                        <a:pt x="103581" y="42069"/>
                      </a:cubicBezTo>
                      <a:cubicBezTo>
                        <a:pt x="95587" y="51776"/>
                        <a:pt x="87021" y="39785"/>
                        <a:pt x="79027" y="36358"/>
                      </a:cubicBezTo>
                      <a:cubicBezTo>
                        <a:pt x="60754" y="28935"/>
                        <a:pt x="49905" y="40356"/>
                        <a:pt x="39626" y="51205"/>
                      </a:cubicBezTo>
                      <a:cubicBezTo>
                        <a:pt x="29348" y="61483"/>
                        <a:pt x="24780" y="74046"/>
                        <a:pt x="31632" y="87751"/>
                      </a:cubicBezTo>
                      <a:cubicBezTo>
                        <a:pt x="38484" y="101455"/>
                        <a:pt x="51618" y="104310"/>
                        <a:pt x="65893" y="102597"/>
                      </a:cubicBezTo>
                      <a:cubicBezTo>
                        <a:pt x="87593" y="99742"/>
                        <a:pt x="109291" y="95745"/>
                        <a:pt x="130990" y="93461"/>
                      </a:cubicBezTo>
                      <a:cubicBezTo>
                        <a:pt x="170962" y="88322"/>
                        <a:pt x="197229" y="112305"/>
                        <a:pt x="197800" y="153989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8" name="Forme libre : forme 107">
                  <a:extLst>
                    <a:ext uri="{FF2B5EF4-FFF2-40B4-BE49-F238E27FC236}">
                      <a16:creationId xmlns:a16="http://schemas.microsoft.com/office/drawing/2014/main" id="{B3F8FC62-83B6-44B0-9529-7A2B16970298}"/>
                    </a:ext>
                  </a:extLst>
                </p:cNvPr>
                <p:cNvSpPr/>
                <p:nvPr/>
              </p:nvSpPr>
              <p:spPr>
                <a:xfrm>
                  <a:off x="6433186" y="1136909"/>
                  <a:ext cx="223949" cy="184772"/>
                </a:xfrm>
                <a:custGeom>
                  <a:avLst/>
                  <a:gdLst>
                    <a:gd name="connsiteX0" fmla="*/ 216707 w 223949"/>
                    <a:gd name="connsiteY0" fmla="*/ 35974 h 184772"/>
                    <a:gd name="connsiteX1" fmla="*/ 223559 w 223949"/>
                    <a:gd name="connsiteY1" fmla="*/ 55389 h 184772"/>
                    <a:gd name="connsiteX2" fmla="*/ 207000 w 223949"/>
                    <a:gd name="connsiteY2" fmla="*/ 162171 h 184772"/>
                    <a:gd name="connsiteX3" fmla="*/ 174451 w 223949"/>
                    <a:gd name="connsiteY3" fmla="*/ 182728 h 184772"/>
                    <a:gd name="connsiteX4" fmla="*/ 156179 w 223949"/>
                    <a:gd name="connsiteY4" fmla="*/ 168452 h 184772"/>
                    <a:gd name="connsiteX5" fmla="*/ 173309 w 223949"/>
                    <a:gd name="connsiteY5" fmla="*/ 157603 h 184772"/>
                    <a:gd name="connsiteX6" fmla="*/ 195008 w 223949"/>
                    <a:gd name="connsiteY6" fmla="*/ 106782 h 184772"/>
                    <a:gd name="connsiteX7" fmla="*/ 166457 w 223949"/>
                    <a:gd name="connsiteY7" fmla="*/ 85654 h 184772"/>
                    <a:gd name="connsiteX8" fmla="*/ 120775 w 223949"/>
                    <a:gd name="connsiteY8" fmla="*/ 116489 h 184772"/>
                    <a:gd name="connsiteX9" fmla="*/ 115636 w 223949"/>
                    <a:gd name="connsiteY9" fmla="*/ 132478 h 184772"/>
                    <a:gd name="connsiteX10" fmla="*/ 105357 w 223949"/>
                    <a:gd name="connsiteY10" fmla="*/ 140472 h 184772"/>
                    <a:gd name="connsiteX11" fmla="*/ 100218 w 223949"/>
                    <a:gd name="connsiteY11" fmla="*/ 129051 h 184772"/>
                    <a:gd name="connsiteX12" fmla="*/ 100218 w 223949"/>
                    <a:gd name="connsiteY12" fmla="*/ 117631 h 184772"/>
                    <a:gd name="connsiteX13" fmla="*/ 99647 w 223949"/>
                    <a:gd name="connsiteY13" fmla="*/ 78230 h 184772"/>
                    <a:gd name="connsiteX14" fmla="*/ 27698 w 223949"/>
                    <a:gd name="connsiteY14" fmla="*/ 65097 h 184772"/>
                    <a:gd name="connsiteX15" fmla="*/ 1431 w 223949"/>
                    <a:gd name="connsiteY15" fmla="*/ 95361 h 184772"/>
                    <a:gd name="connsiteX16" fmla="*/ 15136 w 223949"/>
                    <a:gd name="connsiteY16" fmla="*/ 0 h 184772"/>
                    <a:gd name="connsiteX17" fmla="*/ 216707 w 223949"/>
                    <a:gd name="connsiteY17" fmla="*/ 35974 h 184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3949" h="184772">
                      <a:moveTo>
                        <a:pt x="216707" y="35974"/>
                      </a:moveTo>
                      <a:cubicBezTo>
                        <a:pt x="225272" y="41685"/>
                        <a:pt x="224130" y="49108"/>
                        <a:pt x="223559" y="55389"/>
                      </a:cubicBezTo>
                      <a:cubicBezTo>
                        <a:pt x="218420" y="91364"/>
                        <a:pt x="213281" y="126767"/>
                        <a:pt x="207000" y="162171"/>
                      </a:cubicBezTo>
                      <a:cubicBezTo>
                        <a:pt x="204144" y="180444"/>
                        <a:pt x="193866" y="189009"/>
                        <a:pt x="174451" y="182728"/>
                      </a:cubicBezTo>
                      <a:cubicBezTo>
                        <a:pt x="166457" y="180444"/>
                        <a:pt x="156179" y="179873"/>
                        <a:pt x="156179" y="168452"/>
                      </a:cubicBezTo>
                      <a:cubicBezTo>
                        <a:pt x="156179" y="158174"/>
                        <a:pt x="166457" y="159887"/>
                        <a:pt x="173309" y="157603"/>
                      </a:cubicBezTo>
                      <a:cubicBezTo>
                        <a:pt x="198434" y="148466"/>
                        <a:pt x="192724" y="125054"/>
                        <a:pt x="195008" y="106782"/>
                      </a:cubicBezTo>
                      <a:cubicBezTo>
                        <a:pt x="196721" y="89080"/>
                        <a:pt x="179020" y="88509"/>
                        <a:pt x="166457" y="85654"/>
                      </a:cubicBezTo>
                      <a:cubicBezTo>
                        <a:pt x="140761" y="79943"/>
                        <a:pt x="121346" y="83941"/>
                        <a:pt x="120775" y="116489"/>
                      </a:cubicBezTo>
                      <a:cubicBezTo>
                        <a:pt x="120775" y="121628"/>
                        <a:pt x="117920" y="127338"/>
                        <a:pt x="115636" y="132478"/>
                      </a:cubicBezTo>
                      <a:cubicBezTo>
                        <a:pt x="113923" y="136475"/>
                        <a:pt x="111068" y="141614"/>
                        <a:pt x="105357" y="140472"/>
                      </a:cubicBezTo>
                      <a:cubicBezTo>
                        <a:pt x="99076" y="139330"/>
                        <a:pt x="100218" y="133620"/>
                        <a:pt x="100218" y="129051"/>
                      </a:cubicBezTo>
                      <a:cubicBezTo>
                        <a:pt x="99647" y="125054"/>
                        <a:pt x="100789" y="121628"/>
                        <a:pt x="100218" y="117631"/>
                      </a:cubicBezTo>
                      <a:cubicBezTo>
                        <a:pt x="98505" y="103926"/>
                        <a:pt x="112781" y="83941"/>
                        <a:pt x="99647" y="78230"/>
                      </a:cubicBezTo>
                      <a:cubicBezTo>
                        <a:pt x="77948" y="68523"/>
                        <a:pt x="51681" y="66239"/>
                        <a:pt x="27698" y="65097"/>
                      </a:cubicBezTo>
                      <a:cubicBezTo>
                        <a:pt x="12280" y="64526"/>
                        <a:pt x="17991" y="88509"/>
                        <a:pt x="1431" y="95361"/>
                      </a:cubicBezTo>
                      <a:cubicBezTo>
                        <a:pt x="-3137" y="61671"/>
                        <a:pt x="3715" y="31406"/>
                        <a:pt x="15136" y="0"/>
                      </a:cubicBezTo>
                      <a:cubicBezTo>
                        <a:pt x="47684" y="43969"/>
                        <a:pt x="181303" y="66810"/>
                        <a:pt x="216707" y="35974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09" name="Forme libre : forme 108">
                  <a:extLst>
                    <a:ext uri="{FF2B5EF4-FFF2-40B4-BE49-F238E27FC236}">
                      <a16:creationId xmlns:a16="http://schemas.microsoft.com/office/drawing/2014/main" id="{787A4372-DBB3-4967-A67A-1F43CB8FF18B}"/>
                    </a:ext>
                  </a:extLst>
                </p:cNvPr>
                <p:cNvSpPr/>
                <p:nvPr/>
              </p:nvSpPr>
              <p:spPr>
                <a:xfrm>
                  <a:off x="6609243" y="598989"/>
                  <a:ext cx="218113" cy="212435"/>
                </a:xfrm>
                <a:custGeom>
                  <a:avLst/>
                  <a:gdLst>
                    <a:gd name="connsiteX0" fmla="*/ 106317 w 218113"/>
                    <a:gd name="connsiteY0" fmla="*/ 212436 h 212435"/>
                    <a:gd name="connsiteX1" fmla="*/ 8672 w 218113"/>
                    <a:gd name="connsiteY1" fmla="*/ 142771 h 212435"/>
                    <a:gd name="connsiteX2" fmla="*/ 32084 w 218113"/>
                    <a:gd name="connsiteY2" fmla="*/ 9151 h 212435"/>
                    <a:gd name="connsiteX3" fmla="*/ 57209 w 218113"/>
                    <a:gd name="connsiteY3" fmla="*/ 2299 h 212435"/>
                    <a:gd name="connsiteX4" fmla="*/ 85189 w 218113"/>
                    <a:gd name="connsiteY4" fmla="*/ 28566 h 212435"/>
                    <a:gd name="connsiteX5" fmla="*/ 73198 w 218113"/>
                    <a:gd name="connsiteY5" fmla="*/ 35418 h 212435"/>
                    <a:gd name="connsiteX6" fmla="*/ 22377 w 218113"/>
                    <a:gd name="connsiteY6" fmla="*/ 105654 h 212435"/>
                    <a:gd name="connsiteX7" fmla="*/ 162849 w 218113"/>
                    <a:gd name="connsiteY7" fmla="*/ 167325 h 212435"/>
                    <a:gd name="connsiteX8" fmla="*/ 197110 w 218113"/>
                    <a:gd name="connsiteY8" fmla="*/ 102228 h 212435"/>
                    <a:gd name="connsiteX9" fmla="*/ 203962 w 218113"/>
                    <a:gd name="connsiteY9" fmla="*/ 81100 h 212435"/>
                    <a:gd name="connsiteX10" fmla="*/ 217096 w 218113"/>
                    <a:gd name="connsiteY10" fmla="*/ 102799 h 212435"/>
                    <a:gd name="connsiteX11" fmla="*/ 106317 w 218113"/>
                    <a:gd name="connsiteY11" fmla="*/ 212436 h 212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8113" h="212435">
                      <a:moveTo>
                        <a:pt x="106317" y="212436"/>
                      </a:moveTo>
                      <a:cubicBezTo>
                        <a:pt x="69201" y="209009"/>
                        <a:pt x="31513" y="186168"/>
                        <a:pt x="8672" y="142771"/>
                      </a:cubicBezTo>
                      <a:cubicBezTo>
                        <a:pt x="-10172" y="106796"/>
                        <a:pt x="3533" y="39415"/>
                        <a:pt x="32084" y="9151"/>
                      </a:cubicBezTo>
                      <a:cubicBezTo>
                        <a:pt x="39507" y="1157"/>
                        <a:pt x="47502" y="-2841"/>
                        <a:pt x="57209" y="2299"/>
                      </a:cubicBezTo>
                      <a:cubicBezTo>
                        <a:pt x="68630" y="8580"/>
                        <a:pt x="81763" y="14861"/>
                        <a:pt x="85189" y="28566"/>
                      </a:cubicBezTo>
                      <a:cubicBezTo>
                        <a:pt x="87474" y="36560"/>
                        <a:pt x="78337" y="34847"/>
                        <a:pt x="73198" y="35418"/>
                      </a:cubicBezTo>
                      <a:cubicBezTo>
                        <a:pt x="34368" y="37702"/>
                        <a:pt x="13240" y="67395"/>
                        <a:pt x="22377" y="105654"/>
                      </a:cubicBezTo>
                      <a:cubicBezTo>
                        <a:pt x="34939" y="156475"/>
                        <a:pt x="116596" y="193021"/>
                        <a:pt x="162849" y="167325"/>
                      </a:cubicBezTo>
                      <a:cubicBezTo>
                        <a:pt x="187403" y="153620"/>
                        <a:pt x="194826" y="129066"/>
                        <a:pt x="197110" y="102228"/>
                      </a:cubicBezTo>
                      <a:cubicBezTo>
                        <a:pt x="197681" y="94805"/>
                        <a:pt x="191971" y="81671"/>
                        <a:pt x="203962" y="81100"/>
                      </a:cubicBezTo>
                      <a:cubicBezTo>
                        <a:pt x="216525" y="79958"/>
                        <a:pt x="215954" y="93663"/>
                        <a:pt x="217096" y="102799"/>
                      </a:cubicBezTo>
                      <a:cubicBezTo>
                        <a:pt x="225661" y="160472"/>
                        <a:pt x="179408" y="211865"/>
                        <a:pt x="106317" y="212436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DF5EFF24-B6C8-433B-9A26-CE9FC78077E9}"/>
                    </a:ext>
                  </a:extLst>
                </p:cNvPr>
                <p:cNvSpPr/>
                <p:nvPr/>
              </p:nvSpPr>
              <p:spPr>
                <a:xfrm>
                  <a:off x="6724697" y="2405724"/>
                  <a:ext cx="223270" cy="251060"/>
                </a:xfrm>
                <a:custGeom>
                  <a:avLst/>
                  <a:gdLst>
                    <a:gd name="connsiteX0" fmla="*/ 0 w 223270"/>
                    <a:gd name="connsiteY0" fmla="*/ 125054 h 251060"/>
                    <a:gd name="connsiteX1" fmla="*/ 171307 w 223270"/>
                    <a:gd name="connsiteY1" fmla="*/ 0 h 251060"/>
                    <a:gd name="connsiteX2" fmla="*/ 223271 w 223270"/>
                    <a:gd name="connsiteY2" fmla="*/ 74804 h 251060"/>
                    <a:gd name="connsiteX3" fmla="*/ 136475 w 223270"/>
                    <a:gd name="connsiteY3" fmla="*/ 97074 h 251060"/>
                    <a:gd name="connsiteX4" fmla="*/ 63384 w 223270"/>
                    <a:gd name="connsiteY4" fmla="*/ 151321 h 251060"/>
                    <a:gd name="connsiteX5" fmla="*/ 58816 w 223270"/>
                    <a:gd name="connsiteY5" fmla="*/ 176447 h 251060"/>
                    <a:gd name="connsiteX6" fmla="*/ 118773 w 223270"/>
                    <a:gd name="connsiteY6" fmla="*/ 214134 h 251060"/>
                    <a:gd name="connsiteX7" fmla="*/ 127910 w 223270"/>
                    <a:gd name="connsiteY7" fmla="*/ 220986 h 251060"/>
                    <a:gd name="connsiteX8" fmla="*/ 103356 w 223270"/>
                    <a:gd name="connsiteY8" fmla="*/ 247825 h 251060"/>
                    <a:gd name="connsiteX9" fmla="*/ 83370 w 223270"/>
                    <a:gd name="connsiteY9" fmla="*/ 244398 h 251060"/>
                    <a:gd name="connsiteX10" fmla="*/ 0 w 223270"/>
                    <a:gd name="connsiteY10" fmla="*/ 125054 h 25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3270" h="251060">
                      <a:moveTo>
                        <a:pt x="0" y="125054"/>
                      </a:moveTo>
                      <a:cubicBezTo>
                        <a:pt x="51963" y="130765"/>
                        <a:pt x="158745" y="51392"/>
                        <a:pt x="171307" y="0"/>
                      </a:cubicBezTo>
                      <a:cubicBezTo>
                        <a:pt x="193577" y="20557"/>
                        <a:pt x="210708" y="41685"/>
                        <a:pt x="223271" y="74804"/>
                      </a:cubicBezTo>
                      <a:cubicBezTo>
                        <a:pt x="183299" y="54247"/>
                        <a:pt x="161029" y="79372"/>
                        <a:pt x="136475" y="97074"/>
                      </a:cubicBezTo>
                      <a:cubicBezTo>
                        <a:pt x="111921" y="114776"/>
                        <a:pt x="87938" y="133620"/>
                        <a:pt x="63384" y="151321"/>
                      </a:cubicBezTo>
                      <a:cubicBezTo>
                        <a:pt x="53106" y="158745"/>
                        <a:pt x="49679" y="165597"/>
                        <a:pt x="58816" y="176447"/>
                      </a:cubicBezTo>
                      <a:cubicBezTo>
                        <a:pt x="74804" y="195861"/>
                        <a:pt x="86225" y="221557"/>
                        <a:pt x="118773" y="214134"/>
                      </a:cubicBezTo>
                      <a:cubicBezTo>
                        <a:pt x="123341" y="212992"/>
                        <a:pt x="130194" y="214705"/>
                        <a:pt x="127910" y="220986"/>
                      </a:cubicBezTo>
                      <a:cubicBezTo>
                        <a:pt x="123912" y="232978"/>
                        <a:pt x="113063" y="240401"/>
                        <a:pt x="103356" y="247825"/>
                      </a:cubicBezTo>
                      <a:cubicBezTo>
                        <a:pt x="95932" y="253535"/>
                        <a:pt x="89080" y="251251"/>
                        <a:pt x="83370" y="244398"/>
                      </a:cubicBezTo>
                      <a:cubicBezTo>
                        <a:pt x="53676" y="207853"/>
                        <a:pt x="23412" y="171307"/>
                        <a:pt x="0" y="125054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6A6C573B-D281-4074-93BB-B6DC04F83DF0}"/>
                    </a:ext>
                  </a:extLst>
                </p:cNvPr>
                <p:cNvSpPr/>
                <p:nvPr/>
              </p:nvSpPr>
              <p:spPr>
                <a:xfrm>
                  <a:off x="8998299" y="1908400"/>
                  <a:ext cx="165302" cy="116451"/>
                </a:xfrm>
                <a:custGeom>
                  <a:avLst/>
                  <a:gdLst>
                    <a:gd name="connsiteX0" fmla="*/ 108139 w 165302"/>
                    <a:gd name="connsiteY0" fmla="*/ 116451 h 116451"/>
                    <a:gd name="connsiteX1" fmla="*/ 19631 w 165302"/>
                    <a:gd name="connsiteY1" fmla="*/ 85045 h 116451"/>
                    <a:gd name="connsiteX2" fmla="*/ 26483 w 165302"/>
                    <a:gd name="connsiteY2" fmla="*/ 14238 h 116451"/>
                    <a:gd name="connsiteX3" fmla="*/ 64171 w 165302"/>
                    <a:gd name="connsiteY3" fmla="*/ 2247 h 116451"/>
                    <a:gd name="connsiteX4" fmla="*/ 87012 w 165302"/>
                    <a:gd name="connsiteY4" fmla="*/ 23945 h 116451"/>
                    <a:gd name="connsiteX5" fmla="*/ 101287 w 165302"/>
                    <a:gd name="connsiteY5" fmla="*/ 45644 h 116451"/>
                    <a:gd name="connsiteX6" fmla="*/ 154393 w 165302"/>
                    <a:gd name="connsiteY6" fmla="*/ 83332 h 116451"/>
                    <a:gd name="connsiteX7" fmla="*/ 164671 w 165302"/>
                    <a:gd name="connsiteY7" fmla="*/ 101605 h 116451"/>
                    <a:gd name="connsiteX8" fmla="*/ 145828 w 165302"/>
                    <a:gd name="connsiteY8" fmla="*/ 112454 h 116451"/>
                    <a:gd name="connsiteX9" fmla="*/ 108139 w 165302"/>
                    <a:gd name="connsiteY9" fmla="*/ 116451 h 116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5302" h="116451">
                      <a:moveTo>
                        <a:pt x="108139" y="116451"/>
                      </a:moveTo>
                      <a:cubicBezTo>
                        <a:pt x="76733" y="113596"/>
                        <a:pt x="45327" y="106173"/>
                        <a:pt x="19631" y="85045"/>
                      </a:cubicBezTo>
                      <a:cubicBezTo>
                        <a:pt x="-8921" y="61062"/>
                        <a:pt x="-6065" y="32511"/>
                        <a:pt x="26483" y="14238"/>
                      </a:cubicBezTo>
                      <a:cubicBezTo>
                        <a:pt x="38475" y="7957"/>
                        <a:pt x="51037" y="4531"/>
                        <a:pt x="64171" y="2247"/>
                      </a:cubicBezTo>
                      <a:cubicBezTo>
                        <a:pt x="81302" y="-609"/>
                        <a:pt x="99574" y="-5748"/>
                        <a:pt x="87012" y="23945"/>
                      </a:cubicBezTo>
                      <a:cubicBezTo>
                        <a:pt x="82443" y="35366"/>
                        <a:pt x="93293" y="39934"/>
                        <a:pt x="101287" y="45644"/>
                      </a:cubicBezTo>
                      <a:cubicBezTo>
                        <a:pt x="118989" y="58207"/>
                        <a:pt x="137262" y="70198"/>
                        <a:pt x="154393" y="83332"/>
                      </a:cubicBezTo>
                      <a:cubicBezTo>
                        <a:pt x="160103" y="87329"/>
                        <a:pt x="167526" y="93039"/>
                        <a:pt x="164671" y="101605"/>
                      </a:cubicBezTo>
                      <a:cubicBezTo>
                        <a:pt x="161816" y="109028"/>
                        <a:pt x="153250" y="111312"/>
                        <a:pt x="145828" y="112454"/>
                      </a:cubicBezTo>
                      <a:cubicBezTo>
                        <a:pt x="133265" y="114167"/>
                        <a:pt x="121273" y="114738"/>
                        <a:pt x="108139" y="116451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2" name="Forme libre : forme 111">
                  <a:extLst>
                    <a:ext uri="{FF2B5EF4-FFF2-40B4-BE49-F238E27FC236}">
                      <a16:creationId xmlns:a16="http://schemas.microsoft.com/office/drawing/2014/main" id="{A554E7F7-5A57-4E1A-B4D4-E02BB3454605}"/>
                    </a:ext>
                  </a:extLst>
                </p:cNvPr>
                <p:cNvSpPr/>
                <p:nvPr/>
              </p:nvSpPr>
              <p:spPr>
                <a:xfrm>
                  <a:off x="7311408" y="1907220"/>
                  <a:ext cx="167551" cy="116908"/>
                </a:xfrm>
                <a:custGeom>
                  <a:avLst/>
                  <a:gdLst>
                    <a:gd name="connsiteX0" fmla="*/ 72822 w 167551"/>
                    <a:gd name="connsiteY0" fmla="*/ 0 h 116908"/>
                    <a:gd name="connsiteX1" fmla="*/ 141345 w 167551"/>
                    <a:gd name="connsiteY1" fmla="*/ 14847 h 116908"/>
                    <a:gd name="connsiteX2" fmla="*/ 151052 w 167551"/>
                    <a:gd name="connsiteY2" fmla="*/ 81656 h 116908"/>
                    <a:gd name="connsiteX3" fmla="*/ 17433 w 167551"/>
                    <a:gd name="connsiteY3" fmla="*/ 113063 h 116908"/>
                    <a:gd name="connsiteX4" fmla="*/ 11151 w 167551"/>
                    <a:gd name="connsiteY4" fmla="*/ 86225 h 116908"/>
                    <a:gd name="connsiteX5" fmla="*/ 56262 w 167551"/>
                    <a:gd name="connsiteY5" fmla="*/ 51963 h 116908"/>
                    <a:gd name="connsiteX6" fmla="*/ 72822 w 167551"/>
                    <a:gd name="connsiteY6" fmla="*/ 0 h 11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551" h="116908">
                      <a:moveTo>
                        <a:pt x="72822" y="0"/>
                      </a:moveTo>
                      <a:cubicBezTo>
                        <a:pt x="97947" y="2855"/>
                        <a:pt x="120217" y="5139"/>
                        <a:pt x="141345" y="14847"/>
                      </a:cubicBezTo>
                      <a:cubicBezTo>
                        <a:pt x="171609" y="28551"/>
                        <a:pt x="176748" y="61100"/>
                        <a:pt x="151052" y="81656"/>
                      </a:cubicBezTo>
                      <a:cubicBezTo>
                        <a:pt x="112223" y="113063"/>
                        <a:pt x="67112" y="123341"/>
                        <a:pt x="17433" y="113063"/>
                      </a:cubicBezTo>
                      <a:cubicBezTo>
                        <a:pt x="-3695" y="108495"/>
                        <a:pt x="-5408" y="99358"/>
                        <a:pt x="11151" y="86225"/>
                      </a:cubicBezTo>
                      <a:cubicBezTo>
                        <a:pt x="25998" y="74233"/>
                        <a:pt x="40274" y="62242"/>
                        <a:pt x="56262" y="51963"/>
                      </a:cubicBezTo>
                      <a:cubicBezTo>
                        <a:pt x="83671" y="33690"/>
                        <a:pt x="84242" y="34261"/>
                        <a:pt x="72822" y="0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3" name="Forme libre : forme 112">
                  <a:extLst>
                    <a:ext uri="{FF2B5EF4-FFF2-40B4-BE49-F238E27FC236}">
                      <a16:creationId xmlns:a16="http://schemas.microsoft.com/office/drawing/2014/main" id="{F4164612-B04C-4DB8-A98C-77DEF57E1BF4}"/>
                    </a:ext>
                  </a:extLst>
                </p:cNvPr>
                <p:cNvSpPr/>
                <p:nvPr/>
              </p:nvSpPr>
              <p:spPr>
                <a:xfrm>
                  <a:off x="6845754" y="2553048"/>
                  <a:ext cx="220415" cy="206710"/>
                </a:xfrm>
                <a:custGeom>
                  <a:avLst/>
                  <a:gdLst>
                    <a:gd name="connsiteX0" fmla="*/ 162742 w 220415"/>
                    <a:gd name="connsiteY0" fmla="*/ 0 h 206710"/>
                    <a:gd name="connsiteX1" fmla="*/ 220416 w 220415"/>
                    <a:gd name="connsiteY1" fmla="*/ 70236 h 206710"/>
                    <a:gd name="connsiteX2" fmla="*/ 65668 w 220415"/>
                    <a:gd name="connsiteY2" fmla="*/ 206711 h 206710"/>
                    <a:gd name="connsiteX3" fmla="*/ 0 w 220415"/>
                    <a:gd name="connsiteY3" fmla="*/ 141614 h 206710"/>
                    <a:gd name="connsiteX4" fmla="*/ 101071 w 220415"/>
                    <a:gd name="connsiteY4" fmla="*/ 95361 h 206710"/>
                    <a:gd name="connsiteX5" fmla="*/ 162742 w 220415"/>
                    <a:gd name="connsiteY5" fmla="*/ 0 h 206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415" h="206710">
                      <a:moveTo>
                        <a:pt x="162742" y="0"/>
                      </a:moveTo>
                      <a:cubicBezTo>
                        <a:pt x="189580" y="22270"/>
                        <a:pt x="208424" y="42256"/>
                        <a:pt x="220416" y="70236"/>
                      </a:cubicBezTo>
                      <a:cubicBezTo>
                        <a:pt x="173020" y="62813"/>
                        <a:pt x="79372" y="146753"/>
                        <a:pt x="65668" y="206711"/>
                      </a:cubicBezTo>
                      <a:cubicBezTo>
                        <a:pt x="39972" y="191864"/>
                        <a:pt x="22841" y="170165"/>
                        <a:pt x="0" y="141614"/>
                      </a:cubicBezTo>
                      <a:cubicBezTo>
                        <a:pt x="50821" y="153034"/>
                        <a:pt x="75375" y="121628"/>
                        <a:pt x="101071" y="95361"/>
                      </a:cubicBezTo>
                      <a:cubicBezTo>
                        <a:pt x="126197" y="70236"/>
                        <a:pt x="166739" y="53676"/>
                        <a:pt x="162742" y="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4" name="Forme libre : forme 113">
                  <a:extLst>
                    <a:ext uri="{FF2B5EF4-FFF2-40B4-BE49-F238E27FC236}">
                      <a16:creationId xmlns:a16="http://schemas.microsoft.com/office/drawing/2014/main" id="{29CC47DA-4CC8-4D08-87A4-231BBD9F9B1D}"/>
                    </a:ext>
                  </a:extLst>
                </p:cNvPr>
                <p:cNvSpPr/>
                <p:nvPr/>
              </p:nvSpPr>
              <p:spPr>
                <a:xfrm>
                  <a:off x="6830908" y="273326"/>
                  <a:ext cx="216385" cy="204049"/>
                </a:xfrm>
                <a:custGeom>
                  <a:avLst/>
                  <a:gdLst>
                    <a:gd name="connsiteX0" fmla="*/ 0 w 216385"/>
                    <a:gd name="connsiteY0" fmla="*/ 67575 h 204049"/>
                    <a:gd name="connsiteX1" fmla="*/ 45682 w 216385"/>
                    <a:gd name="connsiteY1" fmla="*/ 5904 h 204049"/>
                    <a:gd name="connsiteX2" fmla="*/ 60528 w 216385"/>
                    <a:gd name="connsiteY2" fmla="*/ 1907 h 204049"/>
                    <a:gd name="connsiteX3" fmla="*/ 59958 w 216385"/>
                    <a:gd name="connsiteY3" fmla="*/ 15040 h 204049"/>
                    <a:gd name="connsiteX4" fmla="*/ 67381 w 216385"/>
                    <a:gd name="connsiteY4" fmla="*/ 43592 h 204049"/>
                    <a:gd name="connsiteX5" fmla="*/ 169594 w 216385"/>
                    <a:gd name="connsiteY5" fmla="*/ 130387 h 204049"/>
                    <a:gd name="connsiteX6" fmla="*/ 203856 w 216385"/>
                    <a:gd name="connsiteY6" fmla="*/ 133813 h 204049"/>
                    <a:gd name="connsiteX7" fmla="*/ 214134 w 216385"/>
                    <a:gd name="connsiteY7" fmla="*/ 133813 h 204049"/>
                    <a:gd name="connsiteX8" fmla="*/ 212992 w 216385"/>
                    <a:gd name="connsiteY8" fmla="*/ 146376 h 204049"/>
                    <a:gd name="connsiteX9" fmla="*/ 162171 w 216385"/>
                    <a:gd name="connsiteY9" fmla="*/ 204049 h 204049"/>
                    <a:gd name="connsiteX10" fmla="*/ 0 w 216385"/>
                    <a:gd name="connsiteY10" fmla="*/ 67575 h 204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385" h="204049">
                      <a:moveTo>
                        <a:pt x="0" y="67575"/>
                      </a:moveTo>
                      <a:cubicBezTo>
                        <a:pt x="10278" y="40165"/>
                        <a:pt x="27980" y="23035"/>
                        <a:pt x="45682" y="5904"/>
                      </a:cubicBezTo>
                      <a:cubicBezTo>
                        <a:pt x="49679" y="1907"/>
                        <a:pt x="54818" y="-2661"/>
                        <a:pt x="60528" y="1907"/>
                      </a:cubicBezTo>
                      <a:cubicBezTo>
                        <a:pt x="64526" y="5333"/>
                        <a:pt x="62813" y="11043"/>
                        <a:pt x="59958" y="15040"/>
                      </a:cubicBezTo>
                      <a:cubicBezTo>
                        <a:pt x="49679" y="28174"/>
                        <a:pt x="58245" y="36168"/>
                        <a:pt x="67381" y="43592"/>
                      </a:cubicBezTo>
                      <a:cubicBezTo>
                        <a:pt x="101071" y="72714"/>
                        <a:pt x="135333" y="101836"/>
                        <a:pt x="169594" y="130387"/>
                      </a:cubicBezTo>
                      <a:cubicBezTo>
                        <a:pt x="179301" y="138382"/>
                        <a:pt x="190151" y="148660"/>
                        <a:pt x="203856" y="133813"/>
                      </a:cubicBezTo>
                      <a:cubicBezTo>
                        <a:pt x="205569" y="132100"/>
                        <a:pt x="211850" y="132100"/>
                        <a:pt x="214134" y="133813"/>
                      </a:cubicBezTo>
                      <a:cubicBezTo>
                        <a:pt x="218702" y="137811"/>
                        <a:pt x="215276" y="142379"/>
                        <a:pt x="212992" y="146376"/>
                      </a:cubicBezTo>
                      <a:cubicBezTo>
                        <a:pt x="198716" y="167504"/>
                        <a:pt x="182728" y="186919"/>
                        <a:pt x="162171" y="204049"/>
                      </a:cubicBezTo>
                      <a:cubicBezTo>
                        <a:pt x="144469" y="140095"/>
                        <a:pt x="47966" y="56725"/>
                        <a:pt x="0" y="67575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5" name="Forme libre : forme 114">
                  <a:extLst>
                    <a:ext uri="{FF2B5EF4-FFF2-40B4-BE49-F238E27FC236}">
                      <a16:creationId xmlns:a16="http://schemas.microsoft.com/office/drawing/2014/main" id="{5163EC9E-E28F-4389-BCD9-E6DDDAC904DB}"/>
                    </a:ext>
                  </a:extLst>
                </p:cNvPr>
                <p:cNvSpPr/>
                <p:nvPr/>
              </p:nvSpPr>
              <p:spPr>
                <a:xfrm>
                  <a:off x="6413780" y="1594870"/>
                  <a:ext cx="221021" cy="106578"/>
                </a:xfrm>
                <a:custGeom>
                  <a:avLst/>
                  <a:gdLst>
                    <a:gd name="connsiteX0" fmla="*/ 4277 w 221021"/>
                    <a:gd name="connsiteY0" fmla="*/ 9136 h 106578"/>
                    <a:gd name="connsiteX1" fmla="*/ 72229 w 221021"/>
                    <a:gd name="connsiteY1" fmla="*/ 40543 h 106578"/>
                    <a:gd name="connsiteX2" fmla="*/ 160167 w 221021"/>
                    <a:gd name="connsiteY2" fmla="*/ 33691 h 106578"/>
                    <a:gd name="connsiteX3" fmla="*/ 206991 w 221021"/>
                    <a:gd name="connsiteY3" fmla="*/ 0 h 106578"/>
                    <a:gd name="connsiteX4" fmla="*/ 214414 w 221021"/>
                    <a:gd name="connsiteY4" fmla="*/ 91935 h 106578"/>
                    <a:gd name="connsiteX5" fmla="*/ 156741 w 221021"/>
                    <a:gd name="connsiteY5" fmla="*/ 66810 h 106578"/>
                    <a:gd name="connsiteX6" fmla="*/ 52243 w 221021"/>
                    <a:gd name="connsiteY6" fmla="*/ 77088 h 106578"/>
                    <a:gd name="connsiteX7" fmla="*/ 21408 w 221021"/>
                    <a:gd name="connsiteY7" fmla="*/ 98787 h 106578"/>
                    <a:gd name="connsiteX8" fmla="*/ 11701 w 221021"/>
                    <a:gd name="connsiteY8" fmla="*/ 106211 h 106578"/>
                    <a:gd name="connsiteX9" fmla="*/ 5419 w 221021"/>
                    <a:gd name="connsiteY9" fmla="*/ 97645 h 106578"/>
                    <a:gd name="connsiteX10" fmla="*/ 4277 w 221021"/>
                    <a:gd name="connsiteY10" fmla="*/ 9136 h 10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1021" h="106578">
                      <a:moveTo>
                        <a:pt x="4277" y="9136"/>
                      </a:moveTo>
                      <a:cubicBezTo>
                        <a:pt x="20837" y="46824"/>
                        <a:pt x="46533" y="42827"/>
                        <a:pt x="72229" y="40543"/>
                      </a:cubicBezTo>
                      <a:cubicBezTo>
                        <a:pt x="101351" y="37688"/>
                        <a:pt x="131044" y="35975"/>
                        <a:pt x="160167" y="33691"/>
                      </a:cubicBezTo>
                      <a:cubicBezTo>
                        <a:pt x="181295" y="31977"/>
                        <a:pt x="203565" y="31977"/>
                        <a:pt x="206991" y="0"/>
                      </a:cubicBezTo>
                      <a:cubicBezTo>
                        <a:pt x="226406" y="30264"/>
                        <a:pt x="222408" y="58245"/>
                        <a:pt x="214414" y="91935"/>
                      </a:cubicBezTo>
                      <a:cubicBezTo>
                        <a:pt x="204136" y="56532"/>
                        <a:pt x="178440" y="65097"/>
                        <a:pt x="156741" y="66810"/>
                      </a:cubicBezTo>
                      <a:cubicBezTo>
                        <a:pt x="121908" y="69665"/>
                        <a:pt x="87076" y="73662"/>
                        <a:pt x="52243" y="77088"/>
                      </a:cubicBezTo>
                      <a:cubicBezTo>
                        <a:pt x="37968" y="78230"/>
                        <a:pt x="23121" y="78801"/>
                        <a:pt x="21408" y="98787"/>
                      </a:cubicBezTo>
                      <a:cubicBezTo>
                        <a:pt x="20837" y="103355"/>
                        <a:pt x="16840" y="107924"/>
                        <a:pt x="11701" y="106211"/>
                      </a:cubicBezTo>
                      <a:cubicBezTo>
                        <a:pt x="8845" y="105639"/>
                        <a:pt x="5990" y="101071"/>
                        <a:pt x="5419" y="97645"/>
                      </a:cubicBezTo>
                      <a:cubicBezTo>
                        <a:pt x="3135" y="71949"/>
                        <a:pt x="-4859" y="46253"/>
                        <a:pt x="4277" y="9136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6" name="Forme libre : forme 115">
                  <a:extLst>
                    <a:ext uri="{FF2B5EF4-FFF2-40B4-BE49-F238E27FC236}">
                      <a16:creationId xmlns:a16="http://schemas.microsoft.com/office/drawing/2014/main" id="{BAA4FC50-59CD-4B7D-8EBF-C55099B9D96B}"/>
                    </a:ext>
                  </a:extLst>
                </p:cNvPr>
                <p:cNvSpPr/>
                <p:nvPr/>
              </p:nvSpPr>
              <p:spPr>
                <a:xfrm>
                  <a:off x="8370886" y="620356"/>
                  <a:ext cx="155461" cy="103580"/>
                </a:xfrm>
                <a:custGeom>
                  <a:avLst/>
                  <a:gdLst>
                    <a:gd name="connsiteX0" fmla="*/ 155392 w 155461"/>
                    <a:gd name="connsiteY0" fmla="*/ 66585 h 103580"/>
                    <a:gd name="connsiteX1" fmla="*/ 131409 w 155461"/>
                    <a:gd name="connsiteY1" fmla="*/ 100275 h 103580"/>
                    <a:gd name="connsiteX2" fmla="*/ 111424 w 155461"/>
                    <a:gd name="connsiteY2" fmla="*/ 89426 h 103580"/>
                    <a:gd name="connsiteX3" fmla="*/ 24628 w 155461"/>
                    <a:gd name="connsiteY3" fmla="*/ 57449 h 103580"/>
                    <a:gd name="connsiteX4" fmla="*/ 3500 w 155461"/>
                    <a:gd name="connsiteY4" fmla="*/ 50596 h 103580"/>
                    <a:gd name="connsiteX5" fmla="*/ 6355 w 155461"/>
                    <a:gd name="connsiteY5" fmla="*/ 15764 h 103580"/>
                    <a:gd name="connsiteX6" fmla="*/ 49753 w 155461"/>
                    <a:gd name="connsiteY6" fmla="*/ 1488 h 103580"/>
                    <a:gd name="connsiteX7" fmla="*/ 134264 w 155461"/>
                    <a:gd name="connsiteY7" fmla="*/ 33466 h 103580"/>
                    <a:gd name="connsiteX8" fmla="*/ 155392 w 155461"/>
                    <a:gd name="connsiteY8" fmla="*/ 66585 h 103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461" h="103580">
                      <a:moveTo>
                        <a:pt x="155392" y="66585"/>
                      </a:moveTo>
                      <a:cubicBezTo>
                        <a:pt x="156535" y="85429"/>
                        <a:pt x="143401" y="92281"/>
                        <a:pt x="131409" y="100275"/>
                      </a:cubicBezTo>
                      <a:cubicBezTo>
                        <a:pt x="117134" y="110554"/>
                        <a:pt x="117705" y="93994"/>
                        <a:pt x="111424" y="89426"/>
                      </a:cubicBezTo>
                      <a:cubicBezTo>
                        <a:pt x="85156" y="71153"/>
                        <a:pt x="56605" y="59733"/>
                        <a:pt x="24628" y="57449"/>
                      </a:cubicBezTo>
                      <a:cubicBezTo>
                        <a:pt x="17205" y="56878"/>
                        <a:pt x="7497" y="63159"/>
                        <a:pt x="3500" y="50596"/>
                      </a:cubicBezTo>
                      <a:cubicBezTo>
                        <a:pt x="74" y="38605"/>
                        <a:pt x="-3353" y="26042"/>
                        <a:pt x="6355" y="15764"/>
                      </a:cubicBezTo>
                      <a:cubicBezTo>
                        <a:pt x="17775" y="3201"/>
                        <a:pt x="32051" y="-3080"/>
                        <a:pt x="49753" y="1488"/>
                      </a:cubicBezTo>
                      <a:cubicBezTo>
                        <a:pt x="78875" y="9483"/>
                        <a:pt x="107426" y="20903"/>
                        <a:pt x="134264" y="33466"/>
                      </a:cubicBezTo>
                      <a:cubicBezTo>
                        <a:pt x="149111" y="40318"/>
                        <a:pt x="155392" y="52309"/>
                        <a:pt x="155392" y="66585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7" name="Forme libre : forme 116">
                  <a:extLst>
                    <a:ext uri="{FF2B5EF4-FFF2-40B4-BE49-F238E27FC236}">
                      <a16:creationId xmlns:a16="http://schemas.microsoft.com/office/drawing/2014/main" id="{E9779CF4-05D5-4768-8D5D-A31F76A887F5}"/>
                    </a:ext>
                  </a:extLst>
                </p:cNvPr>
                <p:cNvSpPr/>
                <p:nvPr/>
              </p:nvSpPr>
              <p:spPr>
                <a:xfrm>
                  <a:off x="8157835" y="593865"/>
                  <a:ext cx="160551" cy="67317"/>
                </a:xfrm>
                <a:custGeom>
                  <a:avLst/>
                  <a:gdLst>
                    <a:gd name="connsiteX0" fmla="*/ 79505 w 160551"/>
                    <a:gd name="connsiteY0" fmla="*/ 0 h 67317"/>
                    <a:gd name="connsiteX1" fmla="*/ 133181 w 160551"/>
                    <a:gd name="connsiteY1" fmla="*/ 4568 h 67317"/>
                    <a:gd name="connsiteX2" fmla="*/ 153167 w 160551"/>
                    <a:gd name="connsiteY2" fmla="*/ 59958 h 67317"/>
                    <a:gd name="connsiteX3" fmla="*/ 134894 w 160551"/>
                    <a:gd name="connsiteY3" fmla="*/ 65097 h 67317"/>
                    <a:gd name="connsiteX4" fmla="*/ 38391 w 160551"/>
                    <a:gd name="connsiteY4" fmla="*/ 62813 h 67317"/>
                    <a:gd name="connsiteX5" fmla="*/ 1274 w 160551"/>
                    <a:gd name="connsiteY5" fmla="*/ 47395 h 67317"/>
                    <a:gd name="connsiteX6" fmla="*/ 25828 w 160551"/>
                    <a:gd name="connsiteY6" fmla="*/ 3426 h 67317"/>
                    <a:gd name="connsiteX7" fmla="*/ 34394 w 160551"/>
                    <a:gd name="connsiteY7" fmla="*/ 1713 h 67317"/>
                    <a:gd name="connsiteX8" fmla="*/ 80075 w 160551"/>
                    <a:gd name="connsiteY8" fmla="*/ 1713 h 67317"/>
                    <a:gd name="connsiteX9" fmla="*/ 79505 w 160551"/>
                    <a:gd name="connsiteY9" fmla="*/ 0 h 6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0551" h="67317">
                      <a:moveTo>
                        <a:pt x="79505" y="0"/>
                      </a:moveTo>
                      <a:cubicBezTo>
                        <a:pt x="97206" y="1142"/>
                        <a:pt x="115479" y="1142"/>
                        <a:pt x="133181" y="4568"/>
                      </a:cubicBezTo>
                      <a:cubicBezTo>
                        <a:pt x="158877" y="9707"/>
                        <a:pt x="168584" y="38830"/>
                        <a:pt x="153167" y="59958"/>
                      </a:cubicBezTo>
                      <a:cubicBezTo>
                        <a:pt x="148027" y="66810"/>
                        <a:pt x="144030" y="69665"/>
                        <a:pt x="134894" y="65097"/>
                      </a:cubicBezTo>
                      <a:cubicBezTo>
                        <a:pt x="103488" y="49679"/>
                        <a:pt x="69226" y="53105"/>
                        <a:pt x="38391" y="62813"/>
                      </a:cubicBezTo>
                      <a:cubicBezTo>
                        <a:pt x="17263" y="69665"/>
                        <a:pt x="7556" y="68523"/>
                        <a:pt x="1274" y="47395"/>
                      </a:cubicBezTo>
                      <a:cubicBezTo>
                        <a:pt x="-3865" y="29122"/>
                        <a:pt x="6984" y="8565"/>
                        <a:pt x="25828" y="3426"/>
                      </a:cubicBezTo>
                      <a:cubicBezTo>
                        <a:pt x="28683" y="2855"/>
                        <a:pt x="31538" y="1713"/>
                        <a:pt x="34394" y="1713"/>
                      </a:cubicBezTo>
                      <a:cubicBezTo>
                        <a:pt x="49811" y="1713"/>
                        <a:pt x="64658" y="1713"/>
                        <a:pt x="80075" y="1713"/>
                      </a:cubicBezTo>
                      <a:cubicBezTo>
                        <a:pt x="79505" y="1142"/>
                        <a:pt x="79505" y="571"/>
                        <a:pt x="79505" y="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8" name="Forme libre : forme 117">
                  <a:extLst>
                    <a:ext uri="{FF2B5EF4-FFF2-40B4-BE49-F238E27FC236}">
                      <a16:creationId xmlns:a16="http://schemas.microsoft.com/office/drawing/2014/main" id="{731D8089-D40B-4C09-BF12-61934B7C5831}"/>
                    </a:ext>
                  </a:extLst>
                </p:cNvPr>
                <p:cNvSpPr/>
                <p:nvPr/>
              </p:nvSpPr>
              <p:spPr>
                <a:xfrm>
                  <a:off x="7316972" y="1066957"/>
                  <a:ext cx="142248" cy="117346"/>
                </a:xfrm>
                <a:custGeom>
                  <a:avLst/>
                  <a:gdLst>
                    <a:gd name="connsiteX0" fmla="*/ 66687 w 142248"/>
                    <a:gd name="connsiteY0" fmla="*/ 117346 h 117346"/>
                    <a:gd name="connsiteX1" fmla="*/ 10726 w 142248"/>
                    <a:gd name="connsiteY1" fmla="*/ 108781 h 117346"/>
                    <a:gd name="connsiteX2" fmla="*/ 9584 w 142248"/>
                    <a:gd name="connsiteY2" fmla="*/ 87653 h 117346"/>
                    <a:gd name="connsiteX3" fmla="*/ 34710 w 142248"/>
                    <a:gd name="connsiteY3" fmla="*/ 74519 h 117346"/>
                    <a:gd name="connsiteX4" fmla="*/ 61547 w 142248"/>
                    <a:gd name="connsiteY4" fmla="*/ 17988 h 117346"/>
                    <a:gd name="connsiteX5" fmla="*/ 62119 w 142248"/>
                    <a:gd name="connsiteY5" fmla="*/ 1999 h 117346"/>
                    <a:gd name="connsiteX6" fmla="*/ 78107 w 142248"/>
                    <a:gd name="connsiteY6" fmla="*/ 3141 h 117346"/>
                    <a:gd name="connsiteX7" fmla="*/ 128357 w 142248"/>
                    <a:gd name="connsiteY7" fmla="*/ 59673 h 117346"/>
                    <a:gd name="connsiteX8" fmla="*/ 128929 w 142248"/>
                    <a:gd name="connsiteY8" fmla="*/ 62528 h 117346"/>
                    <a:gd name="connsiteX9" fmla="*/ 138636 w 142248"/>
                    <a:gd name="connsiteY9" fmla="*/ 100215 h 117346"/>
                    <a:gd name="connsiteX10" fmla="*/ 88386 w 142248"/>
                    <a:gd name="connsiteY10" fmla="*/ 116775 h 117346"/>
                    <a:gd name="connsiteX11" fmla="*/ 66687 w 142248"/>
                    <a:gd name="connsiteY11" fmla="*/ 117346 h 117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2248" h="117346">
                      <a:moveTo>
                        <a:pt x="66687" y="117346"/>
                      </a:moveTo>
                      <a:cubicBezTo>
                        <a:pt x="47843" y="116204"/>
                        <a:pt x="28428" y="117346"/>
                        <a:pt x="10726" y="108781"/>
                      </a:cubicBezTo>
                      <a:cubicBezTo>
                        <a:pt x="-1265" y="102500"/>
                        <a:pt x="-5262" y="95647"/>
                        <a:pt x="9584" y="87653"/>
                      </a:cubicBezTo>
                      <a:cubicBezTo>
                        <a:pt x="18150" y="83085"/>
                        <a:pt x="26144" y="78517"/>
                        <a:pt x="34710" y="74519"/>
                      </a:cubicBezTo>
                      <a:cubicBezTo>
                        <a:pt x="59264" y="63099"/>
                        <a:pt x="86102" y="52820"/>
                        <a:pt x="61547" y="17988"/>
                      </a:cubicBezTo>
                      <a:cubicBezTo>
                        <a:pt x="58692" y="13991"/>
                        <a:pt x="57551" y="5996"/>
                        <a:pt x="62119" y="1999"/>
                      </a:cubicBezTo>
                      <a:cubicBezTo>
                        <a:pt x="66687" y="-1998"/>
                        <a:pt x="72968" y="857"/>
                        <a:pt x="78107" y="3141"/>
                      </a:cubicBezTo>
                      <a:cubicBezTo>
                        <a:pt x="102661" y="14562"/>
                        <a:pt x="124931" y="28837"/>
                        <a:pt x="128357" y="59673"/>
                      </a:cubicBezTo>
                      <a:cubicBezTo>
                        <a:pt x="128357" y="60815"/>
                        <a:pt x="128929" y="61386"/>
                        <a:pt x="128929" y="62528"/>
                      </a:cubicBezTo>
                      <a:cubicBezTo>
                        <a:pt x="128929" y="76232"/>
                        <a:pt x="150627" y="86511"/>
                        <a:pt x="138636" y="100215"/>
                      </a:cubicBezTo>
                      <a:cubicBezTo>
                        <a:pt x="126644" y="114491"/>
                        <a:pt x="106658" y="115633"/>
                        <a:pt x="88386" y="116775"/>
                      </a:cubicBezTo>
                      <a:cubicBezTo>
                        <a:pt x="82105" y="116204"/>
                        <a:pt x="74681" y="116775"/>
                        <a:pt x="66687" y="117346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19" name="Forme libre : forme 118">
                  <a:extLst>
                    <a:ext uri="{FF2B5EF4-FFF2-40B4-BE49-F238E27FC236}">
                      <a16:creationId xmlns:a16="http://schemas.microsoft.com/office/drawing/2014/main" id="{1208999F-B17B-459F-8F30-F13D82FD5335}"/>
                    </a:ext>
                  </a:extLst>
                </p:cNvPr>
                <p:cNvSpPr/>
                <p:nvPr/>
              </p:nvSpPr>
              <p:spPr>
                <a:xfrm>
                  <a:off x="7951161" y="619487"/>
                  <a:ext cx="152767" cy="103708"/>
                </a:xfrm>
                <a:custGeom>
                  <a:avLst/>
                  <a:gdLst>
                    <a:gd name="connsiteX0" fmla="*/ 152560 w 152767"/>
                    <a:gd name="connsiteY0" fmla="*/ 39475 h 103708"/>
                    <a:gd name="connsiteX1" fmla="*/ 133716 w 152767"/>
                    <a:gd name="connsiteY1" fmla="*/ 56034 h 103708"/>
                    <a:gd name="connsiteX2" fmla="*/ 35500 w 152767"/>
                    <a:gd name="connsiteY2" fmla="*/ 99432 h 103708"/>
                    <a:gd name="connsiteX3" fmla="*/ 24079 w 152767"/>
                    <a:gd name="connsiteY3" fmla="*/ 101716 h 103708"/>
                    <a:gd name="connsiteX4" fmla="*/ 96 w 152767"/>
                    <a:gd name="connsiteY4" fmla="*/ 61745 h 103708"/>
                    <a:gd name="connsiteX5" fmla="*/ 20082 w 152767"/>
                    <a:gd name="connsiteY5" fmla="*/ 33765 h 103708"/>
                    <a:gd name="connsiteX6" fmla="*/ 104594 w 152767"/>
                    <a:gd name="connsiteY6" fmla="*/ 1216 h 103708"/>
                    <a:gd name="connsiteX7" fmla="*/ 152560 w 152767"/>
                    <a:gd name="connsiteY7" fmla="*/ 39475 h 10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767" h="103708">
                      <a:moveTo>
                        <a:pt x="152560" y="39475"/>
                      </a:moveTo>
                      <a:cubicBezTo>
                        <a:pt x="154273" y="53179"/>
                        <a:pt x="145136" y="53750"/>
                        <a:pt x="133716" y="56034"/>
                      </a:cubicBezTo>
                      <a:cubicBezTo>
                        <a:pt x="97741" y="62887"/>
                        <a:pt x="61196" y="69168"/>
                        <a:pt x="35500" y="99432"/>
                      </a:cubicBezTo>
                      <a:cubicBezTo>
                        <a:pt x="32074" y="104000"/>
                        <a:pt x="28648" y="105143"/>
                        <a:pt x="24079" y="101716"/>
                      </a:cubicBezTo>
                      <a:cubicBezTo>
                        <a:pt x="10375" y="92009"/>
                        <a:pt x="1238" y="78875"/>
                        <a:pt x="96" y="61745"/>
                      </a:cubicBezTo>
                      <a:cubicBezTo>
                        <a:pt x="-1046" y="47469"/>
                        <a:pt x="8091" y="39475"/>
                        <a:pt x="20082" y="33765"/>
                      </a:cubicBezTo>
                      <a:cubicBezTo>
                        <a:pt x="47491" y="20631"/>
                        <a:pt x="75471" y="8639"/>
                        <a:pt x="104594" y="1216"/>
                      </a:cubicBezTo>
                      <a:cubicBezTo>
                        <a:pt x="129148" y="-5065"/>
                        <a:pt x="152560" y="13779"/>
                        <a:pt x="152560" y="39475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0" name="Forme libre : forme 119">
                  <a:extLst>
                    <a:ext uri="{FF2B5EF4-FFF2-40B4-BE49-F238E27FC236}">
                      <a16:creationId xmlns:a16="http://schemas.microsoft.com/office/drawing/2014/main" id="{F4DB2A67-DA99-422F-8C0D-8B9CD70AADD0}"/>
                    </a:ext>
                  </a:extLst>
                </p:cNvPr>
                <p:cNvSpPr/>
                <p:nvPr/>
              </p:nvSpPr>
              <p:spPr>
                <a:xfrm>
                  <a:off x="9016190" y="1062104"/>
                  <a:ext cx="140689" cy="121348"/>
                </a:xfrm>
                <a:custGeom>
                  <a:avLst/>
                  <a:gdLst>
                    <a:gd name="connsiteX0" fmla="*/ 78828 w 140689"/>
                    <a:gd name="connsiteY0" fmla="*/ 0 h 121348"/>
                    <a:gd name="connsiteX1" fmla="*/ 75402 w 140689"/>
                    <a:gd name="connsiteY1" fmla="*/ 35975 h 121348"/>
                    <a:gd name="connsiteX2" fmla="*/ 88536 w 140689"/>
                    <a:gd name="connsiteY2" fmla="*/ 69094 h 121348"/>
                    <a:gd name="connsiteX3" fmla="*/ 126223 w 140689"/>
                    <a:gd name="connsiteY3" fmla="*/ 87938 h 121348"/>
                    <a:gd name="connsiteX4" fmla="*/ 140499 w 140689"/>
                    <a:gd name="connsiteY4" fmla="*/ 102784 h 121348"/>
                    <a:gd name="connsiteX5" fmla="*/ 125082 w 140689"/>
                    <a:gd name="connsiteY5" fmla="*/ 113634 h 121348"/>
                    <a:gd name="connsiteX6" fmla="*/ 18871 w 140689"/>
                    <a:gd name="connsiteY6" fmla="*/ 113634 h 121348"/>
                    <a:gd name="connsiteX7" fmla="*/ 8593 w 140689"/>
                    <a:gd name="connsiteY7" fmla="*/ 81085 h 121348"/>
                    <a:gd name="connsiteX8" fmla="*/ 16015 w 140689"/>
                    <a:gd name="connsiteY8" fmla="*/ 69665 h 121348"/>
                    <a:gd name="connsiteX9" fmla="*/ 78828 w 140689"/>
                    <a:gd name="connsiteY9" fmla="*/ 0 h 121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89" h="121348">
                      <a:moveTo>
                        <a:pt x="78828" y="0"/>
                      </a:moveTo>
                      <a:cubicBezTo>
                        <a:pt x="82255" y="14847"/>
                        <a:pt x="82255" y="26267"/>
                        <a:pt x="75402" y="35975"/>
                      </a:cubicBezTo>
                      <a:cubicBezTo>
                        <a:pt x="62269" y="54247"/>
                        <a:pt x="71405" y="62242"/>
                        <a:pt x="88536" y="69094"/>
                      </a:cubicBezTo>
                      <a:cubicBezTo>
                        <a:pt x="101669" y="74233"/>
                        <a:pt x="114232" y="81085"/>
                        <a:pt x="126223" y="87938"/>
                      </a:cubicBezTo>
                      <a:cubicBezTo>
                        <a:pt x="131934" y="91364"/>
                        <a:pt x="142212" y="93077"/>
                        <a:pt x="140499" y="102784"/>
                      </a:cubicBezTo>
                      <a:cubicBezTo>
                        <a:pt x="139357" y="109637"/>
                        <a:pt x="131363" y="111921"/>
                        <a:pt x="125082" y="113634"/>
                      </a:cubicBezTo>
                      <a:cubicBezTo>
                        <a:pt x="89678" y="123341"/>
                        <a:pt x="54274" y="124483"/>
                        <a:pt x="18871" y="113634"/>
                      </a:cubicBezTo>
                      <a:cubicBezTo>
                        <a:pt x="598" y="108495"/>
                        <a:pt x="-7396" y="98216"/>
                        <a:pt x="8593" y="81085"/>
                      </a:cubicBezTo>
                      <a:cubicBezTo>
                        <a:pt x="12019" y="77659"/>
                        <a:pt x="16587" y="73091"/>
                        <a:pt x="16015" y="69665"/>
                      </a:cubicBezTo>
                      <a:cubicBezTo>
                        <a:pt x="13732" y="27409"/>
                        <a:pt x="47993" y="17131"/>
                        <a:pt x="78828" y="0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1" name="Forme libre : forme 120">
                  <a:extLst>
                    <a:ext uri="{FF2B5EF4-FFF2-40B4-BE49-F238E27FC236}">
                      <a16:creationId xmlns:a16="http://schemas.microsoft.com/office/drawing/2014/main" id="{1CA74A5B-4B15-4243-BAA3-B870CD85B374}"/>
                    </a:ext>
                  </a:extLst>
                </p:cNvPr>
                <p:cNvSpPr/>
                <p:nvPr/>
              </p:nvSpPr>
              <p:spPr>
                <a:xfrm>
                  <a:off x="8186848" y="136672"/>
                  <a:ext cx="101043" cy="101602"/>
                </a:xfrm>
                <a:custGeom>
                  <a:avLst/>
                  <a:gdLst>
                    <a:gd name="connsiteX0" fmla="*/ 45924 w 101043"/>
                    <a:gd name="connsiteY0" fmla="*/ 101445 h 101602"/>
                    <a:gd name="connsiteX1" fmla="*/ 242 w 101043"/>
                    <a:gd name="connsiteY1" fmla="*/ 45484 h 101602"/>
                    <a:gd name="connsiteX2" fmla="*/ 59057 w 101043"/>
                    <a:gd name="connsiteY2" fmla="*/ 373 h 101602"/>
                    <a:gd name="connsiteX3" fmla="*/ 100742 w 101043"/>
                    <a:gd name="connsiteY3" fmla="*/ 54621 h 101602"/>
                    <a:gd name="connsiteX4" fmla="*/ 45924 w 101043"/>
                    <a:gd name="connsiteY4" fmla="*/ 101445 h 10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043" h="101602">
                      <a:moveTo>
                        <a:pt x="45924" y="101445"/>
                      </a:moveTo>
                      <a:cubicBezTo>
                        <a:pt x="20228" y="98590"/>
                        <a:pt x="-2613" y="71180"/>
                        <a:pt x="242" y="45484"/>
                      </a:cubicBezTo>
                      <a:cubicBezTo>
                        <a:pt x="3668" y="17504"/>
                        <a:pt x="29935" y="-3053"/>
                        <a:pt x="59057" y="373"/>
                      </a:cubicBezTo>
                      <a:cubicBezTo>
                        <a:pt x="85896" y="3228"/>
                        <a:pt x="103597" y="26640"/>
                        <a:pt x="100742" y="54621"/>
                      </a:cubicBezTo>
                      <a:cubicBezTo>
                        <a:pt x="97887" y="80888"/>
                        <a:pt x="71049" y="103729"/>
                        <a:pt x="45924" y="101445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2" name="Forme libre : forme 121">
                  <a:extLst>
                    <a:ext uri="{FF2B5EF4-FFF2-40B4-BE49-F238E27FC236}">
                      <a16:creationId xmlns:a16="http://schemas.microsoft.com/office/drawing/2014/main" id="{2368AF68-ADF4-4D9D-B365-16F4C77A98A0}"/>
                    </a:ext>
                  </a:extLst>
                </p:cNvPr>
                <p:cNvSpPr/>
                <p:nvPr/>
              </p:nvSpPr>
              <p:spPr>
                <a:xfrm>
                  <a:off x="8904524" y="2145571"/>
                  <a:ext cx="149591" cy="72857"/>
                </a:xfrm>
                <a:custGeom>
                  <a:avLst/>
                  <a:gdLst>
                    <a:gd name="connsiteX0" fmla="*/ 98560 w 149591"/>
                    <a:gd name="connsiteY0" fmla="*/ 72857 h 72857"/>
                    <a:gd name="connsiteX1" fmla="*/ 10051 w 149591"/>
                    <a:gd name="connsiteY1" fmla="*/ 37454 h 72857"/>
                    <a:gd name="connsiteX2" fmla="*/ 1486 w 149591"/>
                    <a:gd name="connsiteY2" fmla="*/ 8903 h 72857"/>
                    <a:gd name="connsiteX3" fmla="*/ 27182 w 149591"/>
                    <a:gd name="connsiteY3" fmla="*/ 337 h 72857"/>
                    <a:gd name="connsiteX4" fmla="*/ 135676 w 149591"/>
                    <a:gd name="connsiteY4" fmla="*/ 40880 h 72857"/>
                    <a:gd name="connsiteX5" fmla="*/ 149381 w 149591"/>
                    <a:gd name="connsiteY5" fmla="*/ 61437 h 72857"/>
                    <a:gd name="connsiteX6" fmla="*/ 127682 w 149591"/>
                    <a:gd name="connsiteY6" fmla="*/ 70002 h 72857"/>
                    <a:gd name="connsiteX7" fmla="*/ 98560 w 149591"/>
                    <a:gd name="connsiteY7" fmla="*/ 72857 h 7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591" h="72857">
                      <a:moveTo>
                        <a:pt x="98560" y="72857"/>
                      </a:moveTo>
                      <a:cubicBezTo>
                        <a:pt x="64298" y="72857"/>
                        <a:pt x="32321" y="67718"/>
                        <a:pt x="10051" y="37454"/>
                      </a:cubicBezTo>
                      <a:cubicBezTo>
                        <a:pt x="3770" y="29460"/>
                        <a:pt x="-3082" y="19752"/>
                        <a:pt x="1486" y="8903"/>
                      </a:cubicBezTo>
                      <a:cubicBezTo>
                        <a:pt x="6054" y="-1376"/>
                        <a:pt x="17475" y="908"/>
                        <a:pt x="27182" y="337"/>
                      </a:cubicBezTo>
                      <a:cubicBezTo>
                        <a:pt x="69438" y="-2518"/>
                        <a:pt x="104841" y="12900"/>
                        <a:pt x="135676" y="40880"/>
                      </a:cubicBezTo>
                      <a:cubicBezTo>
                        <a:pt x="141957" y="46590"/>
                        <a:pt x="151094" y="52872"/>
                        <a:pt x="149381" y="61437"/>
                      </a:cubicBezTo>
                      <a:cubicBezTo>
                        <a:pt x="147097" y="71144"/>
                        <a:pt x="135676" y="69431"/>
                        <a:pt x="127682" y="70002"/>
                      </a:cubicBezTo>
                      <a:cubicBezTo>
                        <a:pt x="117404" y="72286"/>
                        <a:pt x="107696" y="72286"/>
                        <a:pt x="98560" y="72857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3748BAD4-BDB5-4763-B242-C74444BED16B}"/>
                    </a:ext>
                  </a:extLst>
                </p:cNvPr>
                <p:cNvSpPr/>
                <p:nvPr/>
              </p:nvSpPr>
              <p:spPr>
                <a:xfrm>
                  <a:off x="7422376" y="2145868"/>
                  <a:ext cx="149808" cy="75493"/>
                </a:xfrm>
                <a:custGeom>
                  <a:avLst/>
                  <a:gdLst>
                    <a:gd name="connsiteX0" fmla="*/ 116601 w 149808"/>
                    <a:gd name="connsiteY0" fmla="*/ 40 h 75493"/>
                    <a:gd name="connsiteX1" fmla="*/ 148579 w 149808"/>
                    <a:gd name="connsiteY1" fmla="*/ 9748 h 75493"/>
                    <a:gd name="connsiteX2" fmla="*/ 131448 w 149808"/>
                    <a:gd name="connsiteY2" fmla="*/ 43438 h 75493"/>
                    <a:gd name="connsiteX3" fmla="*/ 22953 w 149808"/>
                    <a:gd name="connsiteY3" fmla="*/ 73703 h 75493"/>
                    <a:gd name="connsiteX4" fmla="*/ 684 w 149808"/>
                    <a:gd name="connsiteY4" fmla="*/ 63995 h 75493"/>
                    <a:gd name="connsiteX5" fmla="*/ 13246 w 149808"/>
                    <a:gd name="connsiteY5" fmla="*/ 44009 h 75493"/>
                    <a:gd name="connsiteX6" fmla="*/ 116601 w 149808"/>
                    <a:gd name="connsiteY6" fmla="*/ 40 h 7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9808" h="75493">
                      <a:moveTo>
                        <a:pt x="116601" y="40"/>
                      </a:moveTo>
                      <a:cubicBezTo>
                        <a:pt x="126880" y="1183"/>
                        <a:pt x="142868" y="-3957"/>
                        <a:pt x="148579" y="9748"/>
                      </a:cubicBezTo>
                      <a:cubicBezTo>
                        <a:pt x="153718" y="23452"/>
                        <a:pt x="141726" y="34873"/>
                        <a:pt x="131448" y="43438"/>
                      </a:cubicBezTo>
                      <a:cubicBezTo>
                        <a:pt x="100042" y="69705"/>
                        <a:pt x="63496" y="79984"/>
                        <a:pt x="22953" y="73703"/>
                      </a:cubicBezTo>
                      <a:cubicBezTo>
                        <a:pt x="14959" y="72561"/>
                        <a:pt x="3539" y="72561"/>
                        <a:pt x="684" y="63995"/>
                      </a:cubicBezTo>
                      <a:cubicBezTo>
                        <a:pt x="-2743" y="54288"/>
                        <a:pt x="7536" y="49720"/>
                        <a:pt x="13246" y="44009"/>
                      </a:cubicBezTo>
                      <a:cubicBezTo>
                        <a:pt x="41226" y="14887"/>
                        <a:pt x="75488" y="611"/>
                        <a:pt x="116601" y="40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4" name="Forme libre : forme 123">
                  <a:extLst>
                    <a:ext uri="{FF2B5EF4-FFF2-40B4-BE49-F238E27FC236}">
                      <a16:creationId xmlns:a16="http://schemas.microsoft.com/office/drawing/2014/main" id="{99F09CEC-C715-4A92-A700-50AACE1993E4}"/>
                    </a:ext>
                  </a:extLst>
                </p:cNvPr>
                <p:cNvSpPr/>
                <p:nvPr/>
              </p:nvSpPr>
              <p:spPr>
                <a:xfrm>
                  <a:off x="7911285" y="3159449"/>
                  <a:ext cx="97644" cy="169218"/>
                </a:xfrm>
                <a:custGeom>
                  <a:avLst/>
                  <a:gdLst>
                    <a:gd name="connsiteX0" fmla="*/ 26267 w 97644"/>
                    <a:gd name="connsiteY0" fmla="*/ 9163 h 169218"/>
                    <a:gd name="connsiteX1" fmla="*/ 59386 w 97644"/>
                    <a:gd name="connsiteY1" fmla="*/ 27 h 169218"/>
                    <a:gd name="connsiteX2" fmla="*/ 82799 w 97644"/>
                    <a:gd name="connsiteY2" fmla="*/ 26294 h 169218"/>
                    <a:gd name="connsiteX3" fmla="*/ 70807 w 97644"/>
                    <a:gd name="connsiteY3" fmla="*/ 102240 h 169218"/>
                    <a:gd name="connsiteX4" fmla="*/ 97645 w 97644"/>
                    <a:gd name="connsiteY4" fmla="*/ 165624 h 169218"/>
                    <a:gd name="connsiteX5" fmla="*/ 0 w 97644"/>
                    <a:gd name="connsiteY5" fmla="*/ 152490 h 169218"/>
                    <a:gd name="connsiteX6" fmla="*/ 40543 w 97644"/>
                    <a:gd name="connsiteY6" fmla="*/ 86822 h 169218"/>
                    <a:gd name="connsiteX7" fmla="*/ 26267 w 97644"/>
                    <a:gd name="connsiteY7" fmla="*/ 9163 h 169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644" h="169218">
                      <a:moveTo>
                        <a:pt x="26267" y="9163"/>
                      </a:moveTo>
                      <a:cubicBezTo>
                        <a:pt x="39972" y="27"/>
                        <a:pt x="49679" y="598"/>
                        <a:pt x="59386" y="27"/>
                      </a:cubicBezTo>
                      <a:cubicBezTo>
                        <a:pt x="77659" y="-544"/>
                        <a:pt x="85654" y="8021"/>
                        <a:pt x="82799" y="26294"/>
                      </a:cubicBezTo>
                      <a:cubicBezTo>
                        <a:pt x="78801" y="51419"/>
                        <a:pt x="75946" y="77115"/>
                        <a:pt x="70807" y="102240"/>
                      </a:cubicBezTo>
                      <a:cubicBezTo>
                        <a:pt x="66239" y="126223"/>
                        <a:pt x="53676" y="151348"/>
                        <a:pt x="97645" y="165624"/>
                      </a:cubicBezTo>
                      <a:cubicBezTo>
                        <a:pt x="57673" y="174760"/>
                        <a:pt x="30264" y="165053"/>
                        <a:pt x="0" y="152490"/>
                      </a:cubicBezTo>
                      <a:cubicBezTo>
                        <a:pt x="42256" y="145638"/>
                        <a:pt x="37117" y="112519"/>
                        <a:pt x="40543" y="86822"/>
                      </a:cubicBezTo>
                      <a:cubicBezTo>
                        <a:pt x="43398" y="59984"/>
                        <a:pt x="60528" y="29720"/>
                        <a:pt x="26267" y="916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5" name="Forme libre : forme 124">
                  <a:extLst>
                    <a:ext uri="{FF2B5EF4-FFF2-40B4-BE49-F238E27FC236}">
                      <a16:creationId xmlns:a16="http://schemas.microsoft.com/office/drawing/2014/main" id="{4CDAAE56-9328-4E4D-939A-6D2888036246}"/>
                    </a:ext>
                  </a:extLst>
                </p:cNvPr>
                <p:cNvSpPr/>
                <p:nvPr/>
              </p:nvSpPr>
              <p:spPr>
                <a:xfrm>
                  <a:off x="7251384" y="1580594"/>
                  <a:ext cx="149984" cy="63585"/>
                </a:xfrm>
                <a:custGeom>
                  <a:avLst/>
                  <a:gdLst>
                    <a:gd name="connsiteX0" fmla="*/ 71175 w 149984"/>
                    <a:gd name="connsiteY0" fmla="*/ 0 h 63585"/>
                    <a:gd name="connsiteX1" fmla="*/ 144266 w 149984"/>
                    <a:gd name="connsiteY1" fmla="*/ 25696 h 63585"/>
                    <a:gd name="connsiteX2" fmla="*/ 143695 w 149984"/>
                    <a:gd name="connsiteY2" fmla="*/ 42256 h 63585"/>
                    <a:gd name="connsiteX3" fmla="*/ 10075 w 149984"/>
                    <a:gd name="connsiteY3" fmla="*/ 46253 h 63585"/>
                    <a:gd name="connsiteX4" fmla="*/ 8362 w 149984"/>
                    <a:gd name="connsiteY4" fmla="*/ 19415 h 63585"/>
                    <a:gd name="connsiteX5" fmla="*/ 71175 w 149984"/>
                    <a:gd name="connsiteY5" fmla="*/ 0 h 63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984" h="63585">
                      <a:moveTo>
                        <a:pt x="71175" y="0"/>
                      </a:moveTo>
                      <a:cubicBezTo>
                        <a:pt x="98584" y="0"/>
                        <a:pt x="123139" y="8565"/>
                        <a:pt x="144266" y="25696"/>
                      </a:cubicBezTo>
                      <a:cubicBezTo>
                        <a:pt x="152261" y="32548"/>
                        <a:pt x="151690" y="35404"/>
                        <a:pt x="143695" y="42256"/>
                      </a:cubicBezTo>
                      <a:cubicBezTo>
                        <a:pt x="110005" y="69094"/>
                        <a:pt x="44908" y="70807"/>
                        <a:pt x="10075" y="46253"/>
                      </a:cubicBezTo>
                      <a:cubicBezTo>
                        <a:pt x="-3058" y="37117"/>
                        <a:pt x="-3058" y="29693"/>
                        <a:pt x="8362" y="19415"/>
                      </a:cubicBezTo>
                      <a:cubicBezTo>
                        <a:pt x="26635" y="3426"/>
                        <a:pt x="48334" y="0"/>
                        <a:pt x="71175" y="0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6" name="Forme libre : forme 125">
                  <a:extLst>
                    <a:ext uri="{FF2B5EF4-FFF2-40B4-BE49-F238E27FC236}">
                      <a16:creationId xmlns:a16="http://schemas.microsoft.com/office/drawing/2014/main" id="{CAE92054-7E71-4188-86C3-C4FF8CF199E8}"/>
                    </a:ext>
                  </a:extLst>
                </p:cNvPr>
                <p:cNvSpPr/>
                <p:nvPr/>
              </p:nvSpPr>
              <p:spPr>
                <a:xfrm>
                  <a:off x="9079644" y="1581020"/>
                  <a:ext cx="142785" cy="63529"/>
                </a:xfrm>
                <a:custGeom>
                  <a:avLst/>
                  <a:gdLst>
                    <a:gd name="connsiteX0" fmla="*/ 74190 w 142785"/>
                    <a:gd name="connsiteY0" fmla="*/ 63529 h 63529"/>
                    <a:gd name="connsiteX1" fmla="*/ 14803 w 142785"/>
                    <a:gd name="connsiteY1" fmla="*/ 52109 h 63529"/>
                    <a:gd name="connsiteX2" fmla="*/ 9664 w 142785"/>
                    <a:gd name="connsiteY2" fmla="*/ 20703 h 63529"/>
                    <a:gd name="connsiteX3" fmla="*/ 131292 w 142785"/>
                    <a:gd name="connsiteY3" fmla="*/ 16705 h 63529"/>
                    <a:gd name="connsiteX4" fmla="*/ 129008 w 142785"/>
                    <a:gd name="connsiteY4" fmla="*/ 48112 h 63529"/>
                    <a:gd name="connsiteX5" fmla="*/ 74190 w 142785"/>
                    <a:gd name="connsiteY5" fmla="*/ 63529 h 63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785" h="63529">
                      <a:moveTo>
                        <a:pt x="74190" y="63529"/>
                      </a:moveTo>
                      <a:cubicBezTo>
                        <a:pt x="48494" y="63529"/>
                        <a:pt x="31363" y="60103"/>
                        <a:pt x="14803" y="52109"/>
                      </a:cubicBezTo>
                      <a:cubicBezTo>
                        <a:pt x="-1756" y="43544"/>
                        <a:pt x="-5753" y="34407"/>
                        <a:pt x="9664" y="20703"/>
                      </a:cubicBezTo>
                      <a:cubicBezTo>
                        <a:pt x="38215" y="-4993"/>
                        <a:pt x="101600" y="-7278"/>
                        <a:pt x="131292" y="16705"/>
                      </a:cubicBezTo>
                      <a:cubicBezTo>
                        <a:pt x="146139" y="28697"/>
                        <a:pt x="147852" y="38404"/>
                        <a:pt x="129008" y="48112"/>
                      </a:cubicBezTo>
                      <a:cubicBezTo>
                        <a:pt x="109593" y="58390"/>
                        <a:pt x="89037" y="62958"/>
                        <a:pt x="74190" y="63529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7" name="Forme libre : forme 126">
                  <a:extLst>
                    <a:ext uri="{FF2B5EF4-FFF2-40B4-BE49-F238E27FC236}">
                      <a16:creationId xmlns:a16="http://schemas.microsoft.com/office/drawing/2014/main" id="{4B8623C4-7A82-4FC6-8AA3-FCDDF6F47112}"/>
                    </a:ext>
                  </a:extLst>
                </p:cNvPr>
                <p:cNvSpPr/>
                <p:nvPr/>
              </p:nvSpPr>
              <p:spPr>
                <a:xfrm>
                  <a:off x="8234485" y="3184951"/>
                  <a:ext cx="90792" cy="167299"/>
                </a:xfrm>
                <a:custGeom>
                  <a:avLst/>
                  <a:gdLst>
                    <a:gd name="connsiteX0" fmla="*/ 0 w 90792"/>
                    <a:gd name="connsiteY0" fmla="*/ 158966 h 167299"/>
                    <a:gd name="connsiteX1" fmla="*/ 33691 w 90792"/>
                    <a:gd name="connsiteY1" fmla="*/ 97866 h 167299"/>
                    <a:gd name="connsiteX2" fmla="*/ 33119 w 90792"/>
                    <a:gd name="connsiteY2" fmla="*/ 52184 h 167299"/>
                    <a:gd name="connsiteX3" fmla="*/ 20557 w 90792"/>
                    <a:gd name="connsiteY3" fmla="*/ 25346 h 167299"/>
                    <a:gd name="connsiteX4" fmla="*/ 6281 w 90792"/>
                    <a:gd name="connsiteY4" fmla="*/ 9357 h 167299"/>
                    <a:gd name="connsiteX5" fmla="*/ 46253 w 90792"/>
                    <a:gd name="connsiteY5" fmla="*/ 221 h 167299"/>
                    <a:gd name="connsiteX6" fmla="*/ 57673 w 90792"/>
                    <a:gd name="connsiteY6" fmla="*/ 15068 h 167299"/>
                    <a:gd name="connsiteX7" fmla="*/ 61671 w 90792"/>
                    <a:gd name="connsiteY7" fmla="*/ 120136 h 167299"/>
                    <a:gd name="connsiteX8" fmla="*/ 81086 w 90792"/>
                    <a:gd name="connsiteY8" fmla="*/ 149829 h 167299"/>
                    <a:gd name="connsiteX9" fmla="*/ 90793 w 90792"/>
                    <a:gd name="connsiteY9" fmla="*/ 158966 h 167299"/>
                    <a:gd name="connsiteX10" fmla="*/ 78230 w 90792"/>
                    <a:gd name="connsiteY10" fmla="*/ 166960 h 167299"/>
                    <a:gd name="connsiteX11" fmla="*/ 0 w 90792"/>
                    <a:gd name="connsiteY11" fmla="*/ 158966 h 16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0792" h="167299">
                      <a:moveTo>
                        <a:pt x="0" y="158966"/>
                      </a:moveTo>
                      <a:cubicBezTo>
                        <a:pt x="35974" y="150400"/>
                        <a:pt x="34261" y="124133"/>
                        <a:pt x="33691" y="97866"/>
                      </a:cubicBezTo>
                      <a:cubicBezTo>
                        <a:pt x="33119" y="82448"/>
                        <a:pt x="33691" y="67602"/>
                        <a:pt x="33119" y="52184"/>
                      </a:cubicBezTo>
                      <a:cubicBezTo>
                        <a:pt x="32548" y="41906"/>
                        <a:pt x="30835" y="31627"/>
                        <a:pt x="20557" y="25346"/>
                      </a:cubicBezTo>
                      <a:cubicBezTo>
                        <a:pt x="14276" y="21349"/>
                        <a:pt x="-571" y="19636"/>
                        <a:pt x="6281" y="9357"/>
                      </a:cubicBezTo>
                      <a:cubicBezTo>
                        <a:pt x="14846" y="-3776"/>
                        <a:pt x="32548" y="1934"/>
                        <a:pt x="46253" y="221"/>
                      </a:cubicBezTo>
                      <a:cubicBezTo>
                        <a:pt x="58245" y="-1492"/>
                        <a:pt x="57102" y="7073"/>
                        <a:pt x="57673" y="15068"/>
                      </a:cubicBezTo>
                      <a:cubicBezTo>
                        <a:pt x="58815" y="49900"/>
                        <a:pt x="60528" y="85304"/>
                        <a:pt x="61671" y="120136"/>
                      </a:cubicBezTo>
                      <a:cubicBezTo>
                        <a:pt x="62242" y="134412"/>
                        <a:pt x="63384" y="146974"/>
                        <a:pt x="81086" y="149829"/>
                      </a:cubicBezTo>
                      <a:cubicBezTo>
                        <a:pt x="85654" y="150971"/>
                        <a:pt x="90793" y="153255"/>
                        <a:pt x="90793" y="158966"/>
                      </a:cubicBezTo>
                      <a:cubicBezTo>
                        <a:pt x="90222" y="166389"/>
                        <a:pt x="83369" y="166389"/>
                        <a:pt x="78230" y="166960"/>
                      </a:cubicBezTo>
                      <a:cubicBezTo>
                        <a:pt x="52534" y="166960"/>
                        <a:pt x="26838" y="169815"/>
                        <a:pt x="0" y="158966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8" name="Forme libre : forme 127">
                  <a:extLst>
                    <a:ext uri="{FF2B5EF4-FFF2-40B4-BE49-F238E27FC236}">
                      <a16:creationId xmlns:a16="http://schemas.microsoft.com/office/drawing/2014/main" id="{B65BF630-F185-46F4-BE30-F2D067D8BD87}"/>
                    </a:ext>
                  </a:extLst>
                </p:cNvPr>
                <p:cNvSpPr/>
                <p:nvPr/>
              </p:nvSpPr>
              <p:spPr>
                <a:xfrm>
                  <a:off x="8257558" y="2712654"/>
                  <a:ext cx="88847" cy="111060"/>
                </a:xfrm>
                <a:custGeom>
                  <a:avLst/>
                  <a:gdLst>
                    <a:gd name="connsiteX0" fmla="*/ 88847 w 88847"/>
                    <a:gd name="connsiteY0" fmla="*/ 111060 h 111060"/>
                    <a:gd name="connsiteX1" fmla="*/ 7191 w 88847"/>
                    <a:gd name="connsiteY1" fmla="*/ 60239 h 111060"/>
                    <a:gd name="connsiteX2" fmla="*/ 8333 w 88847"/>
                    <a:gd name="connsiteY2" fmla="*/ 41395 h 111060"/>
                    <a:gd name="connsiteX3" fmla="*/ 71717 w 88847"/>
                    <a:gd name="connsiteY3" fmla="*/ 3708 h 111060"/>
                    <a:gd name="connsiteX4" fmla="*/ 88847 w 88847"/>
                    <a:gd name="connsiteY4" fmla="*/ 13415 h 111060"/>
                    <a:gd name="connsiteX5" fmla="*/ 88847 w 88847"/>
                    <a:gd name="connsiteY5" fmla="*/ 111060 h 11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847" h="111060">
                      <a:moveTo>
                        <a:pt x="88847" y="111060"/>
                      </a:moveTo>
                      <a:cubicBezTo>
                        <a:pt x="59725" y="92788"/>
                        <a:pt x="33458" y="76228"/>
                        <a:pt x="7191" y="60239"/>
                      </a:cubicBezTo>
                      <a:cubicBezTo>
                        <a:pt x="-3658" y="53387"/>
                        <a:pt x="-1375" y="47106"/>
                        <a:pt x="8333" y="41395"/>
                      </a:cubicBezTo>
                      <a:cubicBezTo>
                        <a:pt x="29461" y="28833"/>
                        <a:pt x="51160" y="16841"/>
                        <a:pt x="71717" y="3708"/>
                      </a:cubicBezTo>
                      <a:cubicBezTo>
                        <a:pt x="84850" y="-4287"/>
                        <a:pt x="88847" y="1424"/>
                        <a:pt x="88847" y="13415"/>
                      </a:cubicBezTo>
                      <a:cubicBezTo>
                        <a:pt x="88847" y="44250"/>
                        <a:pt x="88847" y="74515"/>
                        <a:pt x="88847" y="11106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29" name="Forme libre : forme 128">
                  <a:extLst>
                    <a:ext uri="{FF2B5EF4-FFF2-40B4-BE49-F238E27FC236}">
                      <a16:creationId xmlns:a16="http://schemas.microsoft.com/office/drawing/2014/main" id="{552DD7E3-C28B-44E0-9067-A751ECA3D856}"/>
                    </a:ext>
                  </a:extLst>
                </p:cNvPr>
                <p:cNvSpPr/>
                <p:nvPr/>
              </p:nvSpPr>
              <p:spPr>
                <a:xfrm>
                  <a:off x="8179667" y="2655833"/>
                  <a:ext cx="111084" cy="100500"/>
                </a:xfrm>
                <a:custGeom>
                  <a:avLst/>
                  <a:gdLst>
                    <a:gd name="connsiteX0" fmla="*/ 58244 w 111084"/>
                    <a:gd name="connsiteY0" fmla="*/ 100500 h 100500"/>
                    <a:gd name="connsiteX1" fmla="*/ 0 w 111084"/>
                    <a:gd name="connsiteY1" fmla="*/ 0 h 100500"/>
                    <a:gd name="connsiteX2" fmla="*/ 99929 w 111084"/>
                    <a:gd name="connsiteY2" fmla="*/ 0 h 100500"/>
                    <a:gd name="connsiteX3" fmla="*/ 107352 w 111084"/>
                    <a:gd name="connsiteY3" fmla="*/ 15989 h 100500"/>
                    <a:gd name="connsiteX4" fmla="*/ 58244 w 111084"/>
                    <a:gd name="connsiteY4" fmla="*/ 100500 h 10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084" h="100500">
                      <a:moveTo>
                        <a:pt x="58244" y="100500"/>
                      </a:moveTo>
                      <a:cubicBezTo>
                        <a:pt x="37687" y="65097"/>
                        <a:pt x="19986" y="34261"/>
                        <a:pt x="0" y="0"/>
                      </a:cubicBezTo>
                      <a:cubicBezTo>
                        <a:pt x="36545" y="0"/>
                        <a:pt x="67952" y="0"/>
                        <a:pt x="99929" y="0"/>
                      </a:cubicBezTo>
                      <a:cubicBezTo>
                        <a:pt x="114205" y="0"/>
                        <a:pt x="112491" y="6852"/>
                        <a:pt x="107352" y="15989"/>
                      </a:cubicBezTo>
                      <a:cubicBezTo>
                        <a:pt x="91935" y="42827"/>
                        <a:pt x="76517" y="69665"/>
                        <a:pt x="58244" y="100500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0" name="Forme libre : forme 129">
                  <a:extLst>
                    <a:ext uri="{FF2B5EF4-FFF2-40B4-BE49-F238E27FC236}">
                      <a16:creationId xmlns:a16="http://schemas.microsoft.com/office/drawing/2014/main" id="{35DD962A-D3C1-4BD7-A7BF-8CBDF0A2AEB5}"/>
                    </a:ext>
                  </a:extLst>
                </p:cNvPr>
                <p:cNvSpPr/>
                <p:nvPr/>
              </p:nvSpPr>
              <p:spPr>
                <a:xfrm>
                  <a:off x="8180809" y="2785201"/>
                  <a:ext cx="114204" cy="95044"/>
                </a:xfrm>
                <a:custGeom>
                  <a:avLst/>
                  <a:gdLst>
                    <a:gd name="connsiteX0" fmla="*/ 114205 w 114204"/>
                    <a:gd name="connsiteY0" fmla="*/ 92189 h 95044"/>
                    <a:gd name="connsiteX1" fmla="*/ 0 w 114204"/>
                    <a:gd name="connsiteY1" fmla="*/ 95044 h 95044"/>
                    <a:gd name="connsiteX2" fmla="*/ 46824 w 114204"/>
                    <a:gd name="connsiteY2" fmla="*/ 7678 h 95044"/>
                    <a:gd name="connsiteX3" fmla="*/ 66810 w 114204"/>
                    <a:gd name="connsiteY3" fmla="*/ 6536 h 95044"/>
                    <a:gd name="connsiteX4" fmla="*/ 114205 w 114204"/>
                    <a:gd name="connsiteY4" fmla="*/ 92189 h 9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204" h="95044">
                      <a:moveTo>
                        <a:pt x="114205" y="92189"/>
                      </a:moveTo>
                      <a:cubicBezTo>
                        <a:pt x="74233" y="83053"/>
                        <a:pt x="39401" y="79627"/>
                        <a:pt x="0" y="95044"/>
                      </a:cubicBezTo>
                      <a:cubicBezTo>
                        <a:pt x="14276" y="60212"/>
                        <a:pt x="30265" y="33945"/>
                        <a:pt x="46824" y="7678"/>
                      </a:cubicBezTo>
                      <a:cubicBezTo>
                        <a:pt x="52534" y="-1459"/>
                        <a:pt x="60529" y="-3172"/>
                        <a:pt x="66810" y="6536"/>
                      </a:cubicBezTo>
                      <a:cubicBezTo>
                        <a:pt x="83941" y="32232"/>
                        <a:pt x="99929" y="58499"/>
                        <a:pt x="114205" y="92189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17770071-96F8-4CB7-BEC3-E5FAFA055C90}"/>
                    </a:ext>
                  </a:extLst>
                </p:cNvPr>
                <p:cNvSpPr/>
                <p:nvPr/>
              </p:nvSpPr>
              <p:spPr>
                <a:xfrm>
                  <a:off x="8124277" y="2708938"/>
                  <a:ext cx="92901" cy="116488"/>
                </a:xfrm>
                <a:custGeom>
                  <a:avLst/>
                  <a:gdLst>
                    <a:gd name="connsiteX0" fmla="*/ 0 w 92901"/>
                    <a:gd name="connsiteY0" fmla="*/ 116489 h 116488"/>
                    <a:gd name="connsiteX1" fmla="*/ 2284 w 92901"/>
                    <a:gd name="connsiteY1" fmla="*/ 0 h 116488"/>
                    <a:gd name="connsiteX2" fmla="*/ 83369 w 92901"/>
                    <a:gd name="connsiteY2" fmla="*/ 43969 h 116488"/>
                    <a:gd name="connsiteX3" fmla="*/ 81656 w 92901"/>
                    <a:gd name="connsiteY3" fmla="*/ 69094 h 116488"/>
                    <a:gd name="connsiteX4" fmla="*/ 0 w 92901"/>
                    <a:gd name="connsiteY4" fmla="*/ 116489 h 11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901" h="116488">
                      <a:moveTo>
                        <a:pt x="0" y="116489"/>
                      </a:moveTo>
                      <a:cubicBezTo>
                        <a:pt x="12563" y="74233"/>
                        <a:pt x="11420" y="38830"/>
                        <a:pt x="2284" y="0"/>
                      </a:cubicBezTo>
                      <a:cubicBezTo>
                        <a:pt x="34832" y="11992"/>
                        <a:pt x="58245" y="29122"/>
                        <a:pt x="83369" y="43969"/>
                      </a:cubicBezTo>
                      <a:cubicBezTo>
                        <a:pt x="98216" y="52534"/>
                        <a:pt x="94219" y="61671"/>
                        <a:pt x="81656" y="69094"/>
                      </a:cubicBezTo>
                      <a:cubicBezTo>
                        <a:pt x="57102" y="83941"/>
                        <a:pt x="31406" y="98216"/>
                        <a:pt x="0" y="116489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2" name="Forme libre : forme 131">
                  <a:extLst>
                    <a:ext uri="{FF2B5EF4-FFF2-40B4-BE49-F238E27FC236}">
                      <a16:creationId xmlns:a16="http://schemas.microsoft.com/office/drawing/2014/main" id="{7A45AA8D-8C2C-4E01-83EC-3ADB1E7B8F25}"/>
                    </a:ext>
                  </a:extLst>
                </p:cNvPr>
                <p:cNvSpPr/>
                <p:nvPr/>
              </p:nvSpPr>
              <p:spPr>
                <a:xfrm>
                  <a:off x="8872810" y="885079"/>
                  <a:ext cx="81165" cy="92099"/>
                </a:xfrm>
                <a:custGeom>
                  <a:avLst/>
                  <a:gdLst>
                    <a:gd name="connsiteX0" fmla="*/ 81165 w 81165"/>
                    <a:gd name="connsiteY0" fmla="*/ 19423 h 92099"/>
                    <a:gd name="connsiteX1" fmla="*/ 13784 w 81165"/>
                    <a:gd name="connsiteY1" fmla="*/ 91943 h 92099"/>
                    <a:gd name="connsiteX2" fmla="*/ 80 w 81165"/>
                    <a:gd name="connsiteY2" fmla="*/ 77096 h 92099"/>
                    <a:gd name="connsiteX3" fmla="*/ 57753 w 81165"/>
                    <a:gd name="connsiteY3" fmla="*/ 2863 h 92099"/>
                    <a:gd name="connsiteX4" fmla="*/ 81165 w 81165"/>
                    <a:gd name="connsiteY4" fmla="*/ 19423 h 9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165" h="92099">
                      <a:moveTo>
                        <a:pt x="81165" y="19423"/>
                      </a:moveTo>
                      <a:cubicBezTo>
                        <a:pt x="80594" y="54255"/>
                        <a:pt x="47475" y="89659"/>
                        <a:pt x="13784" y="91943"/>
                      </a:cubicBezTo>
                      <a:cubicBezTo>
                        <a:pt x="1793" y="93085"/>
                        <a:pt x="-492" y="87946"/>
                        <a:pt x="80" y="77096"/>
                      </a:cubicBezTo>
                      <a:cubicBezTo>
                        <a:pt x="1793" y="47974"/>
                        <a:pt x="29773" y="12000"/>
                        <a:pt x="57753" y="2863"/>
                      </a:cubicBezTo>
                      <a:cubicBezTo>
                        <a:pt x="77168" y="-3418"/>
                        <a:pt x="81165" y="8"/>
                        <a:pt x="81165" y="19423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3" name="Forme libre : forme 132">
                  <a:extLst>
                    <a:ext uri="{FF2B5EF4-FFF2-40B4-BE49-F238E27FC236}">
                      <a16:creationId xmlns:a16="http://schemas.microsoft.com/office/drawing/2014/main" id="{6D2C1524-29B1-4944-8E34-E0F0436B560E}"/>
                    </a:ext>
                  </a:extLst>
                </p:cNvPr>
                <p:cNvSpPr/>
                <p:nvPr/>
              </p:nvSpPr>
              <p:spPr>
                <a:xfrm>
                  <a:off x="7520646" y="885017"/>
                  <a:ext cx="81387" cy="92359"/>
                </a:xfrm>
                <a:custGeom>
                  <a:avLst/>
                  <a:gdLst>
                    <a:gd name="connsiteX0" fmla="*/ 81144 w 81387"/>
                    <a:gd name="connsiteY0" fmla="*/ 76587 h 92359"/>
                    <a:gd name="connsiteX1" fmla="*/ 62300 w 81387"/>
                    <a:gd name="connsiteY1" fmla="*/ 91434 h 92359"/>
                    <a:gd name="connsiteX2" fmla="*/ 59 w 81387"/>
                    <a:gd name="connsiteY2" fmla="*/ 17772 h 92359"/>
                    <a:gd name="connsiteX3" fmla="*/ 17760 w 81387"/>
                    <a:gd name="connsiteY3" fmla="*/ 641 h 92359"/>
                    <a:gd name="connsiteX4" fmla="*/ 81144 w 81387"/>
                    <a:gd name="connsiteY4" fmla="*/ 76587 h 9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387" h="92359">
                      <a:moveTo>
                        <a:pt x="81144" y="76587"/>
                      </a:moveTo>
                      <a:cubicBezTo>
                        <a:pt x="82857" y="90863"/>
                        <a:pt x="75434" y="94289"/>
                        <a:pt x="62300" y="91434"/>
                      </a:cubicBezTo>
                      <a:cubicBezTo>
                        <a:pt x="32607" y="85153"/>
                        <a:pt x="1772" y="48036"/>
                        <a:pt x="59" y="17772"/>
                      </a:cubicBezTo>
                      <a:cubicBezTo>
                        <a:pt x="-512" y="4638"/>
                        <a:pt x="2914" y="-2214"/>
                        <a:pt x="17760" y="641"/>
                      </a:cubicBezTo>
                      <a:cubicBezTo>
                        <a:pt x="49167" y="6922"/>
                        <a:pt x="81715" y="45181"/>
                        <a:pt x="81144" y="76587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4" name="Forme libre : forme 133">
                  <a:extLst>
                    <a:ext uri="{FF2B5EF4-FFF2-40B4-BE49-F238E27FC236}">
                      <a16:creationId xmlns:a16="http://schemas.microsoft.com/office/drawing/2014/main" id="{2BF61640-926F-4B2A-AFD8-64440AC9A292}"/>
                    </a:ext>
                  </a:extLst>
                </p:cNvPr>
                <p:cNvSpPr/>
                <p:nvPr/>
              </p:nvSpPr>
              <p:spPr>
                <a:xfrm>
                  <a:off x="7812454" y="2619812"/>
                  <a:ext cx="109247" cy="53024"/>
                </a:xfrm>
                <a:custGeom>
                  <a:avLst/>
                  <a:gdLst>
                    <a:gd name="connsiteX0" fmla="*/ 59431 w 109247"/>
                    <a:gd name="connsiteY0" fmla="*/ 46 h 53024"/>
                    <a:gd name="connsiteX1" fmla="*/ 109110 w 109247"/>
                    <a:gd name="connsiteY1" fmla="*/ 23458 h 53024"/>
                    <a:gd name="connsiteX2" fmla="*/ 69139 w 109247"/>
                    <a:gd name="connsiteY2" fmla="*/ 49154 h 53024"/>
                    <a:gd name="connsiteX3" fmla="*/ 38303 w 109247"/>
                    <a:gd name="connsiteY3" fmla="*/ 51438 h 53024"/>
                    <a:gd name="connsiteX4" fmla="*/ 44 w 109247"/>
                    <a:gd name="connsiteY4" fmla="*/ 32594 h 53024"/>
                    <a:gd name="connsiteX5" fmla="*/ 36590 w 109247"/>
                    <a:gd name="connsiteY5" fmla="*/ 2330 h 53024"/>
                    <a:gd name="connsiteX6" fmla="*/ 59431 w 109247"/>
                    <a:gd name="connsiteY6" fmla="*/ 46 h 5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247" h="53024">
                      <a:moveTo>
                        <a:pt x="59431" y="46"/>
                      </a:moveTo>
                      <a:cubicBezTo>
                        <a:pt x="80559" y="-525"/>
                        <a:pt x="105113" y="4043"/>
                        <a:pt x="109110" y="23458"/>
                      </a:cubicBezTo>
                      <a:cubicBezTo>
                        <a:pt x="111394" y="35450"/>
                        <a:pt x="84556" y="42302"/>
                        <a:pt x="69139" y="49154"/>
                      </a:cubicBezTo>
                      <a:cubicBezTo>
                        <a:pt x="58860" y="53151"/>
                        <a:pt x="48011" y="54293"/>
                        <a:pt x="38303" y="51438"/>
                      </a:cubicBezTo>
                      <a:cubicBezTo>
                        <a:pt x="24027" y="47441"/>
                        <a:pt x="1186" y="48583"/>
                        <a:pt x="44" y="32594"/>
                      </a:cubicBezTo>
                      <a:cubicBezTo>
                        <a:pt x="-1097" y="14322"/>
                        <a:pt x="20030" y="7469"/>
                        <a:pt x="36590" y="2330"/>
                      </a:cubicBezTo>
                      <a:cubicBezTo>
                        <a:pt x="44013" y="617"/>
                        <a:pt x="52008" y="617"/>
                        <a:pt x="59431" y="46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5" name="Forme libre : forme 134">
                  <a:extLst>
                    <a:ext uri="{FF2B5EF4-FFF2-40B4-BE49-F238E27FC236}">
                      <a16:creationId xmlns:a16="http://schemas.microsoft.com/office/drawing/2014/main" id="{4F835BD7-BB95-4D2E-B848-C964FA540D0A}"/>
                    </a:ext>
                  </a:extLst>
                </p:cNvPr>
                <p:cNvSpPr/>
                <p:nvPr/>
              </p:nvSpPr>
              <p:spPr>
                <a:xfrm>
                  <a:off x="8559631" y="2618716"/>
                  <a:ext cx="103334" cy="53438"/>
                </a:xfrm>
                <a:custGeom>
                  <a:avLst/>
                  <a:gdLst>
                    <a:gd name="connsiteX0" fmla="*/ 42023 w 103334"/>
                    <a:gd name="connsiteY0" fmla="*/ 0 h 53438"/>
                    <a:gd name="connsiteX1" fmla="*/ 54014 w 103334"/>
                    <a:gd name="connsiteY1" fmla="*/ 1142 h 53438"/>
                    <a:gd name="connsiteX2" fmla="*/ 103122 w 103334"/>
                    <a:gd name="connsiteY2" fmla="*/ 33119 h 53438"/>
                    <a:gd name="connsiteX3" fmla="*/ 46020 w 103334"/>
                    <a:gd name="connsiteY3" fmla="*/ 52534 h 53438"/>
                    <a:gd name="connsiteX4" fmla="*/ 35170 w 103334"/>
                    <a:gd name="connsiteY4" fmla="*/ 49108 h 53438"/>
                    <a:gd name="connsiteX5" fmla="*/ 338 w 103334"/>
                    <a:gd name="connsiteY5" fmla="*/ 18844 h 53438"/>
                    <a:gd name="connsiteX6" fmla="*/ 42023 w 103334"/>
                    <a:gd name="connsiteY6" fmla="*/ 0 h 5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334" h="53438">
                      <a:moveTo>
                        <a:pt x="42023" y="0"/>
                      </a:moveTo>
                      <a:cubicBezTo>
                        <a:pt x="46591" y="571"/>
                        <a:pt x="50017" y="571"/>
                        <a:pt x="54014" y="1142"/>
                      </a:cubicBezTo>
                      <a:cubicBezTo>
                        <a:pt x="75142" y="4568"/>
                        <a:pt x="95699" y="10849"/>
                        <a:pt x="103122" y="33119"/>
                      </a:cubicBezTo>
                      <a:cubicBezTo>
                        <a:pt x="106548" y="43398"/>
                        <a:pt x="67719" y="57102"/>
                        <a:pt x="46020" y="52534"/>
                      </a:cubicBezTo>
                      <a:cubicBezTo>
                        <a:pt x="42594" y="51963"/>
                        <a:pt x="38596" y="50821"/>
                        <a:pt x="35170" y="49108"/>
                      </a:cubicBezTo>
                      <a:cubicBezTo>
                        <a:pt x="20324" y="42256"/>
                        <a:pt x="-3088" y="39972"/>
                        <a:pt x="338" y="18844"/>
                      </a:cubicBezTo>
                      <a:cubicBezTo>
                        <a:pt x="3193" y="-571"/>
                        <a:pt x="26034" y="1713"/>
                        <a:pt x="42023" y="0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6" name="Forme libre : forme 135">
                  <a:extLst>
                    <a:ext uri="{FF2B5EF4-FFF2-40B4-BE49-F238E27FC236}">
                      <a16:creationId xmlns:a16="http://schemas.microsoft.com/office/drawing/2014/main" id="{AB76B9E5-F7F5-4BB4-99A3-7BB9EB863BB6}"/>
                    </a:ext>
                  </a:extLst>
                </p:cNvPr>
                <p:cNvSpPr/>
                <p:nvPr/>
              </p:nvSpPr>
              <p:spPr>
                <a:xfrm>
                  <a:off x="8709165" y="2488003"/>
                  <a:ext cx="105346" cy="58193"/>
                </a:xfrm>
                <a:custGeom>
                  <a:avLst/>
                  <a:gdLst>
                    <a:gd name="connsiteX0" fmla="*/ 70648 w 105346"/>
                    <a:gd name="connsiteY0" fmla="*/ 58194 h 58193"/>
                    <a:gd name="connsiteX1" fmla="*/ 4980 w 105346"/>
                    <a:gd name="connsiteY1" fmla="*/ 25074 h 58193"/>
                    <a:gd name="connsiteX2" fmla="*/ 10691 w 105346"/>
                    <a:gd name="connsiteY2" fmla="*/ 3375 h 58193"/>
                    <a:gd name="connsiteX3" fmla="*/ 103768 w 105346"/>
                    <a:gd name="connsiteY3" fmla="*/ 41063 h 58193"/>
                    <a:gd name="connsiteX4" fmla="*/ 96344 w 105346"/>
                    <a:gd name="connsiteY4" fmla="*/ 54197 h 58193"/>
                    <a:gd name="connsiteX5" fmla="*/ 70648 w 105346"/>
                    <a:gd name="connsiteY5" fmla="*/ 58194 h 5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346" h="58193">
                      <a:moveTo>
                        <a:pt x="70648" y="58194"/>
                      </a:moveTo>
                      <a:cubicBezTo>
                        <a:pt x="41526" y="57623"/>
                        <a:pt x="21540" y="44489"/>
                        <a:pt x="4980" y="25074"/>
                      </a:cubicBezTo>
                      <a:cubicBezTo>
                        <a:pt x="-3585" y="14796"/>
                        <a:pt x="-730" y="8515"/>
                        <a:pt x="10691" y="3375"/>
                      </a:cubicBezTo>
                      <a:cubicBezTo>
                        <a:pt x="38671" y="-8616"/>
                        <a:pt x="91205" y="13083"/>
                        <a:pt x="103768" y="41063"/>
                      </a:cubicBezTo>
                      <a:cubicBezTo>
                        <a:pt x="107765" y="50770"/>
                        <a:pt x="103768" y="53054"/>
                        <a:pt x="96344" y="54197"/>
                      </a:cubicBezTo>
                      <a:cubicBezTo>
                        <a:pt x="86637" y="55910"/>
                        <a:pt x="77500" y="57052"/>
                        <a:pt x="70648" y="58194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7" name="Forme libre : forme 136">
                  <a:extLst>
                    <a:ext uri="{FF2B5EF4-FFF2-40B4-BE49-F238E27FC236}">
                      <a16:creationId xmlns:a16="http://schemas.microsoft.com/office/drawing/2014/main" id="{AA396B9D-8260-4C21-8524-ACCEFA02A1AA}"/>
                    </a:ext>
                  </a:extLst>
                </p:cNvPr>
                <p:cNvSpPr/>
                <p:nvPr/>
              </p:nvSpPr>
              <p:spPr>
                <a:xfrm>
                  <a:off x="8929106" y="2319888"/>
                  <a:ext cx="112807" cy="50486"/>
                </a:xfrm>
                <a:custGeom>
                  <a:avLst/>
                  <a:gdLst>
                    <a:gd name="connsiteX0" fmla="*/ 112808 w 112807"/>
                    <a:gd name="connsiteY0" fmla="*/ 29876 h 50486"/>
                    <a:gd name="connsiteX1" fmla="*/ 12878 w 112807"/>
                    <a:gd name="connsiteY1" fmla="*/ 38441 h 50486"/>
                    <a:gd name="connsiteX2" fmla="*/ 14591 w 112807"/>
                    <a:gd name="connsiteY2" fmla="*/ 9319 h 50486"/>
                    <a:gd name="connsiteX3" fmla="*/ 112808 w 112807"/>
                    <a:gd name="connsiteY3" fmla="*/ 29876 h 50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07" h="50486">
                      <a:moveTo>
                        <a:pt x="112808" y="29876"/>
                      </a:moveTo>
                      <a:cubicBezTo>
                        <a:pt x="79688" y="52146"/>
                        <a:pt x="47140" y="58427"/>
                        <a:pt x="12878" y="38441"/>
                      </a:cubicBezTo>
                      <a:cubicBezTo>
                        <a:pt x="-5395" y="27592"/>
                        <a:pt x="-3681" y="18455"/>
                        <a:pt x="14591" y="9319"/>
                      </a:cubicBezTo>
                      <a:cubicBezTo>
                        <a:pt x="47711" y="-7812"/>
                        <a:pt x="80259" y="-1531"/>
                        <a:pt x="112808" y="29876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8" name="Forme libre : forme 137">
                  <a:extLst>
                    <a:ext uri="{FF2B5EF4-FFF2-40B4-BE49-F238E27FC236}">
                      <a16:creationId xmlns:a16="http://schemas.microsoft.com/office/drawing/2014/main" id="{EAAB2824-FD68-474E-BD2E-3C7A6CD57E3F}"/>
                    </a:ext>
                  </a:extLst>
                </p:cNvPr>
                <p:cNvSpPr/>
                <p:nvPr/>
              </p:nvSpPr>
              <p:spPr>
                <a:xfrm>
                  <a:off x="7665966" y="2488909"/>
                  <a:ext cx="98597" cy="59000"/>
                </a:xfrm>
                <a:custGeom>
                  <a:avLst/>
                  <a:gdLst>
                    <a:gd name="connsiteX0" fmla="*/ 77439 w 98597"/>
                    <a:gd name="connsiteY0" fmla="*/ 185 h 59000"/>
                    <a:gd name="connsiteX1" fmla="*/ 97424 w 98597"/>
                    <a:gd name="connsiteY1" fmla="*/ 11605 h 59000"/>
                    <a:gd name="connsiteX2" fmla="*/ 84291 w 98597"/>
                    <a:gd name="connsiteY2" fmla="*/ 37873 h 59000"/>
                    <a:gd name="connsiteX3" fmla="*/ 23762 w 98597"/>
                    <a:gd name="connsiteY3" fmla="*/ 59001 h 59000"/>
                    <a:gd name="connsiteX4" fmla="*/ 1493 w 98597"/>
                    <a:gd name="connsiteY4" fmla="*/ 49293 h 59000"/>
                    <a:gd name="connsiteX5" fmla="*/ 9487 w 98597"/>
                    <a:gd name="connsiteY5" fmla="*/ 27023 h 59000"/>
                    <a:gd name="connsiteX6" fmla="*/ 77439 w 98597"/>
                    <a:gd name="connsiteY6" fmla="*/ 185 h 5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597" h="59000">
                      <a:moveTo>
                        <a:pt x="77439" y="185"/>
                      </a:moveTo>
                      <a:cubicBezTo>
                        <a:pt x="80865" y="185"/>
                        <a:pt x="92856" y="185"/>
                        <a:pt x="97424" y="11605"/>
                      </a:cubicBezTo>
                      <a:cubicBezTo>
                        <a:pt x="101993" y="23026"/>
                        <a:pt x="92285" y="31020"/>
                        <a:pt x="84291" y="37873"/>
                      </a:cubicBezTo>
                      <a:cubicBezTo>
                        <a:pt x="67160" y="52719"/>
                        <a:pt x="46603" y="59001"/>
                        <a:pt x="23762" y="59001"/>
                      </a:cubicBezTo>
                      <a:cubicBezTo>
                        <a:pt x="15197" y="59001"/>
                        <a:pt x="5490" y="57287"/>
                        <a:pt x="1493" y="49293"/>
                      </a:cubicBezTo>
                      <a:cubicBezTo>
                        <a:pt x="-3076" y="40157"/>
                        <a:pt x="3776" y="33305"/>
                        <a:pt x="9487" y="27023"/>
                      </a:cubicBezTo>
                      <a:cubicBezTo>
                        <a:pt x="26046" y="8750"/>
                        <a:pt x="45461" y="-1528"/>
                        <a:pt x="77439" y="185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39" name="Forme libre : forme 138">
                  <a:extLst>
                    <a:ext uri="{FF2B5EF4-FFF2-40B4-BE49-F238E27FC236}">
                      <a16:creationId xmlns:a16="http://schemas.microsoft.com/office/drawing/2014/main" id="{002194C6-08A0-45F5-958C-EE70E22F2297}"/>
                    </a:ext>
                  </a:extLst>
                </p:cNvPr>
                <p:cNvSpPr/>
                <p:nvPr/>
              </p:nvSpPr>
              <p:spPr>
                <a:xfrm>
                  <a:off x="7442438" y="2322170"/>
                  <a:ext cx="103351" cy="48150"/>
                </a:xfrm>
                <a:custGeom>
                  <a:avLst/>
                  <a:gdLst>
                    <a:gd name="connsiteX0" fmla="*/ 45718 w 103351"/>
                    <a:gd name="connsiteY0" fmla="*/ 48151 h 48150"/>
                    <a:gd name="connsiteX1" fmla="*/ 36 w 103351"/>
                    <a:gd name="connsiteY1" fmla="*/ 27594 h 48150"/>
                    <a:gd name="connsiteX2" fmla="*/ 44576 w 103351"/>
                    <a:gd name="connsiteY2" fmla="*/ 756 h 48150"/>
                    <a:gd name="connsiteX3" fmla="*/ 102820 w 103351"/>
                    <a:gd name="connsiteY3" fmla="*/ 21884 h 48150"/>
                    <a:gd name="connsiteX4" fmla="*/ 45718 w 103351"/>
                    <a:gd name="connsiteY4" fmla="*/ 48151 h 4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351" h="48150">
                      <a:moveTo>
                        <a:pt x="45718" y="48151"/>
                      </a:moveTo>
                      <a:cubicBezTo>
                        <a:pt x="29158" y="45867"/>
                        <a:pt x="1178" y="47580"/>
                        <a:pt x="36" y="27594"/>
                      </a:cubicBezTo>
                      <a:cubicBezTo>
                        <a:pt x="-1106" y="8750"/>
                        <a:pt x="25161" y="3040"/>
                        <a:pt x="44576" y="756"/>
                      </a:cubicBezTo>
                      <a:cubicBezTo>
                        <a:pt x="74840" y="-3241"/>
                        <a:pt x="107960" y="9321"/>
                        <a:pt x="102820" y="21884"/>
                      </a:cubicBezTo>
                      <a:cubicBezTo>
                        <a:pt x="93684" y="45296"/>
                        <a:pt x="70272" y="47580"/>
                        <a:pt x="45718" y="48151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0" name="Forme libre : forme 139">
                  <a:extLst>
                    <a:ext uri="{FF2B5EF4-FFF2-40B4-BE49-F238E27FC236}">
                      <a16:creationId xmlns:a16="http://schemas.microsoft.com/office/drawing/2014/main" id="{0B336C26-B263-4D02-A199-E5AEBEAC3AB1}"/>
                    </a:ext>
                  </a:extLst>
                </p:cNvPr>
                <p:cNvSpPr/>
                <p:nvPr/>
              </p:nvSpPr>
              <p:spPr>
                <a:xfrm>
                  <a:off x="7393926" y="1220278"/>
                  <a:ext cx="95381" cy="44205"/>
                </a:xfrm>
                <a:custGeom>
                  <a:avLst/>
                  <a:gdLst>
                    <a:gd name="connsiteX0" fmla="*/ 51404 w 95381"/>
                    <a:gd name="connsiteY0" fmla="*/ 0 h 44205"/>
                    <a:gd name="connsiteX1" fmla="*/ 95372 w 95381"/>
                    <a:gd name="connsiteY1" fmla="*/ 19986 h 44205"/>
                    <a:gd name="connsiteX2" fmla="*/ 53117 w 95381"/>
                    <a:gd name="connsiteY2" fmla="*/ 43398 h 44205"/>
                    <a:gd name="connsiteX3" fmla="*/ 38841 w 95381"/>
                    <a:gd name="connsiteY3" fmla="*/ 43969 h 44205"/>
                    <a:gd name="connsiteX4" fmla="*/ 11 w 95381"/>
                    <a:gd name="connsiteY4" fmla="*/ 25125 h 44205"/>
                    <a:gd name="connsiteX5" fmla="*/ 37128 w 95381"/>
                    <a:gd name="connsiteY5" fmla="*/ 1142 h 44205"/>
                    <a:gd name="connsiteX6" fmla="*/ 51404 w 95381"/>
                    <a:gd name="connsiteY6" fmla="*/ 0 h 4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381" h="44205">
                      <a:moveTo>
                        <a:pt x="51404" y="0"/>
                      </a:moveTo>
                      <a:cubicBezTo>
                        <a:pt x="68534" y="1713"/>
                        <a:pt x="94802" y="0"/>
                        <a:pt x="95372" y="19986"/>
                      </a:cubicBezTo>
                      <a:cubicBezTo>
                        <a:pt x="95943" y="39401"/>
                        <a:pt x="70818" y="41114"/>
                        <a:pt x="53117" y="43398"/>
                      </a:cubicBezTo>
                      <a:cubicBezTo>
                        <a:pt x="48548" y="43969"/>
                        <a:pt x="43409" y="44540"/>
                        <a:pt x="38841" y="43969"/>
                      </a:cubicBezTo>
                      <a:cubicBezTo>
                        <a:pt x="23424" y="42256"/>
                        <a:pt x="583" y="43398"/>
                        <a:pt x="11" y="25125"/>
                      </a:cubicBezTo>
                      <a:cubicBezTo>
                        <a:pt x="-560" y="9136"/>
                        <a:pt x="20568" y="3426"/>
                        <a:pt x="37128" y="1142"/>
                      </a:cubicBezTo>
                      <a:cubicBezTo>
                        <a:pt x="41696" y="571"/>
                        <a:pt x="46264" y="0"/>
                        <a:pt x="51404" y="0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1" name="Forme libre : forme 140">
                  <a:extLst>
                    <a:ext uri="{FF2B5EF4-FFF2-40B4-BE49-F238E27FC236}">
                      <a16:creationId xmlns:a16="http://schemas.microsoft.com/office/drawing/2014/main" id="{6BCF251E-EA20-49D5-B142-EE39F2660D33}"/>
                    </a:ext>
                  </a:extLst>
                </p:cNvPr>
                <p:cNvSpPr/>
                <p:nvPr/>
              </p:nvSpPr>
              <p:spPr>
                <a:xfrm>
                  <a:off x="9023640" y="1662053"/>
                  <a:ext cx="95345" cy="50621"/>
                </a:xfrm>
                <a:custGeom>
                  <a:avLst/>
                  <a:gdLst>
                    <a:gd name="connsiteX0" fmla="*/ 0 w 95345"/>
                    <a:gd name="connsiteY0" fmla="*/ 11619 h 50621"/>
                    <a:gd name="connsiteX1" fmla="*/ 80515 w 95345"/>
                    <a:gd name="connsiteY1" fmla="*/ 15045 h 50621"/>
                    <a:gd name="connsiteX2" fmla="*/ 94219 w 95345"/>
                    <a:gd name="connsiteY2" fmla="*/ 40741 h 50621"/>
                    <a:gd name="connsiteX3" fmla="*/ 69665 w 95345"/>
                    <a:gd name="connsiteY3" fmla="*/ 50448 h 50621"/>
                    <a:gd name="connsiteX4" fmla="*/ 0 w 95345"/>
                    <a:gd name="connsiteY4" fmla="*/ 11619 h 5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345" h="50621">
                      <a:moveTo>
                        <a:pt x="0" y="11619"/>
                      </a:moveTo>
                      <a:cubicBezTo>
                        <a:pt x="30265" y="-4941"/>
                        <a:pt x="57674" y="-3799"/>
                        <a:pt x="80515" y="15045"/>
                      </a:cubicBezTo>
                      <a:cubicBezTo>
                        <a:pt x="88509" y="21326"/>
                        <a:pt x="98787" y="28749"/>
                        <a:pt x="94219" y="40741"/>
                      </a:cubicBezTo>
                      <a:cubicBezTo>
                        <a:pt x="90793" y="50448"/>
                        <a:pt x="78802" y="49877"/>
                        <a:pt x="69665" y="50448"/>
                      </a:cubicBezTo>
                      <a:cubicBezTo>
                        <a:pt x="43969" y="52161"/>
                        <a:pt x="23983" y="41312"/>
                        <a:pt x="0" y="11619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2" name="Forme libre : forme 141">
                  <a:extLst>
                    <a:ext uri="{FF2B5EF4-FFF2-40B4-BE49-F238E27FC236}">
                      <a16:creationId xmlns:a16="http://schemas.microsoft.com/office/drawing/2014/main" id="{8DE63D28-384B-4EE1-B3EF-5266CE40BDF5}"/>
                    </a:ext>
                  </a:extLst>
                </p:cNvPr>
                <p:cNvSpPr/>
                <p:nvPr/>
              </p:nvSpPr>
              <p:spPr>
                <a:xfrm>
                  <a:off x="7359599" y="1661109"/>
                  <a:ext cx="87971" cy="51963"/>
                </a:xfrm>
                <a:custGeom>
                  <a:avLst/>
                  <a:gdLst>
                    <a:gd name="connsiteX0" fmla="*/ 61176 w 87971"/>
                    <a:gd name="connsiteY0" fmla="*/ 0 h 51963"/>
                    <a:gd name="connsiteX1" fmla="*/ 87443 w 87971"/>
                    <a:gd name="connsiteY1" fmla="*/ 12563 h 51963"/>
                    <a:gd name="connsiteX2" fmla="*/ 70312 w 87971"/>
                    <a:gd name="connsiteY2" fmla="*/ 38830 h 51963"/>
                    <a:gd name="connsiteX3" fmla="*/ 27486 w 87971"/>
                    <a:gd name="connsiteY3" fmla="*/ 51963 h 51963"/>
                    <a:gd name="connsiteX4" fmla="*/ 1219 w 87971"/>
                    <a:gd name="connsiteY4" fmla="*/ 39972 h 51963"/>
                    <a:gd name="connsiteX5" fmla="*/ 14352 w 87971"/>
                    <a:gd name="connsiteY5" fmla="*/ 14276 h 51963"/>
                    <a:gd name="connsiteX6" fmla="*/ 61176 w 87971"/>
                    <a:gd name="connsiteY6" fmla="*/ 0 h 51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971" h="51963">
                      <a:moveTo>
                        <a:pt x="61176" y="0"/>
                      </a:moveTo>
                      <a:cubicBezTo>
                        <a:pt x="70312" y="1142"/>
                        <a:pt x="84017" y="-2284"/>
                        <a:pt x="87443" y="12563"/>
                      </a:cubicBezTo>
                      <a:cubicBezTo>
                        <a:pt x="90298" y="25696"/>
                        <a:pt x="81162" y="33120"/>
                        <a:pt x="70312" y="38830"/>
                      </a:cubicBezTo>
                      <a:cubicBezTo>
                        <a:pt x="56608" y="45682"/>
                        <a:pt x="42903" y="51963"/>
                        <a:pt x="27486" y="51963"/>
                      </a:cubicBezTo>
                      <a:cubicBezTo>
                        <a:pt x="17207" y="51963"/>
                        <a:pt x="5216" y="51392"/>
                        <a:pt x="1219" y="39972"/>
                      </a:cubicBezTo>
                      <a:cubicBezTo>
                        <a:pt x="-3350" y="27980"/>
                        <a:pt x="5787" y="20557"/>
                        <a:pt x="14352" y="14276"/>
                      </a:cubicBezTo>
                      <a:cubicBezTo>
                        <a:pt x="28057" y="4568"/>
                        <a:pt x="42903" y="0"/>
                        <a:pt x="61176" y="0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3" name="Forme libre : forme 142">
                  <a:extLst>
                    <a:ext uri="{FF2B5EF4-FFF2-40B4-BE49-F238E27FC236}">
                      <a16:creationId xmlns:a16="http://schemas.microsoft.com/office/drawing/2014/main" id="{AF9304F5-E5B1-49C0-A568-06F420545BB8}"/>
                    </a:ext>
                  </a:extLst>
                </p:cNvPr>
                <p:cNvSpPr/>
                <p:nvPr/>
              </p:nvSpPr>
              <p:spPr>
                <a:xfrm>
                  <a:off x="8985887" y="1219990"/>
                  <a:ext cx="93153" cy="44828"/>
                </a:xfrm>
                <a:custGeom>
                  <a:avLst/>
                  <a:gdLst>
                    <a:gd name="connsiteX0" fmla="*/ 54313 w 93153"/>
                    <a:gd name="connsiteY0" fmla="*/ 44828 h 44828"/>
                    <a:gd name="connsiteX1" fmla="*/ 66 w 93153"/>
                    <a:gd name="connsiteY1" fmla="*/ 17990 h 44828"/>
                    <a:gd name="connsiteX2" fmla="*/ 53742 w 93153"/>
                    <a:gd name="connsiteY2" fmla="*/ 859 h 44828"/>
                    <a:gd name="connsiteX3" fmla="*/ 93143 w 93153"/>
                    <a:gd name="connsiteY3" fmla="*/ 25984 h 44828"/>
                    <a:gd name="connsiteX4" fmla="*/ 54313 w 93153"/>
                    <a:gd name="connsiteY4" fmla="*/ 44828 h 44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153" h="44828">
                      <a:moveTo>
                        <a:pt x="54313" y="44828"/>
                      </a:moveTo>
                      <a:cubicBezTo>
                        <a:pt x="30331" y="41973"/>
                        <a:pt x="-1647" y="41973"/>
                        <a:pt x="66" y="17990"/>
                      </a:cubicBezTo>
                      <a:cubicBezTo>
                        <a:pt x="1208" y="-1996"/>
                        <a:pt x="33186" y="-854"/>
                        <a:pt x="53742" y="859"/>
                      </a:cubicBezTo>
                      <a:cubicBezTo>
                        <a:pt x="70873" y="2572"/>
                        <a:pt x="93714" y="7711"/>
                        <a:pt x="93143" y="25984"/>
                      </a:cubicBezTo>
                      <a:cubicBezTo>
                        <a:pt x="92001" y="48825"/>
                        <a:pt x="66305" y="39118"/>
                        <a:pt x="54313" y="44828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4" name="Forme libre : forme 143">
                  <a:extLst>
                    <a:ext uri="{FF2B5EF4-FFF2-40B4-BE49-F238E27FC236}">
                      <a16:creationId xmlns:a16="http://schemas.microsoft.com/office/drawing/2014/main" id="{A62F0012-0899-4065-B82E-013062F40C5B}"/>
                    </a:ext>
                  </a:extLst>
                </p:cNvPr>
                <p:cNvSpPr/>
                <p:nvPr/>
              </p:nvSpPr>
              <p:spPr>
                <a:xfrm>
                  <a:off x="8660976" y="3174894"/>
                  <a:ext cx="65731" cy="64597"/>
                </a:xfrm>
                <a:custGeom>
                  <a:avLst/>
                  <a:gdLst>
                    <a:gd name="connsiteX0" fmla="*/ 65732 w 65731"/>
                    <a:gd name="connsiteY0" fmla="*/ 33691 h 64597"/>
                    <a:gd name="connsiteX1" fmla="*/ 30329 w 65731"/>
                    <a:gd name="connsiteY1" fmla="*/ 64526 h 64597"/>
                    <a:gd name="connsiteX2" fmla="*/ 64 w 65731"/>
                    <a:gd name="connsiteY2" fmla="*/ 29122 h 64597"/>
                    <a:gd name="connsiteX3" fmla="*/ 33184 w 65731"/>
                    <a:gd name="connsiteY3" fmla="*/ 0 h 64597"/>
                    <a:gd name="connsiteX4" fmla="*/ 65732 w 65731"/>
                    <a:gd name="connsiteY4" fmla="*/ 33691 h 64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31" h="64597">
                      <a:moveTo>
                        <a:pt x="65732" y="33691"/>
                      </a:moveTo>
                      <a:cubicBezTo>
                        <a:pt x="61164" y="53105"/>
                        <a:pt x="47459" y="65668"/>
                        <a:pt x="30329" y="64526"/>
                      </a:cubicBezTo>
                      <a:cubicBezTo>
                        <a:pt x="13198" y="63384"/>
                        <a:pt x="-1078" y="47966"/>
                        <a:pt x="64" y="29122"/>
                      </a:cubicBezTo>
                      <a:cubicBezTo>
                        <a:pt x="1207" y="11991"/>
                        <a:pt x="15482" y="0"/>
                        <a:pt x="33184" y="0"/>
                      </a:cubicBezTo>
                      <a:cubicBezTo>
                        <a:pt x="52599" y="571"/>
                        <a:pt x="61735" y="15418"/>
                        <a:pt x="65732" y="33691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5" name="Forme libre : forme 144">
                  <a:extLst>
                    <a:ext uri="{FF2B5EF4-FFF2-40B4-BE49-F238E27FC236}">
                      <a16:creationId xmlns:a16="http://schemas.microsoft.com/office/drawing/2014/main" id="{C45111A7-4227-4B43-B7BC-68127999FC17}"/>
                    </a:ext>
                  </a:extLst>
                </p:cNvPr>
                <p:cNvSpPr/>
                <p:nvPr/>
              </p:nvSpPr>
              <p:spPr>
                <a:xfrm>
                  <a:off x="6546515" y="945616"/>
                  <a:ext cx="61325" cy="60063"/>
                </a:xfrm>
                <a:custGeom>
                  <a:avLst/>
                  <a:gdLst>
                    <a:gd name="connsiteX0" fmla="*/ 34855 w 61325"/>
                    <a:gd name="connsiteY0" fmla="*/ 0 h 60063"/>
                    <a:gd name="connsiteX1" fmla="*/ 61122 w 61325"/>
                    <a:gd name="connsiteY1" fmla="*/ 33119 h 60063"/>
                    <a:gd name="connsiteX2" fmla="*/ 28003 w 61325"/>
                    <a:gd name="connsiteY2" fmla="*/ 59958 h 60063"/>
                    <a:gd name="connsiteX3" fmla="*/ 23 w 61325"/>
                    <a:gd name="connsiteY3" fmla="*/ 30264 h 60063"/>
                    <a:gd name="connsiteX4" fmla="*/ 34855 w 61325"/>
                    <a:gd name="connsiteY4" fmla="*/ 0 h 60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325" h="60063">
                      <a:moveTo>
                        <a:pt x="34855" y="0"/>
                      </a:moveTo>
                      <a:cubicBezTo>
                        <a:pt x="53699" y="2855"/>
                        <a:pt x="62835" y="14276"/>
                        <a:pt x="61122" y="33119"/>
                      </a:cubicBezTo>
                      <a:cubicBezTo>
                        <a:pt x="59409" y="53105"/>
                        <a:pt x="47418" y="61100"/>
                        <a:pt x="28003" y="59958"/>
                      </a:cubicBezTo>
                      <a:cubicBezTo>
                        <a:pt x="9730" y="58815"/>
                        <a:pt x="-549" y="47966"/>
                        <a:pt x="23" y="30264"/>
                      </a:cubicBezTo>
                      <a:cubicBezTo>
                        <a:pt x="1164" y="10849"/>
                        <a:pt x="13727" y="0"/>
                        <a:pt x="34855" y="0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6" name="Forme libre : forme 145">
                  <a:extLst>
                    <a:ext uri="{FF2B5EF4-FFF2-40B4-BE49-F238E27FC236}">
                      <a16:creationId xmlns:a16="http://schemas.microsoft.com/office/drawing/2014/main" id="{37D06AE4-896A-406C-B14C-88C3F94148DC}"/>
                    </a:ext>
                  </a:extLst>
                </p:cNvPr>
                <p:cNvSpPr/>
                <p:nvPr/>
              </p:nvSpPr>
              <p:spPr>
                <a:xfrm>
                  <a:off x="9042962" y="2112218"/>
                  <a:ext cx="85209" cy="40058"/>
                </a:xfrm>
                <a:custGeom>
                  <a:avLst/>
                  <a:gdLst>
                    <a:gd name="connsiteX0" fmla="*/ 38923 w 85209"/>
                    <a:gd name="connsiteY0" fmla="*/ 0 h 40058"/>
                    <a:gd name="connsiteX1" fmla="*/ 85176 w 85209"/>
                    <a:gd name="connsiteY1" fmla="*/ 26267 h 40058"/>
                    <a:gd name="connsiteX2" fmla="*/ 37781 w 85209"/>
                    <a:gd name="connsiteY2" fmla="*/ 39401 h 40058"/>
                    <a:gd name="connsiteX3" fmla="*/ 34926 w 85209"/>
                    <a:gd name="connsiteY3" fmla="*/ 38830 h 40058"/>
                    <a:gd name="connsiteX4" fmla="*/ 93 w 85209"/>
                    <a:gd name="connsiteY4" fmla="*/ 16560 h 40058"/>
                    <a:gd name="connsiteX5" fmla="*/ 38923 w 85209"/>
                    <a:gd name="connsiteY5" fmla="*/ 0 h 40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209" h="40058">
                      <a:moveTo>
                        <a:pt x="38923" y="0"/>
                      </a:moveTo>
                      <a:cubicBezTo>
                        <a:pt x="57767" y="2855"/>
                        <a:pt x="86318" y="3426"/>
                        <a:pt x="85176" y="26267"/>
                      </a:cubicBezTo>
                      <a:cubicBezTo>
                        <a:pt x="84034" y="43398"/>
                        <a:pt x="56054" y="39972"/>
                        <a:pt x="37781" y="39401"/>
                      </a:cubicBezTo>
                      <a:cubicBezTo>
                        <a:pt x="36639" y="39401"/>
                        <a:pt x="36068" y="39401"/>
                        <a:pt x="34926" y="38830"/>
                      </a:cubicBezTo>
                      <a:cubicBezTo>
                        <a:pt x="20650" y="34833"/>
                        <a:pt x="-1619" y="33120"/>
                        <a:pt x="93" y="16560"/>
                      </a:cubicBezTo>
                      <a:cubicBezTo>
                        <a:pt x="1236" y="1713"/>
                        <a:pt x="23505" y="2284"/>
                        <a:pt x="38923" y="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7" name="Forme libre : forme 146">
                  <a:extLst>
                    <a:ext uri="{FF2B5EF4-FFF2-40B4-BE49-F238E27FC236}">
                      <a16:creationId xmlns:a16="http://schemas.microsoft.com/office/drawing/2014/main" id="{99D61A1E-384B-4248-A66D-F301A26AAE2D}"/>
                    </a:ext>
                  </a:extLst>
                </p:cNvPr>
                <p:cNvSpPr/>
                <p:nvPr/>
              </p:nvSpPr>
              <p:spPr>
                <a:xfrm>
                  <a:off x="7346862" y="2112789"/>
                  <a:ext cx="88208" cy="39576"/>
                </a:xfrm>
                <a:custGeom>
                  <a:avLst/>
                  <a:gdLst>
                    <a:gd name="connsiteX0" fmla="*/ 54499 w 88208"/>
                    <a:gd name="connsiteY0" fmla="*/ 0 h 39576"/>
                    <a:gd name="connsiteX1" fmla="*/ 68203 w 88208"/>
                    <a:gd name="connsiteY1" fmla="*/ 2284 h 39576"/>
                    <a:gd name="connsiteX2" fmla="*/ 88189 w 88208"/>
                    <a:gd name="connsiteY2" fmla="*/ 18844 h 39576"/>
                    <a:gd name="connsiteX3" fmla="*/ 70487 w 88208"/>
                    <a:gd name="connsiteY3" fmla="*/ 34833 h 39576"/>
                    <a:gd name="connsiteX4" fmla="*/ 12243 w 88208"/>
                    <a:gd name="connsiteY4" fmla="*/ 33119 h 39576"/>
                    <a:gd name="connsiteX5" fmla="*/ 251 w 88208"/>
                    <a:gd name="connsiteY5" fmla="*/ 22270 h 39576"/>
                    <a:gd name="connsiteX6" fmla="*/ 11101 w 88208"/>
                    <a:gd name="connsiteY6" fmla="*/ 11420 h 39576"/>
                    <a:gd name="connsiteX7" fmla="*/ 54499 w 88208"/>
                    <a:gd name="connsiteY7" fmla="*/ 0 h 39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208" h="39576">
                      <a:moveTo>
                        <a:pt x="54499" y="0"/>
                      </a:moveTo>
                      <a:cubicBezTo>
                        <a:pt x="57354" y="571"/>
                        <a:pt x="63064" y="0"/>
                        <a:pt x="68203" y="2284"/>
                      </a:cubicBezTo>
                      <a:cubicBezTo>
                        <a:pt x="76769" y="5139"/>
                        <a:pt x="88760" y="6281"/>
                        <a:pt x="88189" y="18844"/>
                      </a:cubicBezTo>
                      <a:cubicBezTo>
                        <a:pt x="87618" y="28551"/>
                        <a:pt x="78482" y="31977"/>
                        <a:pt x="70487" y="34833"/>
                      </a:cubicBezTo>
                      <a:cubicBezTo>
                        <a:pt x="51073" y="41685"/>
                        <a:pt x="31087" y="41114"/>
                        <a:pt x="12243" y="33119"/>
                      </a:cubicBezTo>
                      <a:cubicBezTo>
                        <a:pt x="7675" y="31406"/>
                        <a:pt x="1393" y="26267"/>
                        <a:pt x="251" y="22270"/>
                      </a:cubicBezTo>
                      <a:cubicBezTo>
                        <a:pt x="-1462" y="15989"/>
                        <a:pt x="5961" y="14276"/>
                        <a:pt x="11101" y="11420"/>
                      </a:cubicBezTo>
                      <a:cubicBezTo>
                        <a:pt x="23092" y="3997"/>
                        <a:pt x="36797" y="0"/>
                        <a:pt x="54499" y="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8" name="Forme libre : forme 147">
                  <a:extLst>
                    <a:ext uri="{FF2B5EF4-FFF2-40B4-BE49-F238E27FC236}">
                      <a16:creationId xmlns:a16="http://schemas.microsoft.com/office/drawing/2014/main" id="{4909F9B9-6398-4E7E-AF23-1B2E49B9BBBF}"/>
                    </a:ext>
                  </a:extLst>
                </p:cNvPr>
                <p:cNvSpPr/>
                <p:nvPr/>
              </p:nvSpPr>
              <p:spPr>
                <a:xfrm>
                  <a:off x="7713514" y="3167278"/>
                  <a:ext cx="73881" cy="40164"/>
                </a:xfrm>
                <a:custGeom>
                  <a:avLst/>
                  <a:gdLst>
                    <a:gd name="connsiteX0" fmla="*/ 55015 w 73881"/>
                    <a:gd name="connsiteY0" fmla="*/ 40165 h 40164"/>
                    <a:gd name="connsiteX1" fmla="*/ 8762 w 73881"/>
                    <a:gd name="connsiteY1" fmla="*/ 25889 h 40164"/>
                    <a:gd name="connsiteX2" fmla="*/ 768 w 73881"/>
                    <a:gd name="connsiteY2" fmla="*/ 6474 h 40164"/>
                    <a:gd name="connsiteX3" fmla="*/ 17899 w 73881"/>
                    <a:gd name="connsiteY3" fmla="*/ 1335 h 40164"/>
                    <a:gd name="connsiteX4" fmla="*/ 61296 w 73881"/>
                    <a:gd name="connsiteY4" fmla="*/ 13897 h 40164"/>
                    <a:gd name="connsiteX5" fmla="*/ 73288 w 73881"/>
                    <a:gd name="connsiteY5" fmla="*/ 30457 h 40164"/>
                    <a:gd name="connsiteX6" fmla="*/ 55015 w 73881"/>
                    <a:gd name="connsiteY6" fmla="*/ 40165 h 40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881" h="40164">
                      <a:moveTo>
                        <a:pt x="55015" y="40165"/>
                      </a:moveTo>
                      <a:cubicBezTo>
                        <a:pt x="39026" y="36738"/>
                        <a:pt x="23038" y="35025"/>
                        <a:pt x="8762" y="25889"/>
                      </a:cubicBezTo>
                      <a:cubicBezTo>
                        <a:pt x="1339" y="21321"/>
                        <a:pt x="-1516" y="14469"/>
                        <a:pt x="768" y="6474"/>
                      </a:cubicBezTo>
                      <a:cubicBezTo>
                        <a:pt x="3623" y="-2662"/>
                        <a:pt x="11617" y="193"/>
                        <a:pt x="17899" y="1335"/>
                      </a:cubicBezTo>
                      <a:cubicBezTo>
                        <a:pt x="32745" y="4761"/>
                        <a:pt x="47021" y="8758"/>
                        <a:pt x="61296" y="13897"/>
                      </a:cubicBezTo>
                      <a:cubicBezTo>
                        <a:pt x="68149" y="16182"/>
                        <a:pt x="76143" y="21321"/>
                        <a:pt x="73288" y="30457"/>
                      </a:cubicBezTo>
                      <a:cubicBezTo>
                        <a:pt x="71004" y="39593"/>
                        <a:pt x="62438" y="39593"/>
                        <a:pt x="55015" y="40165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49" name="Forme libre : forme 148">
                  <a:extLst>
                    <a:ext uri="{FF2B5EF4-FFF2-40B4-BE49-F238E27FC236}">
                      <a16:creationId xmlns:a16="http://schemas.microsoft.com/office/drawing/2014/main" id="{0B0D062A-A58B-4E89-9299-B31BA35AEDD3}"/>
                    </a:ext>
                  </a:extLst>
                </p:cNvPr>
                <p:cNvSpPr/>
                <p:nvPr/>
              </p:nvSpPr>
              <p:spPr>
                <a:xfrm>
                  <a:off x="8875745" y="1872361"/>
                  <a:ext cx="4250" cy="4595"/>
                </a:xfrm>
                <a:custGeom>
                  <a:avLst/>
                  <a:gdLst>
                    <a:gd name="connsiteX0" fmla="*/ 3997 w 4250"/>
                    <a:gd name="connsiteY0" fmla="*/ 598 h 4595"/>
                    <a:gd name="connsiteX1" fmla="*/ 1142 w 4250"/>
                    <a:gd name="connsiteY1" fmla="*/ 4595 h 4595"/>
                    <a:gd name="connsiteX2" fmla="*/ 0 w 4250"/>
                    <a:gd name="connsiteY2" fmla="*/ 2311 h 4595"/>
                    <a:gd name="connsiteX3" fmla="*/ 3997 w 4250"/>
                    <a:gd name="connsiteY3" fmla="*/ 1169 h 4595"/>
                    <a:gd name="connsiteX4" fmla="*/ 3997 w 4250"/>
                    <a:gd name="connsiteY4" fmla="*/ 598 h 4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50" h="4595">
                      <a:moveTo>
                        <a:pt x="3997" y="598"/>
                      </a:moveTo>
                      <a:cubicBezTo>
                        <a:pt x="2855" y="1740"/>
                        <a:pt x="2284" y="3453"/>
                        <a:pt x="1142" y="4595"/>
                      </a:cubicBezTo>
                      <a:cubicBezTo>
                        <a:pt x="571" y="4024"/>
                        <a:pt x="0" y="2882"/>
                        <a:pt x="0" y="2311"/>
                      </a:cubicBezTo>
                      <a:cubicBezTo>
                        <a:pt x="571" y="-544"/>
                        <a:pt x="2284" y="-544"/>
                        <a:pt x="3997" y="1169"/>
                      </a:cubicBezTo>
                      <a:cubicBezTo>
                        <a:pt x="4568" y="1169"/>
                        <a:pt x="3997" y="598"/>
                        <a:pt x="3997" y="598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0" name="Forme libre : forme 149">
                  <a:extLst>
                    <a:ext uri="{FF2B5EF4-FFF2-40B4-BE49-F238E27FC236}">
                      <a16:creationId xmlns:a16="http://schemas.microsoft.com/office/drawing/2014/main" id="{6F4A1BA7-B9C7-4AD2-9FE4-7E37680563C6}"/>
                    </a:ext>
                  </a:extLst>
                </p:cNvPr>
                <p:cNvSpPr/>
                <p:nvPr/>
              </p:nvSpPr>
              <p:spPr>
                <a:xfrm>
                  <a:off x="5490714" y="4857626"/>
                  <a:ext cx="368774" cy="518036"/>
                </a:xfrm>
                <a:custGeom>
                  <a:avLst/>
                  <a:gdLst>
                    <a:gd name="connsiteX0" fmla="*/ 3426 w 368774"/>
                    <a:gd name="connsiteY0" fmla="*/ 258750 h 518036"/>
                    <a:gd name="connsiteX1" fmla="*/ 3426 w 368774"/>
                    <a:gd name="connsiteY1" fmla="*/ 22345 h 518036"/>
                    <a:gd name="connsiteX2" fmla="*/ 19415 w 368774"/>
                    <a:gd name="connsiteY2" fmla="*/ 76 h 518036"/>
                    <a:gd name="connsiteX3" fmla="*/ 198716 w 368774"/>
                    <a:gd name="connsiteY3" fmla="*/ 6928 h 518036"/>
                    <a:gd name="connsiteX4" fmla="*/ 342044 w 368774"/>
                    <a:gd name="connsiteY4" fmla="*/ 122846 h 518036"/>
                    <a:gd name="connsiteX5" fmla="*/ 352322 w 368774"/>
                    <a:gd name="connsiteY5" fmla="*/ 376952 h 518036"/>
                    <a:gd name="connsiteX6" fmla="*/ 173591 w 368774"/>
                    <a:gd name="connsiteY6" fmla="*/ 514568 h 518036"/>
                    <a:gd name="connsiteX7" fmla="*/ 22270 w 368774"/>
                    <a:gd name="connsiteY7" fmla="*/ 517995 h 518036"/>
                    <a:gd name="connsiteX8" fmla="*/ 0 w 368774"/>
                    <a:gd name="connsiteY8" fmla="*/ 495725 h 518036"/>
                    <a:gd name="connsiteX9" fmla="*/ 571 w 368774"/>
                    <a:gd name="connsiteY9" fmla="*/ 259320 h 518036"/>
                    <a:gd name="connsiteX10" fmla="*/ 3426 w 368774"/>
                    <a:gd name="connsiteY10" fmla="*/ 258750 h 51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774" h="518036">
                      <a:moveTo>
                        <a:pt x="3426" y="258750"/>
                      </a:moveTo>
                      <a:cubicBezTo>
                        <a:pt x="3426" y="179948"/>
                        <a:pt x="3426" y="101147"/>
                        <a:pt x="3426" y="22345"/>
                      </a:cubicBezTo>
                      <a:cubicBezTo>
                        <a:pt x="3426" y="10925"/>
                        <a:pt x="1142" y="-1066"/>
                        <a:pt x="19415" y="76"/>
                      </a:cubicBezTo>
                      <a:cubicBezTo>
                        <a:pt x="79372" y="2360"/>
                        <a:pt x="139330" y="-3351"/>
                        <a:pt x="198716" y="6928"/>
                      </a:cubicBezTo>
                      <a:cubicBezTo>
                        <a:pt x="267810" y="18349"/>
                        <a:pt x="317489" y="56607"/>
                        <a:pt x="342044" y="122846"/>
                      </a:cubicBezTo>
                      <a:cubicBezTo>
                        <a:pt x="372879" y="206215"/>
                        <a:pt x="378018" y="291298"/>
                        <a:pt x="352322" y="376952"/>
                      </a:cubicBezTo>
                      <a:cubicBezTo>
                        <a:pt x="324342" y="468886"/>
                        <a:pt x="269523" y="511142"/>
                        <a:pt x="173591" y="514568"/>
                      </a:cubicBezTo>
                      <a:cubicBezTo>
                        <a:pt x="123341" y="516281"/>
                        <a:pt x="73091" y="515710"/>
                        <a:pt x="22270" y="517995"/>
                      </a:cubicBezTo>
                      <a:cubicBezTo>
                        <a:pt x="4568" y="518566"/>
                        <a:pt x="0" y="513426"/>
                        <a:pt x="0" y="495725"/>
                      </a:cubicBezTo>
                      <a:cubicBezTo>
                        <a:pt x="1142" y="416923"/>
                        <a:pt x="571" y="338122"/>
                        <a:pt x="571" y="259320"/>
                      </a:cubicBezTo>
                      <a:cubicBezTo>
                        <a:pt x="1142" y="258750"/>
                        <a:pt x="2284" y="258750"/>
                        <a:pt x="3426" y="258750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1" name="Forme libre : forme 150">
                  <a:extLst>
                    <a:ext uri="{FF2B5EF4-FFF2-40B4-BE49-F238E27FC236}">
                      <a16:creationId xmlns:a16="http://schemas.microsoft.com/office/drawing/2014/main" id="{E9EE3F7F-8756-4ED9-8CFF-4E9BFAD687DF}"/>
                    </a:ext>
                  </a:extLst>
                </p:cNvPr>
                <p:cNvSpPr/>
                <p:nvPr/>
              </p:nvSpPr>
              <p:spPr>
                <a:xfrm>
                  <a:off x="3305238" y="5038106"/>
                  <a:ext cx="279337" cy="383361"/>
                </a:xfrm>
                <a:custGeom>
                  <a:avLst/>
                  <a:gdLst>
                    <a:gd name="connsiteX0" fmla="*/ 167 w 279337"/>
                    <a:gd name="connsiteY0" fmla="*/ 187335 h 383361"/>
                    <a:gd name="connsiteX1" fmla="*/ 18440 w 279337"/>
                    <a:gd name="connsiteY1" fmla="*/ 84551 h 383361"/>
                    <a:gd name="connsiteX2" fmla="*/ 152059 w 279337"/>
                    <a:gd name="connsiteY2" fmla="*/ 611 h 383361"/>
                    <a:gd name="connsiteX3" fmla="*/ 269690 w 279337"/>
                    <a:gd name="connsiteY3" fmla="*/ 108534 h 383361"/>
                    <a:gd name="connsiteX4" fmla="*/ 269690 w 279337"/>
                    <a:gd name="connsiteY4" fmla="*/ 275273 h 383361"/>
                    <a:gd name="connsiteX5" fmla="*/ 146920 w 279337"/>
                    <a:gd name="connsiteY5" fmla="*/ 383197 h 383361"/>
                    <a:gd name="connsiteX6" fmla="*/ 16727 w 279337"/>
                    <a:gd name="connsiteY6" fmla="*/ 287836 h 383361"/>
                    <a:gd name="connsiteX7" fmla="*/ 167 w 279337"/>
                    <a:gd name="connsiteY7" fmla="*/ 187335 h 38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9337" h="383361">
                      <a:moveTo>
                        <a:pt x="167" y="187335"/>
                      </a:moveTo>
                      <a:cubicBezTo>
                        <a:pt x="-975" y="151932"/>
                        <a:pt x="3593" y="117099"/>
                        <a:pt x="18440" y="84551"/>
                      </a:cubicBezTo>
                      <a:cubicBezTo>
                        <a:pt x="42994" y="29733"/>
                        <a:pt x="97812" y="-5100"/>
                        <a:pt x="152059" y="611"/>
                      </a:cubicBezTo>
                      <a:cubicBezTo>
                        <a:pt x="209162" y="6321"/>
                        <a:pt x="257128" y="49719"/>
                        <a:pt x="269690" y="108534"/>
                      </a:cubicBezTo>
                      <a:cubicBezTo>
                        <a:pt x="281682" y="163923"/>
                        <a:pt x="283395" y="219884"/>
                        <a:pt x="269690" y="275273"/>
                      </a:cubicBezTo>
                      <a:cubicBezTo>
                        <a:pt x="253131" y="340941"/>
                        <a:pt x="206878" y="380913"/>
                        <a:pt x="146920" y="383197"/>
                      </a:cubicBezTo>
                      <a:cubicBezTo>
                        <a:pt x="87534" y="386052"/>
                        <a:pt x="41281" y="351790"/>
                        <a:pt x="16727" y="287836"/>
                      </a:cubicBezTo>
                      <a:cubicBezTo>
                        <a:pt x="4164" y="255287"/>
                        <a:pt x="-404" y="221597"/>
                        <a:pt x="167" y="187335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2" name="Forme libre : forme 151">
                  <a:extLst>
                    <a:ext uri="{FF2B5EF4-FFF2-40B4-BE49-F238E27FC236}">
                      <a16:creationId xmlns:a16="http://schemas.microsoft.com/office/drawing/2014/main" id="{4696C89C-0708-4B98-898B-ED2FF9336B02}"/>
                    </a:ext>
                  </a:extLst>
                </p:cNvPr>
                <p:cNvSpPr/>
                <p:nvPr/>
              </p:nvSpPr>
              <p:spPr>
                <a:xfrm>
                  <a:off x="6890843" y="5038522"/>
                  <a:ext cx="284392" cy="382200"/>
                </a:xfrm>
                <a:custGeom>
                  <a:avLst/>
                  <a:gdLst>
                    <a:gd name="connsiteX0" fmla="*/ 284393 w 284392"/>
                    <a:gd name="connsiteY0" fmla="*/ 190346 h 382200"/>
                    <a:gd name="connsiteX1" fmla="*/ 254128 w 284392"/>
                    <a:gd name="connsiteY1" fmla="*/ 321110 h 382200"/>
                    <a:gd name="connsiteX2" fmla="*/ 33713 w 284392"/>
                    <a:gd name="connsiteY2" fmla="*/ 321682 h 382200"/>
                    <a:gd name="connsiteX3" fmla="*/ 31429 w 284392"/>
                    <a:gd name="connsiteY3" fmla="*/ 64721 h 382200"/>
                    <a:gd name="connsiteX4" fmla="*/ 236998 w 284392"/>
                    <a:gd name="connsiteY4" fmla="*/ 43593 h 382200"/>
                    <a:gd name="connsiteX5" fmla="*/ 284393 w 284392"/>
                    <a:gd name="connsiteY5" fmla="*/ 190346 h 38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392" h="382200">
                      <a:moveTo>
                        <a:pt x="284393" y="190346"/>
                      </a:moveTo>
                      <a:cubicBezTo>
                        <a:pt x="283251" y="241738"/>
                        <a:pt x="273543" y="281710"/>
                        <a:pt x="254128" y="321110"/>
                      </a:cubicBezTo>
                      <a:cubicBezTo>
                        <a:pt x="218725" y="393060"/>
                        <a:pt x="79395" y="411332"/>
                        <a:pt x="33713" y="321682"/>
                      </a:cubicBezTo>
                      <a:cubicBezTo>
                        <a:pt x="-9685" y="236028"/>
                        <a:pt x="-11969" y="149232"/>
                        <a:pt x="31429" y="64721"/>
                      </a:cubicBezTo>
                      <a:cubicBezTo>
                        <a:pt x="70829" y="-12368"/>
                        <a:pt x="179895" y="-22075"/>
                        <a:pt x="236998" y="43593"/>
                      </a:cubicBezTo>
                      <a:cubicBezTo>
                        <a:pt x="275256" y="88133"/>
                        <a:pt x="282108" y="142380"/>
                        <a:pt x="284393" y="190346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3" name="Forme libre : forme 152">
                  <a:extLst>
                    <a:ext uri="{FF2B5EF4-FFF2-40B4-BE49-F238E27FC236}">
                      <a16:creationId xmlns:a16="http://schemas.microsoft.com/office/drawing/2014/main" id="{8FB9FEF8-02D1-410A-94E3-8A07A519C978}"/>
                    </a:ext>
                  </a:extLst>
                </p:cNvPr>
                <p:cNvSpPr/>
                <p:nvPr/>
              </p:nvSpPr>
              <p:spPr>
                <a:xfrm>
                  <a:off x="4128936" y="4125013"/>
                  <a:ext cx="229437" cy="191688"/>
                </a:xfrm>
                <a:custGeom>
                  <a:avLst/>
                  <a:gdLst>
                    <a:gd name="connsiteX0" fmla="*/ 229437 w 229437"/>
                    <a:gd name="connsiteY0" fmla="*/ 52599 h 191688"/>
                    <a:gd name="connsiteX1" fmla="*/ 227724 w 229437"/>
                    <a:gd name="connsiteY1" fmla="*/ 78295 h 191688"/>
                    <a:gd name="connsiteX2" fmla="*/ 34147 w 229437"/>
                    <a:gd name="connsiteY2" fmla="*/ 174227 h 191688"/>
                    <a:gd name="connsiteX3" fmla="*/ 43284 w 229437"/>
                    <a:gd name="connsiteY3" fmla="*/ 43463 h 191688"/>
                    <a:gd name="connsiteX4" fmla="*/ 146639 w 229437"/>
                    <a:gd name="connsiteY4" fmla="*/ 15482 h 191688"/>
                    <a:gd name="connsiteX5" fmla="*/ 193463 w 229437"/>
                    <a:gd name="connsiteY5" fmla="*/ 5204 h 191688"/>
                    <a:gd name="connsiteX6" fmla="*/ 228866 w 229437"/>
                    <a:gd name="connsiteY6" fmla="*/ 32613 h 191688"/>
                    <a:gd name="connsiteX7" fmla="*/ 229437 w 229437"/>
                    <a:gd name="connsiteY7" fmla="*/ 52599 h 191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9437" h="191688">
                      <a:moveTo>
                        <a:pt x="229437" y="52599"/>
                      </a:moveTo>
                      <a:cubicBezTo>
                        <a:pt x="229437" y="57738"/>
                        <a:pt x="228866" y="68017"/>
                        <a:pt x="227724" y="78295"/>
                      </a:cubicBezTo>
                      <a:cubicBezTo>
                        <a:pt x="218588" y="168517"/>
                        <a:pt x="112948" y="221051"/>
                        <a:pt x="34147" y="174227"/>
                      </a:cubicBezTo>
                      <a:cubicBezTo>
                        <a:pt x="-14961" y="145105"/>
                        <a:pt x="-10393" y="73727"/>
                        <a:pt x="43284" y="43463"/>
                      </a:cubicBezTo>
                      <a:cubicBezTo>
                        <a:pt x="75261" y="25761"/>
                        <a:pt x="111806" y="22906"/>
                        <a:pt x="146639" y="15482"/>
                      </a:cubicBezTo>
                      <a:cubicBezTo>
                        <a:pt x="162056" y="12056"/>
                        <a:pt x="178045" y="9201"/>
                        <a:pt x="193463" y="5204"/>
                      </a:cubicBezTo>
                      <a:cubicBezTo>
                        <a:pt x="228295" y="-3932"/>
                        <a:pt x="228295" y="-4503"/>
                        <a:pt x="228866" y="32613"/>
                      </a:cubicBezTo>
                      <a:cubicBezTo>
                        <a:pt x="229437" y="37182"/>
                        <a:pt x="229437" y="42321"/>
                        <a:pt x="229437" y="52599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4" name="Forme libre : forme 153">
                  <a:extLst>
                    <a:ext uri="{FF2B5EF4-FFF2-40B4-BE49-F238E27FC236}">
                      <a16:creationId xmlns:a16="http://schemas.microsoft.com/office/drawing/2014/main" id="{64FDECEE-D661-4AFE-9AA8-918B54F2C521}"/>
                    </a:ext>
                  </a:extLst>
                </p:cNvPr>
                <p:cNvSpPr/>
                <p:nvPr/>
              </p:nvSpPr>
              <p:spPr>
                <a:xfrm>
                  <a:off x="6259615" y="5039832"/>
                  <a:ext cx="258579" cy="127955"/>
                </a:xfrm>
                <a:custGeom>
                  <a:avLst/>
                  <a:gdLst>
                    <a:gd name="connsiteX0" fmla="*/ 127035 w 258579"/>
                    <a:gd name="connsiteY0" fmla="*/ 127936 h 127955"/>
                    <a:gd name="connsiteX1" fmla="*/ 24251 w 258579"/>
                    <a:gd name="connsiteY1" fmla="*/ 127936 h 127955"/>
                    <a:gd name="connsiteX2" fmla="*/ 2552 w 258579"/>
                    <a:gd name="connsiteY2" fmla="*/ 97672 h 127955"/>
                    <a:gd name="connsiteX3" fmla="*/ 135030 w 258579"/>
                    <a:gd name="connsiteY3" fmla="*/ 27 h 127955"/>
                    <a:gd name="connsiteX4" fmla="*/ 255516 w 258579"/>
                    <a:gd name="connsiteY4" fmla="*/ 94246 h 127955"/>
                    <a:gd name="connsiteX5" fmla="*/ 232675 w 258579"/>
                    <a:gd name="connsiteY5" fmla="*/ 127936 h 127955"/>
                    <a:gd name="connsiteX6" fmla="*/ 127035 w 258579"/>
                    <a:gd name="connsiteY6" fmla="*/ 127936 h 127955"/>
                    <a:gd name="connsiteX7" fmla="*/ 127035 w 258579"/>
                    <a:gd name="connsiteY7" fmla="*/ 127936 h 12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8579" h="127955">
                      <a:moveTo>
                        <a:pt x="127035" y="127936"/>
                      </a:moveTo>
                      <a:cubicBezTo>
                        <a:pt x="92774" y="127936"/>
                        <a:pt x="58513" y="127936"/>
                        <a:pt x="24251" y="127936"/>
                      </a:cubicBezTo>
                      <a:cubicBezTo>
                        <a:pt x="2552" y="127936"/>
                        <a:pt x="-4300" y="119942"/>
                        <a:pt x="2552" y="97672"/>
                      </a:cubicBezTo>
                      <a:cubicBezTo>
                        <a:pt x="21967" y="32004"/>
                        <a:pt x="62509" y="1169"/>
                        <a:pt x="135030" y="27"/>
                      </a:cubicBezTo>
                      <a:cubicBezTo>
                        <a:pt x="192132" y="-1115"/>
                        <a:pt x="237243" y="34288"/>
                        <a:pt x="255516" y="94246"/>
                      </a:cubicBezTo>
                      <a:cubicBezTo>
                        <a:pt x="262368" y="115945"/>
                        <a:pt x="258942" y="128507"/>
                        <a:pt x="232675" y="127936"/>
                      </a:cubicBezTo>
                      <a:cubicBezTo>
                        <a:pt x="197271" y="126794"/>
                        <a:pt x="161868" y="127365"/>
                        <a:pt x="127035" y="127936"/>
                      </a:cubicBezTo>
                      <a:cubicBezTo>
                        <a:pt x="127035" y="127365"/>
                        <a:pt x="127035" y="127365"/>
                        <a:pt x="127035" y="127936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5" name="Forme libre : forme 154">
                  <a:extLst>
                    <a:ext uri="{FF2B5EF4-FFF2-40B4-BE49-F238E27FC236}">
                      <a16:creationId xmlns:a16="http://schemas.microsoft.com/office/drawing/2014/main" id="{361E4845-F23F-4B65-9799-09E80962DD69}"/>
                    </a:ext>
                  </a:extLst>
                </p:cNvPr>
                <p:cNvSpPr/>
                <p:nvPr/>
              </p:nvSpPr>
              <p:spPr>
                <a:xfrm>
                  <a:off x="3955816" y="5036386"/>
                  <a:ext cx="259015" cy="132010"/>
                </a:xfrm>
                <a:custGeom>
                  <a:avLst/>
                  <a:gdLst>
                    <a:gd name="connsiteX0" fmla="*/ 129037 w 259015"/>
                    <a:gd name="connsiteY0" fmla="*/ 131953 h 132010"/>
                    <a:gd name="connsiteX1" fmla="*/ 17687 w 259015"/>
                    <a:gd name="connsiteY1" fmla="*/ 131953 h 132010"/>
                    <a:gd name="connsiteX2" fmla="*/ 556 w 259015"/>
                    <a:gd name="connsiteY2" fmla="*/ 112538 h 132010"/>
                    <a:gd name="connsiteX3" fmla="*/ 132463 w 259015"/>
                    <a:gd name="connsiteY3" fmla="*/ 46 h 132010"/>
                    <a:gd name="connsiteX4" fmla="*/ 258088 w 259015"/>
                    <a:gd name="connsiteY4" fmla="*/ 106828 h 132010"/>
                    <a:gd name="connsiteX5" fmla="*/ 236960 w 259015"/>
                    <a:gd name="connsiteY5" fmla="*/ 131382 h 132010"/>
                    <a:gd name="connsiteX6" fmla="*/ 129037 w 259015"/>
                    <a:gd name="connsiteY6" fmla="*/ 131953 h 132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015" h="132010">
                      <a:moveTo>
                        <a:pt x="129037" y="131953"/>
                      </a:moveTo>
                      <a:cubicBezTo>
                        <a:pt x="91920" y="131953"/>
                        <a:pt x="54803" y="131382"/>
                        <a:pt x="17687" y="131953"/>
                      </a:cubicBezTo>
                      <a:cubicBezTo>
                        <a:pt x="2840" y="132524"/>
                        <a:pt x="-1728" y="129097"/>
                        <a:pt x="556" y="112538"/>
                      </a:cubicBezTo>
                      <a:cubicBezTo>
                        <a:pt x="9121" y="50867"/>
                        <a:pt x="66224" y="2330"/>
                        <a:pt x="132463" y="46"/>
                      </a:cubicBezTo>
                      <a:cubicBezTo>
                        <a:pt x="193562" y="-1667"/>
                        <a:pt x="247810" y="44586"/>
                        <a:pt x="258088" y="106828"/>
                      </a:cubicBezTo>
                      <a:cubicBezTo>
                        <a:pt x="260943" y="123958"/>
                        <a:pt x="258088" y="132524"/>
                        <a:pt x="236960" y="131382"/>
                      </a:cubicBezTo>
                      <a:cubicBezTo>
                        <a:pt x="201557" y="130811"/>
                        <a:pt x="165582" y="131953"/>
                        <a:pt x="129037" y="131953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6" name="Forme libre : forme 155">
                  <a:extLst>
                    <a:ext uri="{FF2B5EF4-FFF2-40B4-BE49-F238E27FC236}">
                      <a16:creationId xmlns:a16="http://schemas.microsoft.com/office/drawing/2014/main" id="{443D8816-C98D-4C72-96D2-A47B2E0EF555}"/>
                    </a:ext>
                  </a:extLst>
                </p:cNvPr>
                <p:cNvSpPr/>
                <p:nvPr/>
              </p:nvSpPr>
              <p:spPr>
                <a:xfrm>
                  <a:off x="6261815" y="3915489"/>
                  <a:ext cx="261445" cy="128536"/>
                </a:xfrm>
                <a:custGeom>
                  <a:avLst/>
                  <a:gdLst>
                    <a:gd name="connsiteX0" fmla="*/ 131117 w 261445"/>
                    <a:gd name="connsiteY0" fmla="*/ 128504 h 128536"/>
                    <a:gd name="connsiteX1" fmla="*/ 14628 w 261445"/>
                    <a:gd name="connsiteY1" fmla="*/ 128504 h 128536"/>
                    <a:gd name="connsiteX2" fmla="*/ 1494 w 261445"/>
                    <a:gd name="connsiteY2" fmla="*/ 110802 h 128536"/>
                    <a:gd name="connsiteX3" fmla="*/ 133401 w 261445"/>
                    <a:gd name="connsiteY3" fmla="*/ 24 h 128536"/>
                    <a:gd name="connsiteX4" fmla="*/ 259597 w 261445"/>
                    <a:gd name="connsiteY4" fmla="*/ 105663 h 128536"/>
                    <a:gd name="connsiteX5" fmla="*/ 242467 w 261445"/>
                    <a:gd name="connsiteY5" fmla="*/ 128504 h 128536"/>
                    <a:gd name="connsiteX6" fmla="*/ 131117 w 261445"/>
                    <a:gd name="connsiteY6" fmla="*/ 128504 h 128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445" h="128536">
                      <a:moveTo>
                        <a:pt x="131117" y="128504"/>
                      </a:moveTo>
                      <a:cubicBezTo>
                        <a:pt x="92287" y="128504"/>
                        <a:pt x="53458" y="127933"/>
                        <a:pt x="14628" y="128504"/>
                      </a:cubicBezTo>
                      <a:cubicBezTo>
                        <a:pt x="-219" y="128504"/>
                        <a:pt x="-1932" y="125078"/>
                        <a:pt x="1494" y="110802"/>
                      </a:cubicBezTo>
                      <a:cubicBezTo>
                        <a:pt x="17483" y="41708"/>
                        <a:pt x="64307" y="1166"/>
                        <a:pt x="133401" y="24"/>
                      </a:cubicBezTo>
                      <a:cubicBezTo>
                        <a:pt x="195643" y="-1119"/>
                        <a:pt x="243037" y="39424"/>
                        <a:pt x="259597" y="105663"/>
                      </a:cubicBezTo>
                      <a:cubicBezTo>
                        <a:pt x="263595" y="122222"/>
                        <a:pt x="262452" y="129075"/>
                        <a:pt x="242467" y="128504"/>
                      </a:cubicBezTo>
                      <a:cubicBezTo>
                        <a:pt x="205350" y="127362"/>
                        <a:pt x="168233" y="128504"/>
                        <a:pt x="131117" y="128504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7" name="Forme libre : forme 156">
                  <a:extLst>
                    <a:ext uri="{FF2B5EF4-FFF2-40B4-BE49-F238E27FC236}">
                      <a16:creationId xmlns:a16="http://schemas.microsoft.com/office/drawing/2014/main" id="{CC7C6CA4-1DE1-43F5-BFA2-7FCB532CB062}"/>
                    </a:ext>
                  </a:extLst>
                </p:cNvPr>
                <p:cNvSpPr/>
                <p:nvPr/>
              </p:nvSpPr>
              <p:spPr>
                <a:xfrm>
                  <a:off x="7584660" y="5038638"/>
                  <a:ext cx="282955" cy="381390"/>
                </a:xfrm>
                <a:custGeom>
                  <a:avLst/>
                  <a:gdLst>
                    <a:gd name="connsiteX0" fmla="*/ 0 w 282955"/>
                    <a:gd name="connsiteY0" fmla="*/ 194798 h 381390"/>
                    <a:gd name="connsiteX1" fmla="*/ 18844 w 282955"/>
                    <a:gd name="connsiteY1" fmla="*/ 73170 h 381390"/>
                    <a:gd name="connsiteX2" fmla="*/ 144469 w 282955"/>
                    <a:gd name="connsiteY2" fmla="*/ 79 h 381390"/>
                    <a:gd name="connsiteX3" fmla="*/ 260387 w 282955"/>
                    <a:gd name="connsiteY3" fmla="*/ 82877 h 381390"/>
                    <a:gd name="connsiteX4" fmla="*/ 246111 w 282955"/>
                    <a:gd name="connsiteY4" fmla="*/ 326134 h 381390"/>
                    <a:gd name="connsiteX5" fmla="*/ 97645 w 282955"/>
                    <a:gd name="connsiteY5" fmla="*/ 378097 h 381390"/>
                    <a:gd name="connsiteX6" fmla="*/ 3997 w 282955"/>
                    <a:gd name="connsiteY6" fmla="*/ 266176 h 381390"/>
                    <a:gd name="connsiteX7" fmla="*/ 0 w 282955"/>
                    <a:gd name="connsiteY7" fmla="*/ 194798 h 381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2955" h="381390">
                      <a:moveTo>
                        <a:pt x="0" y="194798"/>
                      </a:moveTo>
                      <a:cubicBezTo>
                        <a:pt x="3997" y="151971"/>
                        <a:pt x="-3426" y="110857"/>
                        <a:pt x="18844" y="73170"/>
                      </a:cubicBezTo>
                      <a:cubicBezTo>
                        <a:pt x="47395" y="24633"/>
                        <a:pt x="87367" y="-1635"/>
                        <a:pt x="144469" y="79"/>
                      </a:cubicBezTo>
                      <a:cubicBezTo>
                        <a:pt x="201001" y="1792"/>
                        <a:pt x="241543" y="33198"/>
                        <a:pt x="260387" y="82877"/>
                      </a:cubicBezTo>
                      <a:cubicBezTo>
                        <a:pt x="291222" y="164534"/>
                        <a:pt x="294077" y="247332"/>
                        <a:pt x="246111" y="326134"/>
                      </a:cubicBezTo>
                      <a:cubicBezTo>
                        <a:pt x="212992" y="381523"/>
                        <a:pt x="150750" y="386662"/>
                        <a:pt x="97645" y="378097"/>
                      </a:cubicBezTo>
                      <a:cubicBezTo>
                        <a:pt x="55960" y="371245"/>
                        <a:pt x="7994" y="311858"/>
                        <a:pt x="3997" y="266176"/>
                      </a:cubicBezTo>
                      <a:cubicBezTo>
                        <a:pt x="1713" y="242193"/>
                        <a:pt x="1142" y="217639"/>
                        <a:pt x="0" y="194798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8" name="Forme libre : forme 157">
                  <a:extLst>
                    <a:ext uri="{FF2B5EF4-FFF2-40B4-BE49-F238E27FC236}">
                      <a16:creationId xmlns:a16="http://schemas.microsoft.com/office/drawing/2014/main" id="{2E093FEE-16AD-4B36-B48C-123A05651DB4}"/>
                    </a:ext>
                  </a:extLst>
                </p:cNvPr>
                <p:cNvSpPr/>
                <p:nvPr/>
              </p:nvSpPr>
              <p:spPr>
                <a:xfrm>
                  <a:off x="3881568" y="5995626"/>
                  <a:ext cx="200529" cy="147305"/>
                </a:xfrm>
                <a:custGeom>
                  <a:avLst/>
                  <a:gdLst>
                    <a:gd name="connsiteX0" fmla="*/ 0 w 200529"/>
                    <a:gd name="connsiteY0" fmla="*/ 65795 h 147305"/>
                    <a:gd name="connsiteX1" fmla="*/ 66810 w 200529"/>
                    <a:gd name="connsiteY1" fmla="*/ 127 h 147305"/>
                    <a:gd name="connsiteX2" fmla="*/ 140472 w 200529"/>
                    <a:gd name="connsiteY2" fmla="*/ 3553 h 147305"/>
                    <a:gd name="connsiteX3" fmla="*/ 200430 w 200529"/>
                    <a:gd name="connsiteY3" fmla="*/ 68079 h 147305"/>
                    <a:gd name="connsiteX4" fmla="*/ 150750 w 200529"/>
                    <a:gd name="connsiteY4" fmla="*/ 137173 h 147305"/>
                    <a:gd name="connsiteX5" fmla="*/ 15418 w 200529"/>
                    <a:gd name="connsiteY5" fmla="*/ 145167 h 147305"/>
                    <a:gd name="connsiteX6" fmla="*/ 0 w 200529"/>
                    <a:gd name="connsiteY6" fmla="*/ 125752 h 147305"/>
                    <a:gd name="connsiteX7" fmla="*/ 0 w 200529"/>
                    <a:gd name="connsiteY7" fmla="*/ 65795 h 147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529" h="147305">
                      <a:moveTo>
                        <a:pt x="0" y="65795"/>
                      </a:moveTo>
                      <a:cubicBezTo>
                        <a:pt x="1142" y="127"/>
                        <a:pt x="1142" y="-444"/>
                        <a:pt x="66810" y="127"/>
                      </a:cubicBezTo>
                      <a:cubicBezTo>
                        <a:pt x="91364" y="127"/>
                        <a:pt x="115918" y="-1015"/>
                        <a:pt x="140472" y="3553"/>
                      </a:cubicBezTo>
                      <a:cubicBezTo>
                        <a:pt x="179302" y="10976"/>
                        <a:pt x="198145" y="30962"/>
                        <a:pt x="200430" y="68079"/>
                      </a:cubicBezTo>
                      <a:cubicBezTo>
                        <a:pt x="202143" y="96059"/>
                        <a:pt x="181586" y="129178"/>
                        <a:pt x="150750" y="137173"/>
                      </a:cubicBezTo>
                      <a:cubicBezTo>
                        <a:pt x="106782" y="149164"/>
                        <a:pt x="60529" y="148593"/>
                        <a:pt x="15418" y="145167"/>
                      </a:cubicBezTo>
                      <a:cubicBezTo>
                        <a:pt x="2855" y="144025"/>
                        <a:pt x="0" y="136602"/>
                        <a:pt x="0" y="125752"/>
                      </a:cubicBezTo>
                      <a:cubicBezTo>
                        <a:pt x="0" y="105766"/>
                        <a:pt x="0" y="85780"/>
                        <a:pt x="0" y="65795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59" name="Forme libre : forme 158">
                  <a:extLst>
                    <a:ext uri="{FF2B5EF4-FFF2-40B4-BE49-F238E27FC236}">
                      <a16:creationId xmlns:a16="http://schemas.microsoft.com/office/drawing/2014/main" id="{ADFA4C4D-5093-48A3-AA63-752E08310B61}"/>
                    </a:ext>
                  </a:extLst>
                </p:cNvPr>
                <p:cNvSpPr/>
                <p:nvPr/>
              </p:nvSpPr>
              <p:spPr>
                <a:xfrm>
                  <a:off x="4398345" y="5987755"/>
                  <a:ext cx="290080" cy="309499"/>
                </a:xfrm>
                <a:custGeom>
                  <a:avLst/>
                  <a:gdLst>
                    <a:gd name="connsiteX0" fmla="*/ 290080 w 290080"/>
                    <a:gd name="connsiteY0" fmla="*/ 155893 h 309499"/>
                    <a:gd name="connsiteX1" fmla="*/ 144469 w 290080"/>
                    <a:gd name="connsiteY1" fmla="*/ 309499 h 309499"/>
                    <a:gd name="connsiteX2" fmla="*/ 0 w 290080"/>
                    <a:gd name="connsiteY2" fmla="*/ 153609 h 309499"/>
                    <a:gd name="connsiteX3" fmla="*/ 143327 w 290080"/>
                    <a:gd name="connsiteY3" fmla="*/ 4 h 309499"/>
                    <a:gd name="connsiteX4" fmla="*/ 290080 w 290080"/>
                    <a:gd name="connsiteY4" fmla="*/ 155893 h 309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080" h="309499">
                      <a:moveTo>
                        <a:pt x="290080" y="155893"/>
                      </a:moveTo>
                      <a:cubicBezTo>
                        <a:pt x="289509" y="244402"/>
                        <a:pt x="227839" y="309499"/>
                        <a:pt x="144469" y="309499"/>
                      </a:cubicBezTo>
                      <a:cubicBezTo>
                        <a:pt x="63384" y="309499"/>
                        <a:pt x="0" y="240976"/>
                        <a:pt x="0" y="153609"/>
                      </a:cubicBezTo>
                      <a:cubicBezTo>
                        <a:pt x="0" y="68526"/>
                        <a:pt x="63955" y="-567"/>
                        <a:pt x="143327" y="4"/>
                      </a:cubicBezTo>
                      <a:cubicBezTo>
                        <a:pt x="227268" y="4"/>
                        <a:pt x="290080" y="67385"/>
                        <a:pt x="290080" y="155893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0" name="Forme libre : forme 159">
                  <a:extLst>
                    <a:ext uri="{FF2B5EF4-FFF2-40B4-BE49-F238E27FC236}">
                      <a16:creationId xmlns:a16="http://schemas.microsoft.com/office/drawing/2014/main" id="{19422DCA-9C98-4703-A38C-4BEDCBAA1600}"/>
                    </a:ext>
                  </a:extLst>
                </p:cNvPr>
                <p:cNvSpPr/>
                <p:nvPr/>
              </p:nvSpPr>
              <p:spPr>
                <a:xfrm>
                  <a:off x="5567124" y="5995094"/>
                  <a:ext cx="184020" cy="154604"/>
                </a:xfrm>
                <a:custGeom>
                  <a:avLst/>
                  <a:gdLst>
                    <a:gd name="connsiteX0" fmla="*/ 678 w 184020"/>
                    <a:gd name="connsiteY0" fmla="*/ 73751 h 154604"/>
                    <a:gd name="connsiteX1" fmla="*/ 74911 w 184020"/>
                    <a:gd name="connsiteY1" fmla="*/ 88 h 154604"/>
                    <a:gd name="connsiteX2" fmla="*/ 122877 w 184020"/>
                    <a:gd name="connsiteY2" fmla="*/ 4085 h 154604"/>
                    <a:gd name="connsiteX3" fmla="*/ 183977 w 184020"/>
                    <a:gd name="connsiteY3" fmla="*/ 80603 h 154604"/>
                    <a:gd name="connsiteX4" fmla="*/ 120593 w 184020"/>
                    <a:gd name="connsiteY4" fmla="*/ 149696 h 154604"/>
                    <a:gd name="connsiteX5" fmla="*/ 24090 w 184020"/>
                    <a:gd name="connsiteY5" fmla="*/ 152552 h 154604"/>
                    <a:gd name="connsiteX6" fmla="*/ 107 w 184020"/>
                    <a:gd name="connsiteY6" fmla="*/ 125143 h 154604"/>
                    <a:gd name="connsiteX7" fmla="*/ 678 w 184020"/>
                    <a:gd name="connsiteY7" fmla="*/ 73751 h 15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020" h="154604">
                      <a:moveTo>
                        <a:pt x="678" y="73751"/>
                      </a:moveTo>
                      <a:cubicBezTo>
                        <a:pt x="1249" y="-483"/>
                        <a:pt x="1249" y="-483"/>
                        <a:pt x="74911" y="88"/>
                      </a:cubicBezTo>
                      <a:cubicBezTo>
                        <a:pt x="90900" y="88"/>
                        <a:pt x="107460" y="1230"/>
                        <a:pt x="122877" y="4085"/>
                      </a:cubicBezTo>
                      <a:cubicBezTo>
                        <a:pt x="163991" y="12080"/>
                        <a:pt x="185119" y="38918"/>
                        <a:pt x="183977" y="80603"/>
                      </a:cubicBezTo>
                      <a:cubicBezTo>
                        <a:pt x="182835" y="116577"/>
                        <a:pt x="158281" y="142844"/>
                        <a:pt x="120593" y="149696"/>
                      </a:cubicBezTo>
                      <a:cubicBezTo>
                        <a:pt x="88616" y="155978"/>
                        <a:pt x="56638" y="155407"/>
                        <a:pt x="24090" y="152552"/>
                      </a:cubicBezTo>
                      <a:cubicBezTo>
                        <a:pt x="6959" y="150839"/>
                        <a:pt x="-1035" y="142844"/>
                        <a:pt x="107" y="125143"/>
                      </a:cubicBezTo>
                      <a:cubicBezTo>
                        <a:pt x="1820" y="108012"/>
                        <a:pt x="678" y="90881"/>
                        <a:pt x="678" y="73751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1" name="Forme libre : forme 160">
                  <a:extLst>
                    <a:ext uri="{FF2B5EF4-FFF2-40B4-BE49-F238E27FC236}">
                      <a16:creationId xmlns:a16="http://schemas.microsoft.com/office/drawing/2014/main" id="{B5FE3A2D-E308-4F4A-A3F6-97E13F786B20}"/>
                    </a:ext>
                  </a:extLst>
                </p:cNvPr>
                <p:cNvSpPr/>
                <p:nvPr/>
              </p:nvSpPr>
              <p:spPr>
                <a:xfrm>
                  <a:off x="7690816" y="805022"/>
                  <a:ext cx="1097486" cy="1529522"/>
                </a:xfrm>
                <a:custGeom>
                  <a:avLst/>
                  <a:gdLst>
                    <a:gd name="connsiteX0" fmla="*/ 54 w 1097486"/>
                    <a:gd name="connsiteY0" fmla="*/ 764722 h 1529522"/>
                    <a:gd name="connsiteX1" fmla="*/ 144523 w 1097486"/>
                    <a:gd name="connsiteY1" fmla="*/ 245090 h 1529522"/>
                    <a:gd name="connsiteX2" fmla="*/ 282710 w 1097486"/>
                    <a:gd name="connsiteY2" fmla="*/ 94340 h 1529522"/>
                    <a:gd name="connsiteX3" fmla="*/ 849167 w 1097486"/>
                    <a:gd name="connsiteY3" fmla="*/ 125746 h 1529522"/>
                    <a:gd name="connsiteX4" fmla="*/ 1065585 w 1097486"/>
                    <a:gd name="connsiteY4" fmla="*/ 513472 h 1529522"/>
                    <a:gd name="connsiteX5" fmla="*/ 970795 w 1097486"/>
                    <a:gd name="connsiteY5" fmla="*/ 1250093 h 1529522"/>
                    <a:gd name="connsiteX6" fmla="*/ 833749 w 1097486"/>
                    <a:gd name="connsiteY6" fmla="*/ 1416832 h 1529522"/>
                    <a:gd name="connsiteX7" fmla="*/ 252446 w 1097486"/>
                    <a:gd name="connsiteY7" fmla="*/ 1406554 h 1529522"/>
                    <a:gd name="connsiteX8" fmla="*/ 12045 w 1097486"/>
                    <a:gd name="connsiteY8" fmla="*/ 936030 h 1529522"/>
                    <a:gd name="connsiteX9" fmla="*/ 54 w 1097486"/>
                    <a:gd name="connsiteY9" fmla="*/ 764722 h 1529522"/>
                    <a:gd name="connsiteX10" fmla="*/ 274145 w 1097486"/>
                    <a:gd name="connsiteY10" fmla="*/ 555157 h 1529522"/>
                    <a:gd name="connsiteX11" fmla="*/ 246165 w 1097486"/>
                    <a:gd name="connsiteY11" fmla="*/ 531174 h 1529522"/>
                    <a:gd name="connsiteX12" fmla="*/ 164508 w 1097486"/>
                    <a:gd name="connsiteY12" fmla="*/ 537455 h 1529522"/>
                    <a:gd name="connsiteX13" fmla="*/ 147378 w 1097486"/>
                    <a:gd name="connsiteY13" fmla="*/ 623680 h 1529522"/>
                    <a:gd name="connsiteX14" fmla="*/ 241026 w 1097486"/>
                    <a:gd name="connsiteY14" fmla="*/ 597983 h 1529522"/>
                    <a:gd name="connsiteX15" fmla="*/ 279284 w 1097486"/>
                    <a:gd name="connsiteY15" fmla="*/ 688205 h 1529522"/>
                    <a:gd name="connsiteX16" fmla="*/ 320969 w 1097486"/>
                    <a:gd name="connsiteY16" fmla="*/ 736742 h 1529522"/>
                    <a:gd name="connsiteX17" fmla="*/ 351233 w 1097486"/>
                    <a:gd name="connsiteY17" fmla="*/ 697913 h 1529522"/>
                    <a:gd name="connsiteX18" fmla="*/ 383782 w 1097486"/>
                    <a:gd name="connsiteY18" fmla="*/ 603123 h 1529522"/>
                    <a:gd name="connsiteX19" fmla="*/ 470578 w 1097486"/>
                    <a:gd name="connsiteY19" fmla="*/ 613972 h 1529522"/>
                    <a:gd name="connsiteX20" fmla="*/ 484853 w 1097486"/>
                    <a:gd name="connsiteY20" fmla="*/ 621395 h 1529522"/>
                    <a:gd name="connsiteX21" fmla="*/ 492847 w 1097486"/>
                    <a:gd name="connsiteY21" fmla="*/ 604265 h 1529522"/>
                    <a:gd name="connsiteX22" fmla="*/ 444310 w 1097486"/>
                    <a:gd name="connsiteY22" fmla="*/ 524321 h 1529522"/>
                    <a:gd name="connsiteX23" fmla="*/ 362654 w 1097486"/>
                    <a:gd name="connsiteY23" fmla="*/ 550588 h 1529522"/>
                    <a:gd name="connsiteX24" fmla="*/ 350091 w 1097486"/>
                    <a:gd name="connsiteY24" fmla="*/ 562580 h 1529522"/>
                    <a:gd name="connsiteX25" fmla="*/ 363796 w 1097486"/>
                    <a:gd name="connsiteY25" fmla="*/ 517469 h 1529522"/>
                    <a:gd name="connsiteX26" fmla="*/ 333532 w 1097486"/>
                    <a:gd name="connsiteY26" fmla="*/ 327318 h 1529522"/>
                    <a:gd name="connsiteX27" fmla="*/ 291276 w 1097486"/>
                    <a:gd name="connsiteY27" fmla="*/ 329602 h 1529522"/>
                    <a:gd name="connsiteX28" fmla="*/ 264438 w 1097486"/>
                    <a:gd name="connsiteY28" fmla="*/ 514614 h 1529522"/>
                    <a:gd name="connsiteX29" fmla="*/ 277571 w 1097486"/>
                    <a:gd name="connsiteY29" fmla="*/ 552301 h 1529522"/>
                    <a:gd name="connsiteX30" fmla="*/ 274145 w 1097486"/>
                    <a:gd name="connsiteY30" fmla="*/ 555157 h 1529522"/>
                    <a:gd name="connsiteX31" fmla="*/ 815476 w 1097486"/>
                    <a:gd name="connsiteY31" fmla="*/ 567148 h 1529522"/>
                    <a:gd name="connsiteX32" fmla="*/ 833749 w 1097486"/>
                    <a:gd name="connsiteY32" fmla="*/ 507762 h 1529522"/>
                    <a:gd name="connsiteX33" fmla="*/ 792635 w 1097486"/>
                    <a:gd name="connsiteY33" fmla="*/ 318753 h 1529522"/>
                    <a:gd name="connsiteX34" fmla="*/ 768652 w 1097486"/>
                    <a:gd name="connsiteY34" fmla="*/ 315326 h 1529522"/>
                    <a:gd name="connsiteX35" fmla="*/ 728109 w 1097486"/>
                    <a:gd name="connsiteY35" fmla="*/ 505478 h 1529522"/>
                    <a:gd name="connsiteX36" fmla="*/ 742956 w 1097486"/>
                    <a:gd name="connsiteY36" fmla="*/ 556299 h 1529522"/>
                    <a:gd name="connsiteX37" fmla="*/ 631606 w 1097486"/>
                    <a:gd name="connsiteY37" fmla="*/ 536884 h 1529522"/>
                    <a:gd name="connsiteX38" fmla="*/ 612762 w 1097486"/>
                    <a:gd name="connsiteY38" fmla="*/ 623680 h 1529522"/>
                    <a:gd name="connsiteX39" fmla="*/ 704697 w 1097486"/>
                    <a:gd name="connsiteY39" fmla="*/ 597983 h 1529522"/>
                    <a:gd name="connsiteX40" fmla="*/ 746953 w 1097486"/>
                    <a:gd name="connsiteY40" fmla="*/ 677927 h 1529522"/>
                    <a:gd name="connsiteX41" fmla="*/ 744098 w 1097486"/>
                    <a:gd name="connsiteY41" fmla="*/ 732745 h 1529522"/>
                    <a:gd name="connsiteX42" fmla="*/ 805198 w 1097486"/>
                    <a:gd name="connsiteY42" fmla="*/ 736742 h 1529522"/>
                    <a:gd name="connsiteX43" fmla="*/ 826896 w 1097486"/>
                    <a:gd name="connsiteY43" fmla="*/ 733316 h 1529522"/>
                    <a:gd name="connsiteX44" fmla="*/ 816047 w 1097486"/>
                    <a:gd name="connsiteY44" fmla="*/ 689347 h 1529522"/>
                    <a:gd name="connsiteX45" fmla="*/ 850308 w 1097486"/>
                    <a:gd name="connsiteY45" fmla="*/ 603123 h 1529522"/>
                    <a:gd name="connsiteX46" fmla="*/ 933107 w 1097486"/>
                    <a:gd name="connsiteY46" fmla="*/ 609975 h 1529522"/>
                    <a:gd name="connsiteX47" fmla="*/ 951380 w 1097486"/>
                    <a:gd name="connsiteY47" fmla="*/ 620824 h 1529522"/>
                    <a:gd name="connsiteX48" fmla="*/ 959945 w 1097486"/>
                    <a:gd name="connsiteY48" fmla="*/ 597983 h 1529522"/>
                    <a:gd name="connsiteX49" fmla="*/ 907982 w 1097486"/>
                    <a:gd name="connsiteY49" fmla="*/ 522608 h 1529522"/>
                    <a:gd name="connsiteX50" fmla="*/ 829181 w 1097486"/>
                    <a:gd name="connsiteY50" fmla="*/ 550017 h 1529522"/>
                    <a:gd name="connsiteX51" fmla="*/ 815476 w 1097486"/>
                    <a:gd name="connsiteY51" fmla="*/ 567148 h 1529522"/>
                    <a:gd name="connsiteX52" fmla="*/ 584782 w 1097486"/>
                    <a:gd name="connsiteY52" fmla="*/ 1129607 h 1529522"/>
                    <a:gd name="connsiteX53" fmla="*/ 594490 w 1097486"/>
                    <a:gd name="connsiteY53" fmla="*/ 1092490 h 1529522"/>
                    <a:gd name="connsiteX54" fmla="*/ 563654 w 1097486"/>
                    <a:gd name="connsiteY54" fmla="*/ 893203 h 1529522"/>
                    <a:gd name="connsiteX55" fmla="*/ 536245 w 1097486"/>
                    <a:gd name="connsiteY55" fmla="*/ 890919 h 1529522"/>
                    <a:gd name="connsiteX56" fmla="*/ 501413 w 1097486"/>
                    <a:gd name="connsiteY56" fmla="*/ 1095916 h 1529522"/>
                    <a:gd name="connsiteX57" fmla="*/ 512833 w 1097486"/>
                    <a:gd name="connsiteY57" fmla="*/ 1138172 h 1529522"/>
                    <a:gd name="connsiteX58" fmla="*/ 485424 w 1097486"/>
                    <a:gd name="connsiteY58" fmla="*/ 1108479 h 1529522"/>
                    <a:gd name="connsiteX59" fmla="*/ 450020 w 1097486"/>
                    <a:gd name="connsiteY59" fmla="*/ 1092490 h 1529522"/>
                    <a:gd name="connsiteX60" fmla="*/ 371790 w 1097486"/>
                    <a:gd name="connsiteY60" fmla="*/ 1179286 h 1529522"/>
                    <a:gd name="connsiteX61" fmla="*/ 391205 w 1097486"/>
                    <a:gd name="connsiteY61" fmla="*/ 1186138 h 1529522"/>
                    <a:gd name="connsiteX62" fmla="*/ 479143 w 1097486"/>
                    <a:gd name="connsiteY62" fmla="*/ 1175289 h 1529522"/>
                    <a:gd name="connsiteX63" fmla="*/ 511691 w 1097486"/>
                    <a:gd name="connsiteY63" fmla="*/ 1266082 h 1529522"/>
                    <a:gd name="connsiteX64" fmla="*/ 497416 w 1097486"/>
                    <a:gd name="connsiteY64" fmla="*/ 1312906 h 1529522"/>
                    <a:gd name="connsiteX65" fmla="*/ 548237 w 1097486"/>
                    <a:gd name="connsiteY65" fmla="*/ 1312906 h 1529522"/>
                    <a:gd name="connsiteX66" fmla="*/ 583640 w 1097486"/>
                    <a:gd name="connsiteY66" fmla="*/ 1268937 h 1529522"/>
                    <a:gd name="connsiteX67" fmla="*/ 579643 w 1097486"/>
                    <a:gd name="connsiteY67" fmla="*/ 1246667 h 1529522"/>
                    <a:gd name="connsiteX68" fmla="*/ 618473 w 1097486"/>
                    <a:gd name="connsiteY68" fmla="*/ 1173005 h 1529522"/>
                    <a:gd name="connsiteX69" fmla="*/ 697845 w 1097486"/>
                    <a:gd name="connsiteY69" fmla="*/ 1182712 h 1529522"/>
                    <a:gd name="connsiteX70" fmla="*/ 717260 w 1097486"/>
                    <a:gd name="connsiteY70" fmla="*/ 1199843 h 1529522"/>
                    <a:gd name="connsiteX71" fmla="*/ 693848 w 1097486"/>
                    <a:gd name="connsiteY71" fmla="*/ 1107337 h 1529522"/>
                    <a:gd name="connsiteX72" fmla="*/ 584782 w 1097486"/>
                    <a:gd name="connsiteY72" fmla="*/ 1129607 h 1529522"/>
                    <a:gd name="connsiteX73" fmla="*/ 546524 w 1097486"/>
                    <a:gd name="connsiteY73" fmla="*/ 818399 h 1529522"/>
                    <a:gd name="connsiteX74" fmla="*/ 1019903 w 1097486"/>
                    <a:gd name="connsiteY74" fmla="*/ 818970 h 1529522"/>
                    <a:gd name="connsiteX75" fmla="*/ 1040460 w 1097486"/>
                    <a:gd name="connsiteY75" fmla="*/ 794987 h 1529522"/>
                    <a:gd name="connsiteX76" fmla="*/ 1015905 w 1097486"/>
                    <a:gd name="connsiteY76" fmla="*/ 788134 h 1529522"/>
                    <a:gd name="connsiteX77" fmla="*/ 456873 w 1097486"/>
                    <a:gd name="connsiteY77" fmla="*/ 785850 h 1529522"/>
                    <a:gd name="connsiteX78" fmla="*/ 80568 w 1097486"/>
                    <a:gd name="connsiteY78" fmla="*/ 783566 h 1529522"/>
                    <a:gd name="connsiteX79" fmla="*/ 56585 w 1097486"/>
                    <a:gd name="connsiteY79" fmla="*/ 804694 h 1529522"/>
                    <a:gd name="connsiteX80" fmla="*/ 81710 w 1097486"/>
                    <a:gd name="connsiteY80" fmla="*/ 817828 h 1529522"/>
                    <a:gd name="connsiteX81" fmla="*/ 546524 w 1097486"/>
                    <a:gd name="connsiteY81" fmla="*/ 818399 h 1529522"/>
                    <a:gd name="connsiteX82" fmla="*/ 885141 w 1097486"/>
                    <a:gd name="connsiteY82" fmla="*/ 250230 h 1529522"/>
                    <a:gd name="connsiteX83" fmla="*/ 846311 w 1097486"/>
                    <a:gd name="connsiteY83" fmla="*/ 217110 h 1529522"/>
                    <a:gd name="connsiteX84" fmla="*/ 272432 w 1097486"/>
                    <a:gd name="connsiteY84" fmla="*/ 217110 h 1529522"/>
                    <a:gd name="connsiteX85" fmla="*/ 238171 w 1097486"/>
                    <a:gd name="connsiteY85" fmla="*/ 220536 h 1529522"/>
                    <a:gd name="connsiteX86" fmla="*/ 217614 w 1097486"/>
                    <a:gd name="connsiteY86" fmla="*/ 239951 h 1529522"/>
                    <a:gd name="connsiteX87" fmla="*/ 239313 w 1097486"/>
                    <a:gd name="connsiteY87" fmla="*/ 245662 h 1529522"/>
                    <a:gd name="connsiteX88" fmla="*/ 501984 w 1097486"/>
                    <a:gd name="connsiteY88" fmla="*/ 249659 h 1529522"/>
                    <a:gd name="connsiteX89" fmla="*/ 885141 w 1097486"/>
                    <a:gd name="connsiteY89" fmla="*/ 250230 h 1529522"/>
                    <a:gd name="connsiteX90" fmla="*/ 283282 w 1097486"/>
                    <a:gd name="connsiteY90" fmla="*/ 1361443 h 1529522"/>
                    <a:gd name="connsiteX91" fmla="*/ 352375 w 1097486"/>
                    <a:gd name="connsiteY91" fmla="*/ 1395133 h 1529522"/>
                    <a:gd name="connsiteX92" fmla="*/ 754948 w 1097486"/>
                    <a:gd name="connsiteY92" fmla="*/ 1395133 h 1529522"/>
                    <a:gd name="connsiteX93" fmla="*/ 808053 w 1097486"/>
                    <a:gd name="connsiteY93" fmla="*/ 1361443 h 1529522"/>
                    <a:gd name="connsiteX94" fmla="*/ 283282 w 1097486"/>
                    <a:gd name="connsiteY94" fmla="*/ 1361443 h 1529522"/>
                    <a:gd name="connsiteX95" fmla="*/ 808624 w 1097486"/>
                    <a:gd name="connsiteY95" fmla="*/ 166289 h 1529522"/>
                    <a:gd name="connsiteX96" fmla="*/ 751522 w 1097486"/>
                    <a:gd name="connsiteY96" fmla="*/ 132028 h 1529522"/>
                    <a:gd name="connsiteX97" fmla="*/ 343810 w 1097486"/>
                    <a:gd name="connsiteY97" fmla="*/ 132028 h 1529522"/>
                    <a:gd name="connsiteX98" fmla="*/ 284423 w 1097486"/>
                    <a:gd name="connsiteY98" fmla="*/ 166289 h 1529522"/>
                    <a:gd name="connsiteX99" fmla="*/ 808624 w 1097486"/>
                    <a:gd name="connsiteY99" fmla="*/ 166289 h 1529522"/>
                    <a:gd name="connsiteX100" fmla="*/ 817760 w 1097486"/>
                    <a:gd name="connsiteY100" fmla="*/ 901768 h 1529522"/>
                    <a:gd name="connsiteX101" fmla="*/ 1013622 w 1097486"/>
                    <a:gd name="connsiteY101" fmla="*/ 901768 h 1529522"/>
                    <a:gd name="connsiteX102" fmla="*/ 1037034 w 1097486"/>
                    <a:gd name="connsiteY102" fmla="*/ 883496 h 1529522"/>
                    <a:gd name="connsiteX103" fmla="*/ 1014764 w 1097486"/>
                    <a:gd name="connsiteY103" fmla="*/ 867507 h 1529522"/>
                    <a:gd name="connsiteX104" fmla="*/ 647595 w 1097486"/>
                    <a:gd name="connsiteY104" fmla="*/ 868649 h 1529522"/>
                    <a:gd name="connsiteX105" fmla="*/ 621899 w 1097486"/>
                    <a:gd name="connsiteY105" fmla="*/ 870362 h 1529522"/>
                    <a:gd name="connsiteX106" fmla="*/ 607052 w 1097486"/>
                    <a:gd name="connsiteY106" fmla="*/ 880069 h 1529522"/>
                    <a:gd name="connsiteX107" fmla="*/ 621328 w 1097486"/>
                    <a:gd name="connsiteY107" fmla="*/ 896058 h 1529522"/>
                    <a:gd name="connsiteX108" fmla="*/ 641314 w 1097486"/>
                    <a:gd name="connsiteY108" fmla="*/ 898342 h 1529522"/>
                    <a:gd name="connsiteX109" fmla="*/ 817760 w 1097486"/>
                    <a:gd name="connsiteY109" fmla="*/ 901768 h 1529522"/>
                    <a:gd name="connsiteX110" fmla="*/ 492847 w 1097486"/>
                    <a:gd name="connsiteY110" fmla="*/ 872646 h 1529522"/>
                    <a:gd name="connsiteX111" fmla="*/ 461441 w 1097486"/>
                    <a:gd name="connsiteY111" fmla="*/ 869791 h 1529522"/>
                    <a:gd name="connsiteX112" fmla="*/ 85136 w 1097486"/>
                    <a:gd name="connsiteY112" fmla="*/ 868649 h 1529522"/>
                    <a:gd name="connsiteX113" fmla="*/ 60582 w 1097486"/>
                    <a:gd name="connsiteY113" fmla="*/ 879498 h 1529522"/>
                    <a:gd name="connsiteX114" fmla="*/ 86278 w 1097486"/>
                    <a:gd name="connsiteY114" fmla="*/ 898342 h 1529522"/>
                    <a:gd name="connsiteX115" fmla="*/ 459157 w 1097486"/>
                    <a:gd name="connsiteY115" fmla="*/ 897200 h 1529522"/>
                    <a:gd name="connsiteX116" fmla="*/ 492847 w 1097486"/>
                    <a:gd name="connsiteY116" fmla="*/ 872646 h 1529522"/>
                    <a:gd name="connsiteX117" fmla="*/ 839459 w 1097486"/>
                    <a:gd name="connsiteY117" fmla="*/ 982283 h 1529522"/>
                    <a:gd name="connsiteX118" fmla="*/ 839459 w 1097486"/>
                    <a:gd name="connsiteY118" fmla="*/ 981141 h 1529522"/>
                    <a:gd name="connsiteX119" fmla="*/ 1002201 w 1097486"/>
                    <a:gd name="connsiteY119" fmla="*/ 981141 h 1529522"/>
                    <a:gd name="connsiteX120" fmla="*/ 1022758 w 1097486"/>
                    <a:gd name="connsiteY120" fmla="*/ 960584 h 1529522"/>
                    <a:gd name="connsiteX121" fmla="*/ 1006198 w 1097486"/>
                    <a:gd name="connsiteY121" fmla="*/ 949163 h 1529522"/>
                    <a:gd name="connsiteX122" fmla="*/ 664155 w 1097486"/>
                    <a:gd name="connsiteY122" fmla="*/ 953731 h 1529522"/>
                    <a:gd name="connsiteX123" fmla="*/ 647595 w 1097486"/>
                    <a:gd name="connsiteY123" fmla="*/ 962868 h 1529522"/>
                    <a:gd name="connsiteX124" fmla="*/ 660729 w 1097486"/>
                    <a:gd name="connsiteY124" fmla="*/ 979428 h 1529522"/>
                    <a:gd name="connsiteX125" fmla="*/ 691564 w 1097486"/>
                    <a:gd name="connsiteY125" fmla="*/ 982854 h 1529522"/>
                    <a:gd name="connsiteX126" fmla="*/ 839459 w 1097486"/>
                    <a:gd name="connsiteY126" fmla="*/ 982283 h 1529522"/>
                    <a:gd name="connsiteX127" fmla="*/ 261012 w 1097486"/>
                    <a:gd name="connsiteY127" fmla="*/ 948592 h 1529522"/>
                    <a:gd name="connsiteX128" fmla="*/ 261012 w 1097486"/>
                    <a:gd name="connsiteY128" fmla="*/ 953160 h 1529522"/>
                    <a:gd name="connsiteX129" fmla="*/ 90275 w 1097486"/>
                    <a:gd name="connsiteY129" fmla="*/ 953731 h 1529522"/>
                    <a:gd name="connsiteX130" fmla="*/ 70861 w 1097486"/>
                    <a:gd name="connsiteY130" fmla="*/ 962868 h 1529522"/>
                    <a:gd name="connsiteX131" fmla="*/ 89704 w 1097486"/>
                    <a:gd name="connsiteY131" fmla="*/ 980570 h 1529522"/>
                    <a:gd name="connsiteX132" fmla="*/ 112545 w 1097486"/>
                    <a:gd name="connsiteY132" fmla="*/ 982854 h 1529522"/>
                    <a:gd name="connsiteX133" fmla="*/ 426038 w 1097486"/>
                    <a:gd name="connsiteY133" fmla="*/ 983996 h 1529522"/>
                    <a:gd name="connsiteX134" fmla="*/ 447165 w 1097486"/>
                    <a:gd name="connsiteY134" fmla="*/ 966865 h 1529522"/>
                    <a:gd name="connsiteX135" fmla="*/ 426038 w 1097486"/>
                    <a:gd name="connsiteY135" fmla="*/ 949163 h 1529522"/>
                    <a:gd name="connsiteX136" fmla="*/ 261012 w 1097486"/>
                    <a:gd name="connsiteY136" fmla="*/ 948592 h 1529522"/>
                    <a:gd name="connsiteX137" fmla="*/ 372361 w 1097486"/>
                    <a:gd name="connsiteY137" fmla="*/ 301622 h 1529522"/>
                    <a:gd name="connsiteX138" fmla="*/ 415759 w 1097486"/>
                    <a:gd name="connsiteY138" fmla="*/ 330173 h 1529522"/>
                    <a:gd name="connsiteX139" fmla="*/ 691564 w 1097486"/>
                    <a:gd name="connsiteY139" fmla="*/ 326176 h 1529522"/>
                    <a:gd name="connsiteX140" fmla="*/ 726396 w 1097486"/>
                    <a:gd name="connsiteY140" fmla="*/ 297054 h 1529522"/>
                    <a:gd name="connsiteX141" fmla="*/ 372361 w 1097486"/>
                    <a:gd name="connsiteY141" fmla="*/ 301622 h 1529522"/>
                    <a:gd name="connsiteX142" fmla="*/ 438600 w 1097486"/>
                    <a:gd name="connsiteY142" fmla="*/ 1042240 h 1529522"/>
                    <a:gd name="connsiteX143" fmla="*/ 420328 w 1097486"/>
                    <a:gd name="connsiteY143" fmla="*/ 1034246 h 1529522"/>
                    <a:gd name="connsiteX144" fmla="*/ 113116 w 1097486"/>
                    <a:gd name="connsiteY144" fmla="*/ 1033675 h 1529522"/>
                    <a:gd name="connsiteX145" fmla="*/ 94272 w 1097486"/>
                    <a:gd name="connsiteY145" fmla="*/ 1045095 h 1529522"/>
                    <a:gd name="connsiteX146" fmla="*/ 114830 w 1097486"/>
                    <a:gd name="connsiteY146" fmla="*/ 1062797 h 1529522"/>
                    <a:gd name="connsiteX147" fmla="*/ 384924 w 1097486"/>
                    <a:gd name="connsiteY147" fmla="*/ 1060513 h 1529522"/>
                    <a:gd name="connsiteX148" fmla="*/ 438600 w 1097486"/>
                    <a:gd name="connsiteY148" fmla="*/ 1042240 h 1529522"/>
                    <a:gd name="connsiteX149" fmla="*/ 656731 w 1097486"/>
                    <a:gd name="connsiteY149" fmla="*/ 1040527 h 1529522"/>
                    <a:gd name="connsiteX150" fmla="*/ 656731 w 1097486"/>
                    <a:gd name="connsiteY150" fmla="*/ 1050806 h 1529522"/>
                    <a:gd name="connsiteX151" fmla="*/ 982215 w 1097486"/>
                    <a:gd name="connsiteY151" fmla="*/ 1059942 h 1529522"/>
                    <a:gd name="connsiteX152" fmla="*/ 985071 w 1097486"/>
                    <a:gd name="connsiteY152" fmla="*/ 1059371 h 1529522"/>
                    <a:gd name="connsiteX153" fmla="*/ 1000488 w 1097486"/>
                    <a:gd name="connsiteY153" fmla="*/ 1039385 h 1529522"/>
                    <a:gd name="connsiteX154" fmla="*/ 982215 w 1097486"/>
                    <a:gd name="connsiteY154" fmla="*/ 1031391 h 1529522"/>
                    <a:gd name="connsiteX155" fmla="*/ 702413 w 1097486"/>
                    <a:gd name="connsiteY155" fmla="*/ 1035388 h 1529522"/>
                    <a:gd name="connsiteX156" fmla="*/ 656731 w 1097486"/>
                    <a:gd name="connsiteY156" fmla="*/ 1040527 h 1529522"/>
                    <a:gd name="connsiteX157" fmla="*/ 545382 w 1097486"/>
                    <a:gd name="connsiteY157" fmla="*/ 710475 h 1529522"/>
                    <a:gd name="connsiteX158" fmla="*/ 417472 w 1097486"/>
                    <a:gd name="connsiteY158" fmla="*/ 710475 h 1529522"/>
                    <a:gd name="connsiteX159" fmla="*/ 401483 w 1097486"/>
                    <a:gd name="connsiteY159" fmla="*/ 717899 h 1529522"/>
                    <a:gd name="connsiteX160" fmla="*/ 415759 w 1097486"/>
                    <a:gd name="connsiteY160" fmla="*/ 732174 h 1529522"/>
                    <a:gd name="connsiteX161" fmla="*/ 443739 w 1097486"/>
                    <a:gd name="connsiteY161" fmla="*/ 735600 h 1529522"/>
                    <a:gd name="connsiteX162" fmla="*/ 585925 w 1097486"/>
                    <a:gd name="connsiteY162" fmla="*/ 736171 h 1529522"/>
                    <a:gd name="connsiteX163" fmla="*/ 673862 w 1097486"/>
                    <a:gd name="connsiteY163" fmla="*/ 733316 h 1529522"/>
                    <a:gd name="connsiteX164" fmla="*/ 692706 w 1097486"/>
                    <a:gd name="connsiteY164" fmla="*/ 719612 h 1529522"/>
                    <a:gd name="connsiteX165" fmla="*/ 672720 w 1097486"/>
                    <a:gd name="connsiteY165" fmla="*/ 710475 h 1529522"/>
                    <a:gd name="connsiteX166" fmla="*/ 545382 w 1097486"/>
                    <a:gd name="connsiteY166" fmla="*/ 710475 h 1529522"/>
                    <a:gd name="connsiteX167" fmla="*/ 463154 w 1097486"/>
                    <a:gd name="connsiteY167" fmla="*/ 1279786 h 1529522"/>
                    <a:gd name="connsiteX168" fmla="*/ 241597 w 1097486"/>
                    <a:gd name="connsiteY168" fmla="*/ 1280357 h 1529522"/>
                    <a:gd name="connsiteX169" fmla="*/ 219327 w 1097486"/>
                    <a:gd name="connsiteY169" fmla="*/ 1288923 h 1529522"/>
                    <a:gd name="connsiteX170" fmla="*/ 240455 w 1097486"/>
                    <a:gd name="connsiteY170" fmla="*/ 1308338 h 1529522"/>
                    <a:gd name="connsiteX171" fmla="*/ 294131 w 1097486"/>
                    <a:gd name="connsiteY171" fmla="*/ 1312906 h 1529522"/>
                    <a:gd name="connsiteX172" fmla="*/ 424896 w 1097486"/>
                    <a:gd name="connsiteY172" fmla="*/ 1314048 h 1529522"/>
                    <a:gd name="connsiteX173" fmla="*/ 463154 w 1097486"/>
                    <a:gd name="connsiteY173" fmla="*/ 1279786 h 1529522"/>
                    <a:gd name="connsiteX174" fmla="*/ 881715 w 1097486"/>
                    <a:gd name="connsiteY174" fmla="*/ 1279786 h 1529522"/>
                    <a:gd name="connsiteX175" fmla="*/ 660729 w 1097486"/>
                    <a:gd name="connsiteY175" fmla="*/ 1279786 h 1529522"/>
                    <a:gd name="connsiteX176" fmla="*/ 641314 w 1097486"/>
                    <a:gd name="connsiteY176" fmla="*/ 1283213 h 1529522"/>
                    <a:gd name="connsiteX177" fmla="*/ 637888 w 1097486"/>
                    <a:gd name="connsiteY177" fmla="*/ 1301485 h 1529522"/>
                    <a:gd name="connsiteX178" fmla="*/ 659016 w 1097486"/>
                    <a:gd name="connsiteY178" fmla="*/ 1308338 h 1529522"/>
                    <a:gd name="connsiteX179" fmla="*/ 840601 w 1097486"/>
                    <a:gd name="connsiteY179" fmla="*/ 1311193 h 1529522"/>
                    <a:gd name="connsiteX180" fmla="*/ 881715 w 1097486"/>
                    <a:gd name="connsiteY180" fmla="*/ 1279786 h 1529522"/>
                    <a:gd name="connsiteX181" fmla="*/ 551092 w 1097486"/>
                    <a:gd name="connsiteY181" fmla="*/ 380423 h 1529522"/>
                    <a:gd name="connsiteX182" fmla="*/ 551092 w 1097486"/>
                    <a:gd name="connsiteY182" fmla="*/ 382136 h 1529522"/>
                    <a:gd name="connsiteX183" fmla="*/ 440313 w 1097486"/>
                    <a:gd name="connsiteY183" fmla="*/ 382707 h 1529522"/>
                    <a:gd name="connsiteX184" fmla="*/ 417472 w 1097486"/>
                    <a:gd name="connsiteY184" fmla="*/ 395270 h 1529522"/>
                    <a:gd name="connsiteX185" fmla="*/ 441455 w 1097486"/>
                    <a:gd name="connsiteY185" fmla="*/ 411830 h 1529522"/>
                    <a:gd name="connsiteX186" fmla="*/ 646453 w 1097486"/>
                    <a:gd name="connsiteY186" fmla="*/ 411259 h 1529522"/>
                    <a:gd name="connsiteX187" fmla="*/ 665868 w 1097486"/>
                    <a:gd name="connsiteY187" fmla="*/ 408403 h 1529522"/>
                    <a:gd name="connsiteX188" fmla="*/ 679572 w 1097486"/>
                    <a:gd name="connsiteY188" fmla="*/ 389560 h 1529522"/>
                    <a:gd name="connsiteX189" fmla="*/ 662442 w 1097486"/>
                    <a:gd name="connsiteY189" fmla="*/ 380994 h 1529522"/>
                    <a:gd name="connsiteX190" fmla="*/ 551092 w 1097486"/>
                    <a:gd name="connsiteY190" fmla="*/ 380423 h 1529522"/>
                    <a:gd name="connsiteX191" fmla="*/ 861729 w 1097486"/>
                    <a:gd name="connsiteY191" fmla="*/ 1149022 h 1529522"/>
                    <a:gd name="connsiteX192" fmla="*/ 951380 w 1097486"/>
                    <a:gd name="connsiteY192" fmla="*/ 1145025 h 1529522"/>
                    <a:gd name="connsiteX193" fmla="*/ 971366 w 1097486"/>
                    <a:gd name="connsiteY193" fmla="*/ 1126181 h 1529522"/>
                    <a:gd name="connsiteX194" fmla="*/ 951951 w 1097486"/>
                    <a:gd name="connsiteY194" fmla="*/ 1115331 h 1529522"/>
                    <a:gd name="connsiteX195" fmla="*/ 777788 w 1097486"/>
                    <a:gd name="connsiteY195" fmla="*/ 1115331 h 1529522"/>
                    <a:gd name="connsiteX196" fmla="*/ 759516 w 1097486"/>
                    <a:gd name="connsiteY196" fmla="*/ 1127323 h 1529522"/>
                    <a:gd name="connsiteX197" fmla="*/ 777218 w 1097486"/>
                    <a:gd name="connsiteY197" fmla="*/ 1144454 h 1529522"/>
                    <a:gd name="connsiteX198" fmla="*/ 861729 w 1097486"/>
                    <a:gd name="connsiteY198" fmla="*/ 1149022 h 1529522"/>
                    <a:gd name="connsiteX199" fmla="*/ 228463 w 1097486"/>
                    <a:gd name="connsiteY199" fmla="*/ 1112476 h 1529522"/>
                    <a:gd name="connsiteX200" fmla="*/ 228463 w 1097486"/>
                    <a:gd name="connsiteY200" fmla="*/ 1115331 h 1529522"/>
                    <a:gd name="connsiteX201" fmla="*/ 142810 w 1097486"/>
                    <a:gd name="connsiteY201" fmla="*/ 1115331 h 1529522"/>
                    <a:gd name="connsiteX202" fmla="*/ 125108 w 1097486"/>
                    <a:gd name="connsiteY202" fmla="*/ 1129036 h 1529522"/>
                    <a:gd name="connsiteX203" fmla="*/ 141097 w 1097486"/>
                    <a:gd name="connsiteY203" fmla="*/ 1145025 h 1529522"/>
                    <a:gd name="connsiteX204" fmla="*/ 314688 w 1097486"/>
                    <a:gd name="connsiteY204" fmla="*/ 1144454 h 1529522"/>
                    <a:gd name="connsiteX205" fmla="*/ 325537 w 1097486"/>
                    <a:gd name="connsiteY205" fmla="*/ 1141598 h 1529522"/>
                    <a:gd name="connsiteX206" fmla="*/ 336387 w 1097486"/>
                    <a:gd name="connsiteY206" fmla="*/ 1126181 h 1529522"/>
                    <a:gd name="connsiteX207" fmla="*/ 322111 w 1097486"/>
                    <a:gd name="connsiteY207" fmla="*/ 1117044 h 1529522"/>
                    <a:gd name="connsiteX208" fmla="*/ 228463 w 1097486"/>
                    <a:gd name="connsiteY208" fmla="*/ 1112476 h 1529522"/>
                    <a:gd name="connsiteX209" fmla="*/ 425467 w 1097486"/>
                    <a:gd name="connsiteY209" fmla="*/ 470645 h 1529522"/>
                    <a:gd name="connsiteX210" fmla="*/ 666439 w 1097486"/>
                    <a:gd name="connsiteY210" fmla="*/ 469503 h 1529522"/>
                    <a:gd name="connsiteX211" fmla="*/ 425467 w 1097486"/>
                    <a:gd name="connsiteY211" fmla="*/ 470645 h 1529522"/>
                    <a:gd name="connsiteX212" fmla="*/ 672720 w 1097486"/>
                    <a:gd name="connsiteY212" fmla="*/ 78922 h 1529522"/>
                    <a:gd name="connsiteX213" fmla="*/ 420898 w 1097486"/>
                    <a:gd name="connsiteY213" fmla="*/ 78351 h 1529522"/>
                    <a:gd name="connsiteX214" fmla="*/ 672720 w 1097486"/>
                    <a:gd name="connsiteY214" fmla="*/ 78922 h 1529522"/>
                    <a:gd name="connsiteX215" fmla="*/ 669865 w 1097486"/>
                    <a:gd name="connsiteY215" fmla="*/ 1447096 h 1529522"/>
                    <a:gd name="connsiteX216" fmla="*/ 420898 w 1097486"/>
                    <a:gd name="connsiteY216" fmla="*/ 1447096 h 1529522"/>
                    <a:gd name="connsiteX217" fmla="*/ 669865 w 1097486"/>
                    <a:gd name="connsiteY217" fmla="*/ 1447096 h 1529522"/>
                    <a:gd name="connsiteX218" fmla="*/ 837746 w 1097486"/>
                    <a:gd name="connsiteY218" fmla="*/ 1228394 h 1529522"/>
                    <a:gd name="connsiteX219" fmla="*/ 837746 w 1097486"/>
                    <a:gd name="connsiteY219" fmla="*/ 1230678 h 1529522"/>
                    <a:gd name="connsiteX220" fmla="*/ 911408 w 1097486"/>
                    <a:gd name="connsiteY220" fmla="*/ 1226110 h 1529522"/>
                    <a:gd name="connsiteX221" fmla="*/ 932536 w 1097486"/>
                    <a:gd name="connsiteY221" fmla="*/ 1210692 h 1529522"/>
                    <a:gd name="connsiteX222" fmla="*/ 911408 w 1097486"/>
                    <a:gd name="connsiteY222" fmla="*/ 1198701 h 1529522"/>
                    <a:gd name="connsiteX223" fmla="*/ 843456 w 1097486"/>
                    <a:gd name="connsiteY223" fmla="*/ 1196417 h 1529522"/>
                    <a:gd name="connsiteX224" fmla="*/ 775504 w 1097486"/>
                    <a:gd name="connsiteY224" fmla="*/ 1199843 h 1529522"/>
                    <a:gd name="connsiteX225" fmla="*/ 756661 w 1097486"/>
                    <a:gd name="connsiteY225" fmla="*/ 1217545 h 1529522"/>
                    <a:gd name="connsiteX226" fmla="*/ 775504 w 1097486"/>
                    <a:gd name="connsiteY226" fmla="*/ 1227823 h 1529522"/>
                    <a:gd name="connsiteX227" fmla="*/ 837746 w 1097486"/>
                    <a:gd name="connsiteY227" fmla="*/ 1228394 h 1529522"/>
                    <a:gd name="connsiteX228" fmla="*/ 951951 w 1097486"/>
                    <a:gd name="connsiteY228" fmla="*/ 710475 h 1529522"/>
                    <a:gd name="connsiteX229" fmla="*/ 951951 w 1097486"/>
                    <a:gd name="connsiteY229" fmla="*/ 709333 h 1529522"/>
                    <a:gd name="connsiteX230" fmla="*/ 889709 w 1097486"/>
                    <a:gd name="connsiteY230" fmla="*/ 709333 h 1529522"/>
                    <a:gd name="connsiteX231" fmla="*/ 868581 w 1097486"/>
                    <a:gd name="connsiteY231" fmla="*/ 717328 h 1529522"/>
                    <a:gd name="connsiteX232" fmla="*/ 887425 w 1097486"/>
                    <a:gd name="connsiteY232" fmla="*/ 733887 h 1529522"/>
                    <a:gd name="connsiteX233" fmla="*/ 1026184 w 1097486"/>
                    <a:gd name="connsiteY233" fmla="*/ 734458 h 1529522"/>
                    <a:gd name="connsiteX234" fmla="*/ 1042173 w 1097486"/>
                    <a:gd name="connsiteY234" fmla="*/ 721896 h 1529522"/>
                    <a:gd name="connsiteX235" fmla="*/ 1025613 w 1097486"/>
                    <a:gd name="connsiteY235" fmla="*/ 709904 h 1529522"/>
                    <a:gd name="connsiteX236" fmla="*/ 951951 w 1097486"/>
                    <a:gd name="connsiteY236" fmla="*/ 710475 h 1529522"/>
                    <a:gd name="connsiteX237" fmla="*/ 243881 w 1097486"/>
                    <a:gd name="connsiteY237" fmla="*/ 1200414 h 1529522"/>
                    <a:gd name="connsiteX238" fmla="*/ 243881 w 1097486"/>
                    <a:gd name="connsiteY238" fmla="*/ 1198130 h 1529522"/>
                    <a:gd name="connsiteX239" fmla="*/ 178213 w 1097486"/>
                    <a:gd name="connsiteY239" fmla="*/ 1198130 h 1529522"/>
                    <a:gd name="connsiteX240" fmla="*/ 162225 w 1097486"/>
                    <a:gd name="connsiteY240" fmla="*/ 1203840 h 1529522"/>
                    <a:gd name="connsiteX241" fmla="*/ 171361 w 1097486"/>
                    <a:gd name="connsiteY241" fmla="*/ 1220400 h 1529522"/>
                    <a:gd name="connsiteX242" fmla="*/ 197628 w 1097486"/>
                    <a:gd name="connsiteY242" fmla="*/ 1227823 h 1529522"/>
                    <a:gd name="connsiteX243" fmla="*/ 314117 w 1097486"/>
                    <a:gd name="connsiteY243" fmla="*/ 1229536 h 1529522"/>
                    <a:gd name="connsiteX244" fmla="*/ 338100 w 1097486"/>
                    <a:gd name="connsiteY244" fmla="*/ 1222684 h 1529522"/>
                    <a:gd name="connsiteX245" fmla="*/ 314117 w 1097486"/>
                    <a:gd name="connsiteY245" fmla="*/ 1200414 h 1529522"/>
                    <a:gd name="connsiteX246" fmla="*/ 243881 w 1097486"/>
                    <a:gd name="connsiteY246" fmla="*/ 1200414 h 1529522"/>
                    <a:gd name="connsiteX247" fmla="*/ 145665 w 1097486"/>
                    <a:gd name="connsiteY247" fmla="*/ 709904 h 1529522"/>
                    <a:gd name="connsiteX248" fmla="*/ 145665 w 1097486"/>
                    <a:gd name="connsiteY248" fmla="*/ 709904 h 1529522"/>
                    <a:gd name="connsiteX249" fmla="*/ 83423 w 1097486"/>
                    <a:gd name="connsiteY249" fmla="*/ 710475 h 1529522"/>
                    <a:gd name="connsiteX250" fmla="*/ 57727 w 1097486"/>
                    <a:gd name="connsiteY250" fmla="*/ 724180 h 1529522"/>
                    <a:gd name="connsiteX251" fmla="*/ 82852 w 1097486"/>
                    <a:gd name="connsiteY251" fmla="*/ 736171 h 1529522"/>
                    <a:gd name="connsiteX252" fmla="*/ 182210 w 1097486"/>
                    <a:gd name="connsiteY252" fmla="*/ 736742 h 1529522"/>
                    <a:gd name="connsiteX253" fmla="*/ 213045 w 1097486"/>
                    <a:gd name="connsiteY253" fmla="*/ 733316 h 1529522"/>
                    <a:gd name="connsiteX254" fmla="*/ 228463 w 1097486"/>
                    <a:gd name="connsiteY254" fmla="*/ 719041 h 1529522"/>
                    <a:gd name="connsiteX255" fmla="*/ 211332 w 1097486"/>
                    <a:gd name="connsiteY255" fmla="*/ 709904 h 1529522"/>
                    <a:gd name="connsiteX256" fmla="*/ 145665 w 1097486"/>
                    <a:gd name="connsiteY256" fmla="*/ 709904 h 1529522"/>
                    <a:gd name="connsiteX257" fmla="*/ 883428 w 1097486"/>
                    <a:gd name="connsiteY257" fmla="*/ 466648 h 1529522"/>
                    <a:gd name="connsiteX258" fmla="*/ 983928 w 1097486"/>
                    <a:gd name="connsiteY258" fmla="*/ 496341 h 1529522"/>
                    <a:gd name="connsiteX259" fmla="*/ 1001059 w 1097486"/>
                    <a:gd name="connsiteY259" fmla="*/ 486063 h 1529522"/>
                    <a:gd name="connsiteX260" fmla="*/ 985071 w 1097486"/>
                    <a:gd name="connsiteY260" fmla="*/ 467219 h 1529522"/>
                    <a:gd name="connsiteX261" fmla="*/ 883428 w 1097486"/>
                    <a:gd name="connsiteY261" fmla="*/ 466648 h 1529522"/>
                    <a:gd name="connsiteX262" fmla="*/ 209619 w 1097486"/>
                    <a:gd name="connsiteY262" fmla="*/ 467219 h 1529522"/>
                    <a:gd name="connsiteX263" fmla="*/ 111403 w 1097486"/>
                    <a:gd name="connsiteY263" fmla="*/ 464364 h 1529522"/>
                    <a:gd name="connsiteX264" fmla="*/ 93130 w 1097486"/>
                    <a:gd name="connsiteY264" fmla="*/ 485492 h 1529522"/>
                    <a:gd name="connsiteX265" fmla="*/ 114258 w 1097486"/>
                    <a:gd name="connsiteY265" fmla="*/ 496341 h 1529522"/>
                    <a:gd name="connsiteX266" fmla="*/ 209619 w 1097486"/>
                    <a:gd name="connsiteY266" fmla="*/ 467219 h 1529522"/>
                    <a:gd name="connsiteX267" fmla="*/ 925113 w 1097486"/>
                    <a:gd name="connsiteY267" fmla="*/ 379852 h 1529522"/>
                    <a:gd name="connsiteX268" fmla="*/ 895419 w 1097486"/>
                    <a:gd name="connsiteY268" fmla="*/ 381565 h 1529522"/>
                    <a:gd name="connsiteX269" fmla="*/ 881715 w 1097486"/>
                    <a:gd name="connsiteY269" fmla="*/ 390702 h 1529522"/>
                    <a:gd name="connsiteX270" fmla="*/ 893707 w 1097486"/>
                    <a:gd name="connsiteY270" fmla="*/ 410687 h 1529522"/>
                    <a:gd name="connsiteX271" fmla="*/ 924541 w 1097486"/>
                    <a:gd name="connsiteY271" fmla="*/ 413543 h 1529522"/>
                    <a:gd name="connsiteX272" fmla="*/ 969652 w 1097486"/>
                    <a:gd name="connsiteY272" fmla="*/ 401551 h 1529522"/>
                    <a:gd name="connsiteX273" fmla="*/ 925113 w 1097486"/>
                    <a:gd name="connsiteY273" fmla="*/ 379852 h 1529522"/>
                    <a:gd name="connsiteX274" fmla="*/ 261012 w 1097486"/>
                    <a:gd name="connsiteY274" fmla="*/ 298196 h 1529522"/>
                    <a:gd name="connsiteX275" fmla="*/ 193631 w 1097486"/>
                    <a:gd name="connsiteY275" fmla="*/ 298196 h 1529522"/>
                    <a:gd name="connsiteX276" fmla="*/ 163367 w 1097486"/>
                    <a:gd name="connsiteY276" fmla="*/ 315898 h 1529522"/>
                    <a:gd name="connsiteX277" fmla="*/ 166793 w 1097486"/>
                    <a:gd name="connsiteY277" fmla="*/ 329602 h 1529522"/>
                    <a:gd name="connsiteX278" fmla="*/ 261012 w 1097486"/>
                    <a:gd name="connsiteY278" fmla="*/ 298196 h 1529522"/>
                    <a:gd name="connsiteX279" fmla="*/ 890280 w 1097486"/>
                    <a:gd name="connsiteY279" fmla="*/ 331315 h 1529522"/>
                    <a:gd name="connsiteX280" fmla="*/ 910266 w 1097486"/>
                    <a:gd name="connsiteY280" fmla="*/ 331315 h 1529522"/>
                    <a:gd name="connsiteX281" fmla="*/ 932536 w 1097486"/>
                    <a:gd name="connsiteY281" fmla="*/ 319324 h 1529522"/>
                    <a:gd name="connsiteX282" fmla="*/ 913693 w 1097486"/>
                    <a:gd name="connsiteY282" fmla="*/ 302193 h 1529522"/>
                    <a:gd name="connsiteX283" fmla="*/ 854306 w 1097486"/>
                    <a:gd name="connsiteY283" fmla="*/ 297625 h 1529522"/>
                    <a:gd name="connsiteX284" fmla="*/ 845170 w 1097486"/>
                    <a:gd name="connsiteY284" fmla="*/ 315898 h 1529522"/>
                    <a:gd name="connsiteX285" fmla="*/ 890280 w 1097486"/>
                    <a:gd name="connsiteY285" fmla="*/ 331315 h 1529522"/>
                    <a:gd name="connsiteX286" fmla="*/ 155943 w 1097486"/>
                    <a:gd name="connsiteY286" fmla="*/ 412972 h 1529522"/>
                    <a:gd name="connsiteX287" fmla="*/ 198199 w 1097486"/>
                    <a:gd name="connsiteY287" fmla="*/ 409545 h 1529522"/>
                    <a:gd name="connsiteX288" fmla="*/ 212475 w 1097486"/>
                    <a:gd name="connsiteY288" fmla="*/ 391273 h 1529522"/>
                    <a:gd name="connsiteX289" fmla="*/ 195915 w 1097486"/>
                    <a:gd name="connsiteY289" fmla="*/ 381565 h 1529522"/>
                    <a:gd name="connsiteX290" fmla="*/ 141667 w 1097486"/>
                    <a:gd name="connsiteY290" fmla="*/ 384991 h 1529522"/>
                    <a:gd name="connsiteX291" fmla="*/ 122824 w 1097486"/>
                    <a:gd name="connsiteY291" fmla="*/ 406119 h 1529522"/>
                    <a:gd name="connsiteX292" fmla="*/ 143952 w 1097486"/>
                    <a:gd name="connsiteY292" fmla="*/ 413543 h 1529522"/>
                    <a:gd name="connsiteX293" fmla="*/ 155943 w 1097486"/>
                    <a:gd name="connsiteY293" fmla="*/ 412972 h 1529522"/>
                    <a:gd name="connsiteX294" fmla="*/ 625896 w 1097486"/>
                    <a:gd name="connsiteY294" fmla="*/ 1226681 h 1529522"/>
                    <a:gd name="connsiteX295" fmla="*/ 682427 w 1097486"/>
                    <a:gd name="connsiteY295" fmla="*/ 1227252 h 1529522"/>
                    <a:gd name="connsiteX296" fmla="*/ 625896 w 1097486"/>
                    <a:gd name="connsiteY296" fmla="*/ 1226681 h 1529522"/>
                    <a:gd name="connsiteX297" fmla="*/ 82281 w 1097486"/>
                    <a:gd name="connsiteY297" fmla="*/ 627677 h 1529522"/>
                    <a:gd name="connsiteX298" fmla="*/ 61153 w 1097486"/>
                    <a:gd name="connsiteY298" fmla="*/ 644236 h 1529522"/>
                    <a:gd name="connsiteX299" fmla="*/ 83994 w 1097486"/>
                    <a:gd name="connsiteY299" fmla="*/ 653944 h 1529522"/>
                    <a:gd name="connsiteX300" fmla="*/ 105693 w 1097486"/>
                    <a:gd name="connsiteY300" fmla="*/ 643094 h 1529522"/>
                    <a:gd name="connsiteX301" fmla="*/ 82281 w 1097486"/>
                    <a:gd name="connsiteY301" fmla="*/ 627677 h 1529522"/>
                    <a:gd name="connsiteX302" fmla="*/ 549950 w 1097486"/>
                    <a:gd name="connsiteY302" fmla="*/ 655657 h 1529522"/>
                    <a:gd name="connsiteX303" fmla="*/ 571649 w 1097486"/>
                    <a:gd name="connsiteY303" fmla="*/ 642523 h 1529522"/>
                    <a:gd name="connsiteX304" fmla="*/ 548237 w 1097486"/>
                    <a:gd name="connsiteY304" fmla="*/ 627677 h 1529522"/>
                    <a:gd name="connsiteX305" fmla="*/ 525967 w 1097486"/>
                    <a:gd name="connsiteY305" fmla="*/ 641952 h 1529522"/>
                    <a:gd name="connsiteX306" fmla="*/ 549950 w 1097486"/>
                    <a:gd name="connsiteY306" fmla="*/ 655657 h 1529522"/>
                    <a:gd name="connsiteX307" fmla="*/ 1007340 w 1097486"/>
                    <a:gd name="connsiteY307" fmla="*/ 626535 h 1529522"/>
                    <a:gd name="connsiteX308" fmla="*/ 991923 w 1097486"/>
                    <a:gd name="connsiteY308" fmla="*/ 641952 h 1529522"/>
                    <a:gd name="connsiteX309" fmla="*/ 1011338 w 1097486"/>
                    <a:gd name="connsiteY309" fmla="*/ 654515 h 1529522"/>
                    <a:gd name="connsiteX310" fmla="*/ 1035320 w 1097486"/>
                    <a:gd name="connsiteY310" fmla="*/ 639668 h 1529522"/>
                    <a:gd name="connsiteX311" fmla="*/ 1007340 w 1097486"/>
                    <a:gd name="connsiteY311" fmla="*/ 626535 h 1529522"/>
                    <a:gd name="connsiteX312" fmla="*/ 545953 w 1097486"/>
                    <a:gd name="connsiteY312" fmla="*/ 544307 h 1529522"/>
                    <a:gd name="connsiteX313" fmla="*/ 527109 w 1097486"/>
                    <a:gd name="connsiteY313" fmla="*/ 555728 h 1529522"/>
                    <a:gd name="connsiteX314" fmla="*/ 547095 w 1097486"/>
                    <a:gd name="connsiteY314" fmla="*/ 571145 h 1529522"/>
                    <a:gd name="connsiteX315" fmla="*/ 567652 w 1097486"/>
                    <a:gd name="connsiteY315" fmla="*/ 555728 h 1529522"/>
                    <a:gd name="connsiteX316" fmla="*/ 545953 w 1097486"/>
                    <a:gd name="connsiteY316" fmla="*/ 544307 h 1529522"/>
                    <a:gd name="connsiteX317" fmla="*/ 918831 w 1097486"/>
                    <a:gd name="connsiteY317" fmla="*/ 648805 h 1529522"/>
                    <a:gd name="connsiteX318" fmla="*/ 856019 w 1097486"/>
                    <a:gd name="connsiteY318" fmla="*/ 648805 h 1529522"/>
                    <a:gd name="connsiteX319" fmla="*/ 918831 w 1097486"/>
                    <a:gd name="connsiteY319" fmla="*/ 648805 h 1529522"/>
                    <a:gd name="connsiteX320" fmla="*/ 389492 w 1097486"/>
                    <a:gd name="connsiteY320" fmla="*/ 648805 h 1529522"/>
                    <a:gd name="connsiteX321" fmla="*/ 450020 w 1097486"/>
                    <a:gd name="connsiteY321" fmla="*/ 648234 h 1529522"/>
                    <a:gd name="connsiteX322" fmla="*/ 389492 w 1097486"/>
                    <a:gd name="connsiteY322" fmla="*/ 648805 h 1529522"/>
                    <a:gd name="connsiteX323" fmla="*/ 239313 w 1097486"/>
                    <a:gd name="connsiteY323" fmla="*/ 650518 h 1529522"/>
                    <a:gd name="connsiteX324" fmla="*/ 181639 w 1097486"/>
                    <a:gd name="connsiteY324" fmla="*/ 650518 h 1529522"/>
                    <a:gd name="connsiteX325" fmla="*/ 239313 w 1097486"/>
                    <a:gd name="connsiteY325" fmla="*/ 650518 h 1529522"/>
                    <a:gd name="connsiteX326" fmla="*/ 473433 w 1097486"/>
                    <a:gd name="connsiteY326" fmla="*/ 1229536 h 1529522"/>
                    <a:gd name="connsiteX327" fmla="*/ 430035 w 1097486"/>
                    <a:gd name="connsiteY327" fmla="*/ 1206124 h 1529522"/>
                    <a:gd name="connsiteX328" fmla="*/ 415188 w 1097486"/>
                    <a:gd name="connsiteY328" fmla="*/ 1221542 h 1529522"/>
                    <a:gd name="connsiteX329" fmla="*/ 433461 w 1097486"/>
                    <a:gd name="connsiteY329" fmla="*/ 1228965 h 1529522"/>
                    <a:gd name="connsiteX330" fmla="*/ 473433 w 1097486"/>
                    <a:gd name="connsiteY330" fmla="*/ 1229536 h 1529522"/>
                    <a:gd name="connsiteX331" fmla="*/ 703555 w 1097486"/>
                    <a:gd name="connsiteY331" fmla="*/ 648805 h 1529522"/>
                    <a:gd name="connsiteX332" fmla="*/ 652734 w 1097486"/>
                    <a:gd name="connsiteY332" fmla="*/ 649947 h 1529522"/>
                    <a:gd name="connsiteX333" fmla="*/ 703555 w 1097486"/>
                    <a:gd name="connsiteY333" fmla="*/ 648805 h 1529522"/>
                    <a:gd name="connsiteX334" fmla="*/ 82281 w 1097486"/>
                    <a:gd name="connsiteY334" fmla="*/ 571145 h 1529522"/>
                    <a:gd name="connsiteX335" fmla="*/ 102267 w 1097486"/>
                    <a:gd name="connsiteY335" fmla="*/ 555157 h 1529522"/>
                    <a:gd name="connsiteX336" fmla="*/ 89133 w 1097486"/>
                    <a:gd name="connsiteY336" fmla="*/ 544878 h 1529522"/>
                    <a:gd name="connsiteX337" fmla="*/ 72003 w 1097486"/>
                    <a:gd name="connsiteY337" fmla="*/ 563151 h 1529522"/>
                    <a:gd name="connsiteX338" fmla="*/ 82281 w 1097486"/>
                    <a:gd name="connsiteY338" fmla="*/ 571145 h 1529522"/>
                    <a:gd name="connsiteX339" fmla="*/ 1002772 w 1097486"/>
                    <a:gd name="connsiteY339" fmla="*/ 546591 h 1529522"/>
                    <a:gd name="connsiteX340" fmla="*/ 994207 w 1097486"/>
                    <a:gd name="connsiteY340" fmla="*/ 556870 h 1529522"/>
                    <a:gd name="connsiteX341" fmla="*/ 1011338 w 1097486"/>
                    <a:gd name="connsiteY341" fmla="*/ 571716 h 1529522"/>
                    <a:gd name="connsiteX342" fmla="*/ 1021045 w 1097486"/>
                    <a:gd name="connsiteY342" fmla="*/ 561438 h 1529522"/>
                    <a:gd name="connsiteX343" fmla="*/ 1002772 w 1097486"/>
                    <a:gd name="connsiteY343" fmla="*/ 546591 h 1529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</a:cxnLst>
                  <a:rect l="l" t="t" r="r" b="b"/>
                  <a:pathLst>
                    <a:path w="1097486" h="1529522">
                      <a:moveTo>
                        <a:pt x="54" y="764722"/>
                      </a:moveTo>
                      <a:cubicBezTo>
                        <a:pt x="1196" y="578569"/>
                        <a:pt x="42309" y="403264"/>
                        <a:pt x="144523" y="245090"/>
                      </a:cubicBezTo>
                      <a:cubicBezTo>
                        <a:pt x="182210" y="187417"/>
                        <a:pt x="227892" y="136596"/>
                        <a:pt x="282710" y="94340"/>
                      </a:cubicBezTo>
                      <a:cubicBezTo>
                        <a:pt x="460299" y="-42135"/>
                        <a:pt x="684140" y="-29572"/>
                        <a:pt x="849167" y="125746"/>
                      </a:cubicBezTo>
                      <a:cubicBezTo>
                        <a:pt x="962230" y="231957"/>
                        <a:pt x="1029610" y="365006"/>
                        <a:pt x="1065585" y="513472"/>
                      </a:cubicBezTo>
                      <a:cubicBezTo>
                        <a:pt x="1127827" y="770433"/>
                        <a:pt x="1100417" y="1017115"/>
                        <a:pt x="970795" y="1250093"/>
                      </a:cubicBezTo>
                      <a:cubicBezTo>
                        <a:pt x="935391" y="1313477"/>
                        <a:pt x="889138" y="1369437"/>
                        <a:pt x="833749" y="1416832"/>
                      </a:cubicBezTo>
                      <a:cubicBezTo>
                        <a:pt x="653305" y="1570438"/>
                        <a:pt x="427180" y="1567011"/>
                        <a:pt x="252446" y="1406554"/>
                      </a:cubicBezTo>
                      <a:cubicBezTo>
                        <a:pt x="114258" y="1279786"/>
                        <a:pt x="41738" y="1118757"/>
                        <a:pt x="12045" y="936030"/>
                      </a:cubicBezTo>
                      <a:cubicBezTo>
                        <a:pt x="3480" y="878927"/>
                        <a:pt x="-517" y="821825"/>
                        <a:pt x="54" y="764722"/>
                      </a:cubicBezTo>
                      <a:close/>
                      <a:moveTo>
                        <a:pt x="274145" y="555157"/>
                      </a:moveTo>
                      <a:cubicBezTo>
                        <a:pt x="265009" y="547162"/>
                        <a:pt x="255872" y="538597"/>
                        <a:pt x="246165" y="531174"/>
                      </a:cubicBezTo>
                      <a:cubicBezTo>
                        <a:pt x="218756" y="509475"/>
                        <a:pt x="193060" y="511759"/>
                        <a:pt x="164508" y="537455"/>
                      </a:cubicBezTo>
                      <a:cubicBezTo>
                        <a:pt x="135386" y="564293"/>
                        <a:pt x="129105" y="595128"/>
                        <a:pt x="147378" y="623680"/>
                      </a:cubicBezTo>
                      <a:cubicBezTo>
                        <a:pt x="173645" y="593415"/>
                        <a:pt x="210190" y="583708"/>
                        <a:pt x="241026" y="597983"/>
                      </a:cubicBezTo>
                      <a:cubicBezTo>
                        <a:pt x="271290" y="612259"/>
                        <a:pt x="285566" y="645950"/>
                        <a:pt x="279284" y="688205"/>
                      </a:cubicBezTo>
                      <a:cubicBezTo>
                        <a:pt x="271861" y="736171"/>
                        <a:pt x="271861" y="736171"/>
                        <a:pt x="320969" y="736742"/>
                      </a:cubicBezTo>
                      <a:cubicBezTo>
                        <a:pt x="361512" y="736742"/>
                        <a:pt x="361512" y="736742"/>
                        <a:pt x="351233" y="697913"/>
                      </a:cubicBezTo>
                      <a:cubicBezTo>
                        <a:pt x="340955" y="658512"/>
                        <a:pt x="352375" y="624822"/>
                        <a:pt x="383782" y="603123"/>
                      </a:cubicBezTo>
                      <a:cubicBezTo>
                        <a:pt x="414617" y="581995"/>
                        <a:pt x="431177" y="584279"/>
                        <a:pt x="470578" y="613972"/>
                      </a:cubicBezTo>
                      <a:cubicBezTo>
                        <a:pt x="475146" y="617398"/>
                        <a:pt x="478572" y="624251"/>
                        <a:pt x="484853" y="621395"/>
                      </a:cubicBezTo>
                      <a:cubicBezTo>
                        <a:pt x="491706" y="618540"/>
                        <a:pt x="491706" y="611117"/>
                        <a:pt x="492847" y="604265"/>
                      </a:cubicBezTo>
                      <a:cubicBezTo>
                        <a:pt x="496274" y="572858"/>
                        <a:pt x="474575" y="536884"/>
                        <a:pt x="444310" y="524321"/>
                      </a:cubicBezTo>
                      <a:cubicBezTo>
                        <a:pt x="411762" y="511188"/>
                        <a:pt x="386637" y="519182"/>
                        <a:pt x="362654" y="550588"/>
                      </a:cubicBezTo>
                      <a:cubicBezTo>
                        <a:pt x="359228" y="555157"/>
                        <a:pt x="357515" y="560867"/>
                        <a:pt x="350091" y="562580"/>
                      </a:cubicBezTo>
                      <a:cubicBezTo>
                        <a:pt x="347807" y="545449"/>
                        <a:pt x="356944" y="531174"/>
                        <a:pt x="363796" y="517469"/>
                      </a:cubicBezTo>
                      <a:cubicBezTo>
                        <a:pt x="400342" y="446662"/>
                        <a:pt x="378072" y="384991"/>
                        <a:pt x="333532" y="327318"/>
                      </a:cubicBezTo>
                      <a:cubicBezTo>
                        <a:pt x="315830" y="303906"/>
                        <a:pt x="308407" y="304477"/>
                        <a:pt x="291276" y="329602"/>
                      </a:cubicBezTo>
                      <a:cubicBezTo>
                        <a:pt x="252446" y="386704"/>
                        <a:pt x="234173" y="447233"/>
                        <a:pt x="264438" y="514614"/>
                      </a:cubicBezTo>
                      <a:cubicBezTo>
                        <a:pt x="270148" y="526605"/>
                        <a:pt x="273574" y="539739"/>
                        <a:pt x="277571" y="552301"/>
                      </a:cubicBezTo>
                      <a:cubicBezTo>
                        <a:pt x="277000" y="552301"/>
                        <a:pt x="275858" y="553444"/>
                        <a:pt x="274145" y="555157"/>
                      </a:cubicBezTo>
                      <a:close/>
                      <a:moveTo>
                        <a:pt x="815476" y="567148"/>
                      </a:moveTo>
                      <a:cubicBezTo>
                        <a:pt x="817189" y="539739"/>
                        <a:pt x="827467" y="524321"/>
                        <a:pt x="833749" y="507762"/>
                      </a:cubicBezTo>
                      <a:cubicBezTo>
                        <a:pt x="858874" y="441523"/>
                        <a:pt x="842885" y="366719"/>
                        <a:pt x="792635" y="318753"/>
                      </a:cubicBezTo>
                      <a:cubicBezTo>
                        <a:pt x="785783" y="311900"/>
                        <a:pt x="780073" y="300480"/>
                        <a:pt x="768652" y="315326"/>
                      </a:cubicBezTo>
                      <a:cubicBezTo>
                        <a:pt x="724112" y="372429"/>
                        <a:pt x="699558" y="432957"/>
                        <a:pt x="728109" y="505478"/>
                      </a:cubicBezTo>
                      <a:cubicBezTo>
                        <a:pt x="734391" y="521466"/>
                        <a:pt x="744669" y="536884"/>
                        <a:pt x="742956" y="556299"/>
                      </a:cubicBezTo>
                      <a:cubicBezTo>
                        <a:pt x="677859" y="509475"/>
                        <a:pt x="664726" y="507191"/>
                        <a:pt x="631606" y="536884"/>
                      </a:cubicBezTo>
                      <a:cubicBezTo>
                        <a:pt x="602484" y="563151"/>
                        <a:pt x="595632" y="593415"/>
                        <a:pt x="612762" y="623680"/>
                      </a:cubicBezTo>
                      <a:cubicBezTo>
                        <a:pt x="640743" y="593986"/>
                        <a:pt x="674433" y="584850"/>
                        <a:pt x="704697" y="597983"/>
                      </a:cubicBezTo>
                      <a:cubicBezTo>
                        <a:pt x="734391" y="611117"/>
                        <a:pt x="748095" y="638526"/>
                        <a:pt x="746953" y="677927"/>
                      </a:cubicBezTo>
                      <a:cubicBezTo>
                        <a:pt x="746382" y="696771"/>
                        <a:pt x="728109" y="721325"/>
                        <a:pt x="744098" y="732745"/>
                      </a:cubicBezTo>
                      <a:cubicBezTo>
                        <a:pt x="758374" y="743024"/>
                        <a:pt x="784641" y="736742"/>
                        <a:pt x="805198" y="736742"/>
                      </a:cubicBezTo>
                      <a:cubicBezTo>
                        <a:pt x="812050" y="736742"/>
                        <a:pt x="820044" y="739597"/>
                        <a:pt x="826896" y="733316"/>
                      </a:cubicBezTo>
                      <a:cubicBezTo>
                        <a:pt x="822900" y="718469"/>
                        <a:pt x="819473" y="703623"/>
                        <a:pt x="816047" y="689347"/>
                      </a:cubicBezTo>
                      <a:cubicBezTo>
                        <a:pt x="807482" y="655657"/>
                        <a:pt x="820615" y="623680"/>
                        <a:pt x="850308" y="603123"/>
                      </a:cubicBezTo>
                      <a:cubicBezTo>
                        <a:pt x="878859" y="583708"/>
                        <a:pt x="901130" y="585992"/>
                        <a:pt x="933107" y="609975"/>
                      </a:cubicBezTo>
                      <a:cubicBezTo>
                        <a:pt x="938817" y="614543"/>
                        <a:pt x="943385" y="624822"/>
                        <a:pt x="951380" y="620824"/>
                      </a:cubicBezTo>
                      <a:cubicBezTo>
                        <a:pt x="959374" y="616827"/>
                        <a:pt x="959945" y="606549"/>
                        <a:pt x="959945" y="597983"/>
                      </a:cubicBezTo>
                      <a:cubicBezTo>
                        <a:pt x="959945" y="567148"/>
                        <a:pt x="936533" y="532887"/>
                        <a:pt x="907982" y="522608"/>
                      </a:cubicBezTo>
                      <a:cubicBezTo>
                        <a:pt x="876576" y="511188"/>
                        <a:pt x="852593" y="519753"/>
                        <a:pt x="829181" y="550017"/>
                      </a:cubicBezTo>
                      <a:cubicBezTo>
                        <a:pt x="826326" y="553444"/>
                        <a:pt x="823470" y="556870"/>
                        <a:pt x="815476" y="567148"/>
                      </a:cubicBezTo>
                      <a:close/>
                      <a:moveTo>
                        <a:pt x="584782" y="1129607"/>
                      </a:moveTo>
                      <a:cubicBezTo>
                        <a:pt x="580214" y="1114760"/>
                        <a:pt x="589351" y="1103911"/>
                        <a:pt x="594490" y="1092490"/>
                      </a:cubicBezTo>
                      <a:cubicBezTo>
                        <a:pt x="630464" y="1018828"/>
                        <a:pt x="608194" y="954303"/>
                        <a:pt x="563654" y="893203"/>
                      </a:cubicBezTo>
                      <a:cubicBezTo>
                        <a:pt x="555089" y="881211"/>
                        <a:pt x="548808" y="877214"/>
                        <a:pt x="536245" y="890919"/>
                      </a:cubicBezTo>
                      <a:cubicBezTo>
                        <a:pt x="479714" y="952018"/>
                        <a:pt x="467722" y="1019399"/>
                        <a:pt x="501413" y="1095916"/>
                      </a:cubicBezTo>
                      <a:cubicBezTo>
                        <a:pt x="506552" y="1107908"/>
                        <a:pt x="516259" y="1119329"/>
                        <a:pt x="512833" y="1138172"/>
                      </a:cubicBezTo>
                      <a:cubicBezTo>
                        <a:pt x="501984" y="1126752"/>
                        <a:pt x="493419" y="1118186"/>
                        <a:pt x="485424" y="1108479"/>
                      </a:cubicBezTo>
                      <a:cubicBezTo>
                        <a:pt x="476288" y="1097630"/>
                        <a:pt x="464296" y="1093061"/>
                        <a:pt x="450020" y="1092490"/>
                      </a:cubicBezTo>
                      <a:cubicBezTo>
                        <a:pt x="399770" y="1090777"/>
                        <a:pt x="365509" y="1129036"/>
                        <a:pt x="371790" y="1179286"/>
                      </a:cubicBezTo>
                      <a:cubicBezTo>
                        <a:pt x="374074" y="1197559"/>
                        <a:pt x="380356" y="1194704"/>
                        <a:pt x="391205" y="1186138"/>
                      </a:cubicBezTo>
                      <a:cubicBezTo>
                        <a:pt x="424896" y="1160442"/>
                        <a:pt x="451734" y="1157016"/>
                        <a:pt x="479143" y="1175289"/>
                      </a:cubicBezTo>
                      <a:cubicBezTo>
                        <a:pt x="507123" y="1192991"/>
                        <a:pt x="520257" y="1229536"/>
                        <a:pt x="511691" y="1266082"/>
                      </a:cubicBezTo>
                      <a:cubicBezTo>
                        <a:pt x="508265" y="1281499"/>
                        <a:pt x="502555" y="1296346"/>
                        <a:pt x="497416" y="1312906"/>
                      </a:cubicBezTo>
                      <a:cubicBezTo>
                        <a:pt x="516259" y="1312906"/>
                        <a:pt x="532248" y="1312906"/>
                        <a:pt x="548237" y="1312906"/>
                      </a:cubicBezTo>
                      <a:cubicBezTo>
                        <a:pt x="594490" y="1312335"/>
                        <a:pt x="594490" y="1312335"/>
                        <a:pt x="583640" y="1268937"/>
                      </a:cubicBezTo>
                      <a:cubicBezTo>
                        <a:pt x="581927" y="1261514"/>
                        <a:pt x="580214" y="1254090"/>
                        <a:pt x="579643" y="1246667"/>
                      </a:cubicBezTo>
                      <a:cubicBezTo>
                        <a:pt x="576217" y="1217545"/>
                        <a:pt x="592777" y="1186709"/>
                        <a:pt x="618473" y="1173005"/>
                      </a:cubicBezTo>
                      <a:cubicBezTo>
                        <a:pt x="644740" y="1158729"/>
                        <a:pt x="673291" y="1162155"/>
                        <a:pt x="697845" y="1182712"/>
                      </a:cubicBezTo>
                      <a:cubicBezTo>
                        <a:pt x="704126" y="1187851"/>
                        <a:pt x="710408" y="1193562"/>
                        <a:pt x="717260" y="1199843"/>
                      </a:cubicBezTo>
                      <a:cubicBezTo>
                        <a:pt x="730964" y="1163868"/>
                        <a:pt x="721257" y="1127323"/>
                        <a:pt x="693848" y="1107337"/>
                      </a:cubicBezTo>
                      <a:cubicBezTo>
                        <a:pt x="663584" y="1084496"/>
                        <a:pt x="634462" y="1090206"/>
                        <a:pt x="584782" y="1129607"/>
                      </a:cubicBezTo>
                      <a:close/>
                      <a:moveTo>
                        <a:pt x="546524" y="818399"/>
                      </a:moveTo>
                      <a:cubicBezTo>
                        <a:pt x="704126" y="818399"/>
                        <a:pt x="862300" y="818399"/>
                        <a:pt x="1019903" y="818970"/>
                      </a:cubicBezTo>
                      <a:cubicBezTo>
                        <a:pt x="1038746" y="818970"/>
                        <a:pt x="1047312" y="814402"/>
                        <a:pt x="1040460" y="794987"/>
                      </a:cubicBezTo>
                      <a:cubicBezTo>
                        <a:pt x="1035891" y="781853"/>
                        <a:pt x="1023900" y="788134"/>
                        <a:pt x="1015905" y="788134"/>
                      </a:cubicBezTo>
                      <a:cubicBezTo>
                        <a:pt x="829752" y="786992"/>
                        <a:pt x="643027" y="786421"/>
                        <a:pt x="456873" y="785850"/>
                      </a:cubicBezTo>
                      <a:cubicBezTo>
                        <a:pt x="331248" y="785279"/>
                        <a:pt x="205622" y="784708"/>
                        <a:pt x="80568" y="783566"/>
                      </a:cubicBezTo>
                      <a:cubicBezTo>
                        <a:pt x="65150" y="783566"/>
                        <a:pt x="54872" y="785279"/>
                        <a:pt x="56585" y="804694"/>
                      </a:cubicBezTo>
                      <a:cubicBezTo>
                        <a:pt x="58298" y="824680"/>
                        <a:pt x="72003" y="817828"/>
                        <a:pt x="81710" y="817828"/>
                      </a:cubicBezTo>
                      <a:cubicBezTo>
                        <a:pt x="236458" y="818399"/>
                        <a:pt x="391205" y="818399"/>
                        <a:pt x="546524" y="818399"/>
                      </a:cubicBezTo>
                      <a:close/>
                      <a:moveTo>
                        <a:pt x="885141" y="250230"/>
                      </a:moveTo>
                      <a:cubicBezTo>
                        <a:pt x="876004" y="229673"/>
                        <a:pt x="868581" y="217110"/>
                        <a:pt x="846311" y="217110"/>
                      </a:cubicBezTo>
                      <a:cubicBezTo>
                        <a:pt x="655018" y="217681"/>
                        <a:pt x="463725" y="217110"/>
                        <a:pt x="272432" y="217110"/>
                      </a:cubicBezTo>
                      <a:cubicBezTo>
                        <a:pt x="261012" y="217110"/>
                        <a:pt x="249591" y="218823"/>
                        <a:pt x="238171" y="220536"/>
                      </a:cubicBezTo>
                      <a:cubicBezTo>
                        <a:pt x="226750" y="222249"/>
                        <a:pt x="215901" y="227960"/>
                        <a:pt x="217614" y="239951"/>
                      </a:cubicBezTo>
                      <a:cubicBezTo>
                        <a:pt x="219327" y="250801"/>
                        <a:pt x="231890" y="245662"/>
                        <a:pt x="239313" y="245662"/>
                      </a:cubicBezTo>
                      <a:cubicBezTo>
                        <a:pt x="326679" y="247375"/>
                        <a:pt x="414046" y="249659"/>
                        <a:pt x="501984" y="249659"/>
                      </a:cubicBezTo>
                      <a:cubicBezTo>
                        <a:pt x="628751" y="250801"/>
                        <a:pt x="755518" y="250230"/>
                        <a:pt x="885141" y="250230"/>
                      </a:cubicBezTo>
                      <a:close/>
                      <a:moveTo>
                        <a:pt x="283282" y="1361443"/>
                      </a:moveTo>
                      <a:cubicBezTo>
                        <a:pt x="303838" y="1386568"/>
                        <a:pt x="324395" y="1395704"/>
                        <a:pt x="352375" y="1395133"/>
                      </a:cubicBezTo>
                      <a:cubicBezTo>
                        <a:pt x="486566" y="1393420"/>
                        <a:pt x="620757" y="1393991"/>
                        <a:pt x="754948" y="1395133"/>
                      </a:cubicBezTo>
                      <a:cubicBezTo>
                        <a:pt x="781786" y="1395133"/>
                        <a:pt x="796061" y="1383713"/>
                        <a:pt x="808053" y="1361443"/>
                      </a:cubicBezTo>
                      <a:cubicBezTo>
                        <a:pt x="632748" y="1361443"/>
                        <a:pt x="460299" y="1361443"/>
                        <a:pt x="283282" y="1361443"/>
                      </a:cubicBezTo>
                      <a:close/>
                      <a:moveTo>
                        <a:pt x="808624" y="166289"/>
                      </a:moveTo>
                      <a:cubicBezTo>
                        <a:pt x="793206" y="142877"/>
                        <a:pt x="778359" y="132028"/>
                        <a:pt x="751522" y="132028"/>
                      </a:cubicBezTo>
                      <a:cubicBezTo>
                        <a:pt x="615617" y="133741"/>
                        <a:pt x="479714" y="133741"/>
                        <a:pt x="343810" y="132028"/>
                      </a:cubicBezTo>
                      <a:cubicBezTo>
                        <a:pt x="316401" y="132028"/>
                        <a:pt x="301554" y="144590"/>
                        <a:pt x="284423" y="166289"/>
                      </a:cubicBezTo>
                      <a:cubicBezTo>
                        <a:pt x="460299" y="166289"/>
                        <a:pt x="632177" y="166289"/>
                        <a:pt x="808624" y="166289"/>
                      </a:cubicBezTo>
                      <a:close/>
                      <a:moveTo>
                        <a:pt x="817760" y="901768"/>
                      </a:moveTo>
                      <a:cubicBezTo>
                        <a:pt x="890280" y="901768"/>
                        <a:pt x="951951" y="901768"/>
                        <a:pt x="1013622" y="901768"/>
                      </a:cubicBezTo>
                      <a:cubicBezTo>
                        <a:pt x="1026755" y="901768"/>
                        <a:pt x="1037034" y="902339"/>
                        <a:pt x="1037034" y="883496"/>
                      </a:cubicBezTo>
                      <a:cubicBezTo>
                        <a:pt x="1037034" y="864652"/>
                        <a:pt x="1026184" y="867507"/>
                        <a:pt x="1014764" y="867507"/>
                      </a:cubicBezTo>
                      <a:cubicBezTo>
                        <a:pt x="892564" y="867507"/>
                        <a:pt x="769794" y="868078"/>
                        <a:pt x="647595" y="868649"/>
                      </a:cubicBezTo>
                      <a:cubicBezTo>
                        <a:pt x="639030" y="868649"/>
                        <a:pt x="630464" y="869220"/>
                        <a:pt x="621899" y="870362"/>
                      </a:cubicBezTo>
                      <a:cubicBezTo>
                        <a:pt x="616189" y="871504"/>
                        <a:pt x="607052" y="870933"/>
                        <a:pt x="607052" y="880069"/>
                      </a:cubicBezTo>
                      <a:cubicBezTo>
                        <a:pt x="607052" y="888635"/>
                        <a:pt x="613334" y="893774"/>
                        <a:pt x="621328" y="896058"/>
                      </a:cubicBezTo>
                      <a:cubicBezTo>
                        <a:pt x="627609" y="897771"/>
                        <a:pt x="634462" y="897771"/>
                        <a:pt x="641314" y="898342"/>
                      </a:cubicBezTo>
                      <a:cubicBezTo>
                        <a:pt x="702984" y="902910"/>
                        <a:pt x="765797" y="901197"/>
                        <a:pt x="817760" y="901768"/>
                      </a:cubicBezTo>
                      <a:close/>
                      <a:moveTo>
                        <a:pt x="492847" y="872646"/>
                      </a:moveTo>
                      <a:cubicBezTo>
                        <a:pt x="481427" y="871504"/>
                        <a:pt x="471148" y="869791"/>
                        <a:pt x="461441" y="869791"/>
                      </a:cubicBezTo>
                      <a:cubicBezTo>
                        <a:pt x="335816" y="869220"/>
                        <a:pt x="210762" y="868649"/>
                        <a:pt x="85136" y="868649"/>
                      </a:cubicBezTo>
                      <a:cubicBezTo>
                        <a:pt x="76000" y="868649"/>
                        <a:pt x="61153" y="864081"/>
                        <a:pt x="60582" y="879498"/>
                      </a:cubicBezTo>
                      <a:cubicBezTo>
                        <a:pt x="59440" y="896629"/>
                        <a:pt x="73716" y="897771"/>
                        <a:pt x="86278" y="898342"/>
                      </a:cubicBezTo>
                      <a:cubicBezTo>
                        <a:pt x="210762" y="903481"/>
                        <a:pt x="335245" y="904623"/>
                        <a:pt x="459157" y="897200"/>
                      </a:cubicBezTo>
                      <a:cubicBezTo>
                        <a:pt x="474004" y="896058"/>
                        <a:pt x="486566" y="890919"/>
                        <a:pt x="492847" y="872646"/>
                      </a:cubicBezTo>
                      <a:close/>
                      <a:moveTo>
                        <a:pt x="839459" y="982283"/>
                      </a:moveTo>
                      <a:cubicBezTo>
                        <a:pt x="839459" y="981712"/>
                        <a:pt x="839459" y="981712"/>
                        <a:pt x="839459" y="981141"/>
                      </a:cubicBezTo>
                      <a:cubicBezTo>
                        <a:pt x="893707" y="981141"/>
                        <a:pt x="947954" y="980570"/>
                        <a:pt x="1002201" y="981141"/>
                      </a:cubicBezTo>
                      <a:cubicBezTo>
                        <a:pt x="1017619" y="981141"/>
                        <a:pt x="1021616" y="973146"/>
                        <a:pt x="1022758" y="960584"/>
                      </a:cubicBezTo>
                      <a:cubicBezTo>
                        <a:pt x="1024471" y="945737"/>
                        <a:pt x="1013622" y="948592"/>
                        <a:pt x="1006198" y="949163"/>
                      </a:cubicBezTo>
                      <a:cubicBezTo>
                        <a:pt x="891993" y="950305"/>
                        <a:pt x="777788" y="946308"/>
                        <a:pt x="664155" y="953731"/>
                      </a:cubicBezTo>
                      <a:cubicBezTo>
                        <a:pt x="657873" y="954303"/>
                        <a:pt x="647024" y="949734"/>
                        <a:pt x="647595" y="962868"/>
                      </a:cubicBezTo>
                      <a:cubicBezTo>
                        <a:pt x="647595" y="970862"/>
                        <a:pt x="652163" y="977715"/>
                        <a:pt x="660729" y="979428"/>
                      </a:cubicBezTo>
                      <a:cubicBezTo>
                        <a:pt x="671007" y="981141"/>
                        <a:pt x="681285" y="982854"/>
                        <a:pt x="691564" y="982854"/>
                      </a:cubicBezTo>
                      <a:cubicBezTo>
                        <a:pt x="740672" y="982283"/>
                        <a:pt x="790351" y="982283"/>
                        <a:pt x="839459" y="982283"/>
                      </a:cubicBezTo>
                      <a:close/>
                      <a:moveTo>
                        <a:pt x="261012" y="948592"/>
                      </a:moveTo>
                      <a:cubicBezTo>
                        <a:pt x="261012" y="950305"/>
                        <a:pt x="261012" y="951447"/>
                        <a:pt x="261012" y="953160"/>
                      </a:cubicBezTo>
                      <a:cubicBezTo>
                        <a:pt x="203909" y="953160"/>
                        <a:pt x="147378" y="953160"/>
                        <a:pt x="90275" y="953731"/>
                      </a:cubicBezTo>
                      <a:cubicBezTo>
                        <a:pt x="83423" y="953731"/>
                        <a:pt x="70861" y="948592"/>
                        <a:pt x="70861" y="962868"/>
                      </a:cubicBezTo>
                      <a:cubicBezTo>
                        <a:pt x="70861" y="974288"/>
                        <a:pt x="79426" y="978857"/>
                        <a:pt x="89704" y="980570"/>
                      </a:cubicBezTo>
                      <a:cubicBezTo>
                        <a:pt x="97128" y="981712"/>
                        <a:pt x="104551" y="982854"/>
                        <a:pt x="112545" y="982854"/>
                      </a:cubicBezTo>
                      <a:cubicBezTo>
                        <a:pt x="217043" y="983425"/>
                        <a:pt x="321540" y="983425"/>
                        <a:pt x="426038" y="983996"/>
                      </a:cubicBezTo>
                      <a:cubicBezTo>
                        <a:pt x="438029" y="983996"/>
                        <a:pt x="447737" y="984567"/>
                        <a:pt x="447165" y="966865"/>
                      </a:cubicBezTo>
                      <a:cubicBezTo>
                        <a:pt x="447165" y="949734"/>
                        <a:pt x="439171" y="949163"/>
                        <a:pt x="426038" y="949163"/>
                      </a:cubicBezTo>
                      <a:cubicBezTo>
                        <a:pt x="371219" y="949163"/>
                        <a:pt x="316401" y="948592"/>
                        <a:pt x="261012" y="948592"/>
                      </a:cubicBezTo>
                      <a:close/>
                      <a:moveTo>
                        <a:pt x="372361" y="301622"/>
                      </a:moveTo>
                      <a:cubicBezTo>
                        <a:pt x="382069" y="325034"/>
                        <a:pt x="398057" y="330173"/>
                        <a:pt x="415759" y="330173"/>
                      </a:cubicBezTo>
                      <a:cubicBezTo>
                        <a:pt x="507694" y="331315"/>
                        <a:pt x="599629" y="333028"/>
                        <a:pt x="691564" y="326176"/>
                      </a:cubicBezTo>
                      <a:cubicBezTo>
                        <a:pt x="709266" y="325034"/>
                        <a:pt x="721257" y="317611"/>
                        <a:pt x="726396" y="297054"/>
                      </a:cubicBezTo>
                      <a:cubicBezTo>
                        <a:pt x="607623" y="298767"/>
                        <a:pt x="491134" y="294199"/>
                        <a:pt x="372361" y="301622"/>
                      </a:cubicBezTo>
                      <a:close/>
                      <a:moveTo>
                        <a:pt x="438600" y="1042240"/>
                      </a:moveTo>
                      <a:cubicBezTo>
                        <a:pt x="433461" y="1034817"/>
                        <a:pt x="427180" y="1034246"/>
                        <a:pt x="420328" y="1034246"/>
                      </a:cubicBezTo>
                      <a:cubicBezTo>
                        <a:pt x="318114" y="1030820"/>
                        <a:pt x="215330" y="1031391"/>
                        <a:pt x="113116" y="1033675"/>
                      </a:cubicBezTo>
                      <a:cubicBezTo>
                        <a:pt x="105122" y="1033675"/>
                        <a:pt x="93702" y="1032533"/>
                        <a:pt x="94272" y="1045095"/>
                      </a:cubicBezTo>
                      <a:cubicBezTo>
                        <a:pt x="94272" y="1057087"/>
                        <a:pt x="101696" y="1062226"/>
                        <a:pt x="114830" y="1062797"/>
                      </a:cubicBezTo>
                      <a:cubicBezTo>
                        <a:pt x="205051" y="1067936"/>
                        <a:pt x="295273" y="1067936"/>
                        <a:pt x="384924" y="1060513"/>
                      </a:cubicBezTo>
                      <a:cubicBezTo>
                        <a:pt x="403768" y="1058800"/>
                        <a:pt x="424896" y="1059942"/>
                        <a:pt x="438600" y="1042240"/>
                      </a:cubicBezTo>
                      <a:close/>
                      <a:moveTo>
                        <a:pt x="656731" y="1040527"/>
                      </a:moveTo>
                      <a:cubicBezTo>
                        <a:pt x="656731" y="1043953"/>
                        <a:pt x="656731" y="1047379"/>
                        <a:pt x="656731" y="1050806"/>
                      </a:cubicBezTo>
                      <a:cubicBezTo>
                        <a:pt x="764655" y="1073076"/>
                        <a:pt x="873721" y="1061084"/>
                        <a:pt x="982215" y="1059942"/>
                      </a:cubicBezTo>
                      <a:cubicBezTo>
                        <a:pt x="983357" y="1059942"/>
                        <a:pt x="983928" y="1059371"/>
                        <a:pt x="985071" y="1059371"/>
                      </a:cubicBezTo>
                      <a:cubicBezTo>
                        <a:pt x="995919" y="1057087"/>
                        <a:pt x="1002201" y="1050806"/>
                        <a:pt x="1000488" y="1039385"/>
                      </a:cubicBezTo>
                      <a:cubicBezTo>
                        <a:pt x="998775" y="1027394"/>
                        <a:pt x="989067" y="1031391"/>
                        <a:pt x="982215" y="1031391"/>
                      </a:cubicBezTo>
                      <a:cubicBezTo>
                        <a:pt x="889138" y="1032533"/>
                        <a:pt x="796061" y="1033675"/>
                        <a:pt x="702413" y="1035388"/>
                      </a:cubicBezTo>
                      <a:cubicBezTo>
                        <a:pt x="687567" y="1035959"/>
                        <a:pt x="672149" y="1039385"/>
                        <a:pt x="656731" y="1040527"/>
                      </a:cubicBezTo>
                      <a:close/>
                      <a:moveTo>
                        <a:pt x="545382" y="710475"/>
                      </a:moveTo>
                      <a:cubicBezTo>
                        <a:pt x="502555" y="710475"/>
                        <a:pt x="460299" y="710475"/>
                        <a:pt x="417472" y="710475"/>
                      </a:cubicBezTo>
                      <a:cubicBezTo>
                        <a:pt x="411762" y="710475"/>
                        <a:pt x="402626" y="708191"/>
                        <a:pt x="401483" y="717899"/>
                      </a:cubicBezTo>
                      <a:cubicBezTo>
                        <a:pt x="400913" y="727035"/>
                        <a:pt x="407765" y="731032"/>
                        <a:pt x="415759" y="732174"/>
                      </a:cubicBezTo>
                      <a:cubicBezTo>
                        <a:pt x="424896" y="733316"/>
                        <a:pt x="434603" y="735600"/>
                        <a:pt x="443739" y="735600"/>
                      </a:cubicBezTo>
                      <a:cubicBezTo>
                        <a:pt x="491134" y="736171"/>
                        <a:pt x="538529" y="736742"/>
                        <a:pt x="585925" y="736171"/>
                      </a:cubicBezTo>
                      <a:cubicBezTo>
                        <a:pt x="615047" y="736171"/>
                        <a:pt x="644740" y="734458"/>
                        <a:pt x="673862" y="733316"/>
                      </a:cubicBezTo>
                      <a:cubicBezTo>
                        <a:pt x="682427" y="732745"/>
                        <a:pt x="693277" y="730461"/>
                        <a:pt x="692706" y="719612"/>
                      </a:cubicBezTo>
                      <a:cubicBezTo>
                        <a:pt x="692135" y="707620"/>
                        <a:pt x="680144" y="710475"/>
                        <a:pt x="672720" y="710475"/>
                      </a:cubicBezTo>
                      <a:cubicBezTo>
                        <a:pt x="630464" y="709904"/>
                        <a:pt x="587638" y="710475"/>
                        <a:pt x="545382" y="710475"/>
                      </a:cubicBezTo>
                      <a:close/>
                      <a:moveTo>
                        <a:pt x="463154" y="1279786"/>
                      </a:moveTo>
                      <a:cubicBezTo>
                        <a:pt x="388921" y="1279786"/>
                        <a:pt x="315259" y="1279786"/>
                        <a:pt x="241597" y="1280357"/>
                      </a:cubicBezTo>
                      <a:cubicBezTo>
                        <a:pt x="233603" y="1280357"/>
                        <a:pt x="219327" y="1274647"/>
                        <a:pt x="219327" y="1288923"/>
                      </a:cubicBezTo>
                      <a:cubicBezTo>
                        <a:pt x="218756" y="1299772"/>
                        <a:pt x="229605" y="1307195"/>
                        <a:pt x="240455" y="1308338"/>
                      </a:cubicBezTo>
                      <a:cubicBezTo>
                        <a:pt x="258156" y="1310622"/>
                        <a:pt x="276429" y="1312906"/>
                        <a:pt x="294131" y="1312906"/>
                      </a:cubicBezTo>
                      <a:cubicBezTo>
                        <a:pt x="337529" y="1313477"/>
                        <a:pt x="381498" y="1311764"/>
                        <a:pt x="424896" y="1314048"/>
                      </a:cubicBezTo>
                      <a:cubicBezTo>
                        <a:pt x="450592" y="1315190"/>
                        <a:pt x="460870" y="1304340"/>
                        <a:pt x="463154" y="1279786"/>
                      </a:cubicBezTo>
                      <a:close/>
                      <a:moveTo>
                        <a:pt x="881715" y="1279786"/>
                      </a:moveTo>
                      <a:cubicBezTo>
                        <a:pt x="806340" y="1279786"/>
                        <a:pt x="733820" y="1279786"/>
                        <a:pt x="660729" y="1279786"/>
                      </a:cubicBezTo>
                      <a:cubicBezTo>
                        <a:pt x="654447" y="1279786"/>
                        <a:pt x="647595" y="1281499"/>
                        <a:pt x="641314" y="1283213"/>
                      </a:cubicBezTo>
                      <a:cubicBezTo>
                        <a:pt x="627609" y="1286639"/>
                        <a:pt x="631606" y="1294062"/>
                        <a:pt x="637888" y="1301485"/>
                      </a:cubicBezTo>
                      <a:cubicBezTo>
                        <a:pt x="643598" y="1307766"/>
                        <a:pt x="651592" y="1307766"/>
                        <a:pt x="659016" y="1308338"/>
                      </a:cubicBezTo>
                      <a:cubicBezTo>
                        <a:pt x="719544" y="1315190"/>
                        <a:pt x="780073" y="1312906"/>
                        <a:pt x="840601" y="1311193"/>
                      </a:cubicBezTo>
                      <a:cubicBezTo>
                        <a:pt x="860016" y="1311193"/>
                        <a:pt x="875433" y="1303769"/>
                        <a:pt x="881715" y="1279786"/>
                      </a:cubicBezTo>
                      <a:close/>
                      <a:moveTo>
                        <a:pt x="551092" y="380423"/>
                      </a:moveTo>
                      <a:cubicBezTo>
                        <a:pt x="551092" y="380994"/>
                        <a:pt x="551092" y="381565"/>
                        <a:pt x="551092" y="382136"/>
                      </a:cubicBezTo>
                      <a:cubicBezTo>
                        <a:pt x="513975" y="382136"/>
                        <a:pt x="476859" y="381565"/>
                        <a:pt x="440313" y="382707"/>
                      </a:cubicBezTo>
                      <a:cubicBezTo>
                        <a:pt x="431748" y="382707"/>
                        <a:pt x="417472" y="377568"/>
                        <a:pt x="417472" y="395270"/>
                      </a:cubicBezTo>
                      <a:cubicBezTo>
                        <a:pt x="417472" y="411830"/>
                        <a:pt x="429464" y="411830"/>
                        <a:pt x="441455" y="411830"/>
                      </a:cubicBezTo>
                      <a:cubicBezTo>
                        <a:pt x="509978" y="411830"/>
                        <a:pt x="577930" y="411259"/>
                        <a:pt x="646453" y="411259"/>
                      </a:cubicBezTo>
                      <a:cubicBezTo>
                        <a:pt x="652734" y="411259"/>
                        <a:pt x="659586" y="409545"/>
                        <a:pt x="665868" y="408403"/>
                      </a:cubicBezTo>
                      <a:cubicBezTo>
                        <a:pt x="676146" y="406690"/>
                        <a:pt x="680144" y="398696"/>
                        <a:pt x="679572" y="389560"/>
                      </a:cubicBezTo>
                      <a:cubicBezTo>
                        <a:pt x="679001" y="377568"/>
                        <a:pt x="668723" y="381565"/>
                        <a:pt x="662442" y="380994"/>
                      </a:cubicBezTo>
                      <a:cubicBezTo>
                        <a:pt x="625325" y="379852"/>
                        <a:pt x="588208" y="380423"/>
                        <a:pt x="551092" y="380423"/>
                      </a:cubicBezTo>
                      <a:close/>
                      <a:moveTo>
                        <a:pt x="861729" y="1149022"/>
                      </a:moveTo>
                      <a:cubicBezTo>
                        <a:pt x="891993" y="1147880"/>
                        <a:pt x="921686" y="1146167"/>
                        <a:pt x="951380" y="1145025"/>
                      </a:cubicBezTo>
                      <a:cubicBezTo>
                        <a:pt x="963942" y="1144454"/>
                        <a:pt x="971937" y="1138743"/>
                        <a:pt x="971366" y="1126181"/>
                      </a:cubicBezTo>
                      <a:cubicBezTo>
                        <a:pt x="971366" y="1113618"/>
                        <a:pt x="959374" y="1115331"/>
                        <a:pt x="951951" y="1115331"/>
                      </a:cubicBezTo>
                      <a:cubicBezTo>
                        <a:pt x="893707" y="1114760"/>
                        <a:pt x="836033" y="1114760"/>
                        <a:pt x="777788" y="1115331"/>
                      </a:cubicBezTo>
                      <a:cubicBezTo>
                        <a:pt x="770365" y="1115331"/>
                        <a:pt x="759516" y="1114189"/>
                        <a:pt x="759516" y="1127323"/>
                      </a:cubicBezTo>
                      <a:cubicBezTo>
                        <a:pt x="759516" y="1138743"/>
                        <a:pt x="765797" y="1144454"/>
                        <a:pt x="777218" y="1144454"/>
                      </a:cubicBezTo>
                      <a:cubicBezTo>
                        <a:pt x="805769" y="1146167"/>
                        <a:pt x="834320" y="1147880"/>
                        <a:pt x="861729" y="1149022"/>
                      </a:cubicBezTo>
                      <a:close/>
                      <a:moveTo>
                        <a:pt x="228463" y="1112476"/>
                      </a:moveTo>
                      <a:cubicBezTo>
                        <a:pt x="228463" y="1113618"/>
                        <a:pt x="228463" y="1114189"/>
                        <a:pt x="228463" y="1115331"/>
                      </a:cubicBezTo>
                      <a:cubicBezTo>
                        <a:pt x="199912" y="1115331"/>
                        <a:pt x="171361" y="1114760"/>
                        <a:pt x="142810" y="1115331"/>
                      </a:cubicBezTo>
                      <a:cubicBezTo>
                        <a:pt x="134815" y="1115331"/>
                        <a:pt x="125108" y="1117044"/>
                        <a:pt x="125108" y="1129036"/>
                      </a:cubicBezTo>
                      <a:cubicBezTo>
                        <a:pt x="125108" y="1139885"/>
                        <a:pt x="130818" y="1144454"/>
                        <a:pt x="141097" y="1145025"/>
                      </a:cubicBezTo>
                      <a:cubicBezTo>
                        <a:pt x="198770" y="1147880"/>
                        <a:pt x="257014" y="1149593"/>
                        <a:pt x="314688" y="1144454"/>
                      </a:cubicBezTo>
                      <a:cubicBezTo>
                        <a:pt x="318685" y="1143882"/>
                        <a:pt x="322111" y="1142741"/>
                        <a:pt x="325537" y="1141598"/>
                      </a:cubicBezTo>
                      <a:cubicBezTo>
                        <a:pt x="332390" y="1139314"/>
                        <a:pt x="336387" y="1133033"/>
                        <a:pt x="336387" y="1126181"/>
                      </a:cubicBezTo>
                      <a:cubicBezTo>
                        <a:pt x="336958" y="1115902"/>
                        <a:pt x="327822" y="1117044"/>
                        <a:pt x="322111" y="1117044"/>
                      </a:cubicBezTo>
                      <a:cubicBezTo>
                        <a:pt x="291276" y="1115331"/>
                        <a:pt x="259870" y="1114189"/>
                        <a:pt x="228463" y="1112476"/>
                      </a:cubicBezTo>
                      <a:close/>
                      <a:moveTo>
                        <a:pt x="425467" y="470645"/>
                      </a:moveTo>
                      <a:cubicBezTo>
                        <a:pt x="506552" y="503764"/>
                        <a:pt x="586495" y="505478"/>
                        <a:pt x="666439" y="469503"/>
                      </a:cubicBezTo>
                      <a:cubicBezTo>
                        <a:pt x="586495" y="461509"/>
                        <a:pt x="505981" y="460938"/>
                        <a:pt x="425467" y="470645"/>
                      </a:cubicBezTo>
                      <a:close/>
                      <a:moveTo>
                        <a:pt x="672720" y="78922"/>
                      </a:moveTo>
                      <a:cubicBezTo>
                        <a:pt x="588780" y="42948"/>
                        <a:pt x="504839" y="45232"/>
                        <a:pt x="420898" y="78351"/>
                      </a:cubicBezTo>
                      <a:cubicBezTo>
                        <a:pt x="504839" y="87488"/>
                        <a:pt x="588780" y="86917"/>
                        <a:pt x="672720" y="78922"/>
                      </a:cubicBezTo>
                      <a:close/>
                      <a:moveTo>
                        <a:pt x="669865" y="1447096"/>
                      </a:moveTo>
                      <a:cubicBezTo>
                        <a:pt x="588780" y="1447096"/>
                        <a:pt x="508265" y="1447096"/>
                        <a:pt x="420898" y="1447096"/>
                      </a:cubicBezTo>
                      <a:cubicBezTo>
                        <a:pt x="491706" y="1482500"/>
                        <a:pt x="599629" y="1483071"/>
                        <a:pt x="669865" y="1447096"/>
                      </a:cubicBezTo>
                      <a:close/>
                      <a:moveTo>
                        <a:pt x="837746" y="1228394"/>
                      </a:moveTo>
                      <a:cubicBezTo>
                        <a:pt x="837746" y="1228965"/>
                        <a:pt x="837746" y="1230107"/>
                        <a:pt x="837746" y="1230678"/>
                      </a:cubicBezTo>
                      <a:cubicBezTo>
                        <a:pt x="862300" y="1228965"/>
                        <a:pt x="886854" y="1228394"/>
                        <a:pt x="911408" y="1226110"/>
                      </a:cubicBezTo>
                      <a:cubicBezTo>
                        <a:pt x="921115" y="1225539"/>
                        <a:pt x="931965" y="1221542"/>
                        <a:pt x="932536" y="1210692"/>
                      </a:cubicBezTo>
                      <a:cubicBezTo>
                        <a:pt x="933107" y="1196417"/>
                        <a:pt x="919403" y="1199272"/>
                        <a:pt x="911408" y="1198701"/>
                      </a:cubicBezTo>
                      <a:cubicBezTo>
                        <a:pt x="888567" y="1196988"/>
                        <a:pt x="865726" y="1195846"/>
                        <a:pt x="843456" y="1196417"/>
                      </a:cubicBezTo>
                      <a:cubicBezTo>
                        <a:pt x="820615" y="1196417"/>
                        <a:pt x="797774" y="1198130"/>
                        <a:pt x="775504" y="1199843"/>
                      </a:cubicBezTo>
                      <a:cubicBezTo>
                        <a:pt x="765226" y="1200414"/>
                        <a:pt x="757232" y="1206695"/>
                        <a:pt x="756661" y="1217545"/>
                      </a:cubicBezTo>
                      <a:cubicBezTo>
                        <a:pt x="756661" y="1231249"/>
                        <a:pt x="768081" y="1227823"/>
                        <a:pt x="775504" y="1227823"/>
                      </a:cubicBezTo>
                      <a:cubicBezTo>
                        <a:pt x="796061" y="1228965"/>
                        <a:pt x="816618" y="1228394"/>
                        <a:pt x="837746" y="1228394"/>
                      </a:cubicBezTo>
                      <a:close/>
                      <a:moveTo>
                        <a:pt x="951951" y="710475"/>
                      </a:moveTo>
                      <a:cubicBezTo>
                        <a:pt x="951951" y="709904"/>
                        <a:pt x="951951" y="709904"/>
                        <a:pt x="951951" y="709333"/>
                      </a:cubicBezTo>
                      <a:cubicBezTo>
                        <a:pt x="931394" y="709333"/>
                        <a:pt x="910266" y="708762"/>
                        <a:pt x="889709" y="709333"/>
                      </a:cubicBezTo>
                      <a:cubicBezTo>
                        <a:pt x="882286" y="709333"/>
                        <a:pt x="870294" y="705907"/>
                        <a:pt x="868581" y="717328"/>
                      </a:cubicBezTo>
                      <a:cubicBezTo>
                        <a:pt x="866868" y="729890"/>
                        <a:pt x="878289" y="733316"/>
                        <a:pt x="887425" y="733887"/>
                      </a:cubicBezTo>
                      <a:cubicBezTo>
                        <a:pt x="933678" y="737884"/>
                        <a:pt x="979931" y="736742"/>
                        <a:pt x="1026184" y="734458"/>
                      </a:cubicBezTo>
                      <a:cubicBezTo>
                        <a:pt x="1033608" y="733887"/>
                        <a:pt x="1042173" y="731603"/>
                        <a:pt x="1042173" y="721896"/>
                      </a:cubicBezTo>
                      <a:cubicBezTo>
                        <a:pt x="1042173" y="711617"/>
                        <a:pt x="1033036" y="710475"/>
                        <a:pt x="1025613" y="709904"/>
                      </a:cubicBezTo>
                      <a:cubicBezTo>
                        <a:pt x="1001059" y="710475"/>
                        <a:pt x="976505" y="710475"/>
                        <a:pt x="951951" y="710475"/>
                      </a:cubicBezTo>
                      <a:close/>
                      <a:moveTo>
                        <a:pt x="243881" y="1200414"/>
                      </a:moveTo>
                      <a:cubicBezTo>
                        <a:pt x="243881" y="1199843"/>
                        <a:pt x="243881" y="1198701"/>
                        <a:pt x="243881" y="1198130"/>
                      </a:cubicBezTo>
                      <a:cubicBezTo>
                        <a:pt x="222182" y="1198130"/>
                        <a:pt x="200483" y="1197559"/>
                        <a:pt x="178213" y="1198130"/>
                      </a:cubicBezTo>
                      <a:cubicBezTo>
                        <a:pt x="172503" y="1198130"/>
                        <a:pt x="162795" y="1194704"/>
                        <a:pt x="162225" y="1203840"/>
                      </a:cubicBezTo>
                      <a:cubicBezTo>
                        <a:pt x="162225" y="1208979"/>
                        <a:pt x="167364" y="1215832"/>
                        <a:pt x="171361" y="1220400"/>
                      </a:cubicBezTo>
                      <a:cubicBezTo>
                        <a:pt x="178213" y="1228394"/>
                        <a:pt x="188491" y="1227823"/>
                        <a:pt x="197628" y="1227823"/>
                      </a:cubicBezTo>
                      <a:cubicBezTo>
                        <a:pt x="236458" y="1228394"/>
                        <a:pt x="275287" y="1229536"/>
                        <a:pt x="314117" y="1229536"/>
                      </a:cubicBezTo>
                      <a:cubicBezTo>
                        <a:pt x="322111" y="1229536"/>
                        <a:pt x="335816" y="1235817"/>
                        <a:pt x="338100" y="1222684"/>
                      </a:cubicBezTo>
                      <a:cubicBezTo>
                        <a:pt x="340384" y="1207837"/>
                        <a:pt x="327822" y="1200985"/>
                        <a:pt x="314117" y="1200414"/>
                      </a:cubicBezTo>
                      <a:cubicBezTo>
                        <a:pt x="291276" y="1199843"/>
                        <a:pt x="267864" y="1200414"/>
                        <a:pt x="243881" y="1200414"/>
                      </a:cubicBezTo>
                      <a:close/>
                      <a:moveTo>
                        <a:pt x="145665" y="709904"/>
                      </a:moveTo>
                      <a:cubicBezTo>
                        <a:pt x="145665" y="709904"/>
                        <a:pt x="145665" y="709904"/>
                        <a:pt x="145665" y="709904"/>
                      </a:cubicBezTo>
                      <a:cubicBezTo>
                        <a:pt x="125108" y="709904"/>
                        <a:pt x="103980" y="708762"/>
                        <a:pt x="83423" y="710475"/>
                      </a:cubicBezTo>
                      <a:cubicBezTo>
                        <a:pt x="73716" y="711046"/>
                        <a:pt x="57156" y="707049"/>
                        <a:pt x="57727" y="724180"/>
                      </a:cubicBezTo>
                      <a:cubicBezTo>
                        <a:pt x="58298" y="738455"/>
                        <a:pt x="73145" y="735600"/>
                        <a:pt x="82852" y="736171"/>
                      </a:cubicBezTo>
                      <a:cubicBezTo>
                        <a:pt x="115971" y="736742"/>
                        <a:pt x="149091" y="736742"/>
                        <a:pt x="182210" y="736742"/>
                      </a:cubicBezTo>
                      <a:cubicBezTo>
                        <a:pt x="192489" y="736742"/>
                        <a:pt x="202767" y="735029"/>
                        <a:pt x="213045" y="733316"/>
                      </a:cubicBezTo>
                      <a:cubicBezTo>
                        <a:pt x="221040" y="732174"/>
                        <a:pt x="228463" y="727606"/>
                        <a:pt x="228463" y="719041"/>
                      </a:cubicBezTo>
                      <a:cubicBezTo>
                        <a:pt x="228463" y="708191"/>
                        <a:pt x="217614" y="710475"/>
                        <a:pt x="211332" y="709904"/>
                      </a:cubicBezTo>
                      <a:cubicBezTo>
                        <a:pt x="189063" y="709333"/>
                        <a:pt x="167364" y="709904"/>
                        <a:pt x="145665" y="709904"/>
                      </a:cubicBezTo>
                      <a:close/>
                      <a:moveTo>
                        <a:pt x="883428" y="466648"/>
                      </a:moveTo>
                      <a:cubicBezTo>
                        <a:pt x="918260" y="490631"/>
                        <a:pt x="950238" y="495199"/>
                        <a:pt x="983928" y="496341"/>
                      </a:cubicBezTo>
                      <a:cubicBezTo>
                        <a:pt x="991352" y="496912"/>
                        <a:pt x="999917" y="496341"/>
                        <a:pt x="1001059" y="486063"/>
                      </a:cubicBezTo>
                      <a:cubicBezTo>
                        <a:pt x="1002201" y="474642"/>
                        <a:pt x="995919" y="468932"/>
                        <a:pt x="985071" y="467219"/>
                      </a:cubicBezTo>
                      <a:cubicBezTo>
                        <a:pt x="953664" y="462651"/>
                        <a:pt x="922829" y="460938"/>
                        <a:pt x="883428" y="466648"/>
                      </a:cubicBezTo>
                      <a:close/>
                      <a:moveTo>
                        <a:pt x="209619" y="467219"/>
                      </a:moveTo>
                      <a:cubicBezTo>
                        <a:pt x="171361" y="460367"/>
                        <a:pt x="141097" y="462080"/>
                        <a:pt x="111403" y="464364"/>
                      </a:cubicBezTo>
                      <a:cubicBezTo>
                        <a:pt x="98270" y="464935"/>
                        <a:pt x="93702" y="475213"/>
                        <a:pt x="93130" y="485492"/>
                      </a:cubicBezTo>
                      <a:cubicBezTo>
                        <a:pt x="92559" y="500909"/>
                        <a:pt x="106264" y="496912"/>
                        <a:pt x="114258" y="496341"/>
                      </a:cubicBezTo>
                      <a:cubicBezTo>
                        <a:pt x="145665" y="494057"/>
                        <a:pt x="175358" y="487205"/>
                        <a:pt x="209619" y="467219"/>
                      </a:cubicBezTo>
                      <a:close/>
                      <a:moveTo>
                        <a:pt x="925113" y="379852"/>
                      </a:moveTo>
                      <a:cubicBezTo>
                        <a:pt x="914263" y="380423"/>
                        <a:pt x="905127" y="380423"/>
                        <a:pt x="895419" y="381565"/>
                      </a:cubicBezTo>
                      <a:cubicBezTo>
                        <a:pt x="889709" y="382136"/>
                        <a:pt x="880002" y="380994"/>
                        <a:pt x="881715" y="390702"/>
                      </a:cubicBezTo>
                      <a:cubicBezTo>
                        <a:pt x="883428" y="398125"/>
                        <a:pt x="882286" y="408974"/>
                        <a:pt x="893707" y="410687"/>
                      </a:cubicBezTo>
                      <a:cubicBezTo>
                        <a:pt x="903985" y="412401"/>
                        <a:pt x="914834" y="414685"/>
                        <a:pt x="924541" y="413543"/>
                      </a:cubicBezTo>
                      <a:cubicBezTo>
                        <a:pt x="940530" y="411259"/>
                        <a:pt x="967940" y="423821"/>
                        <a:pt x="969652" y="401551"/>
                      </a:cubicBezTo>
                      <a:cubicBezTo>
                        <a:pt x="971937" y="370716"/>
                        <a:pt x="940530" y="386134"/>
                        <a:pt x="925113" y="379852"/>
                      </a:cubicBezTo>
                      <a:close/>
                      <a:moveTo>
                        <a:pt x="261012" y="298196"/>
                      </a:moveTo>
                      <a:cubicBezTo>
                        <a:pt x="234745" y="298196"/>
                        <a:pt x="214188" y="298196"/>
                        <a:pt x="193631" y="298196"/>
                      </a:cubicBezTo>
                      <a:cubicBezTo>
                        <a:pt x="180497" y="298196"/>
                        <a:pt x="169648" y="302764"/>
                        <a:pt x="163367" y="315898"/>
                      </a:cubicBezTo>
                      <a:cubicBezTo>
                        <a:pt x="160512" y="321608"/>
                        <a:pt x="159940" y="326176"/>
                        <a:pt x="166793" y="329602"/>
                      </a:cubicBezTo>
                      <a:cubicBezTo>
                        <a:pt x="189634" y="342165"/>
                        <a:pt x="243310" y="327889"/>
                        <a:pt x="261012" y="298196"/>
                      </a:cubicBezTo>
                      <a:close/>
                      <a:moveTo>
                        <a:pt x="890280" y="331315"/>
                      </a:moveTo>
                      <a:cubicBezTo>
                        <a:pt x="897133" y="331315"/>
                        <a:pt x="903414" y="331886"/>
                        <a:pt x="910266" y="331315"/>
                      </a:cubicBezTo>
                      <a:cubicBezTo>
                        <a:pt x="919403" y="330173"/>
                        <a:pt x="931394" y="332457"/>
                        <a:pt x="932536" y="319324"/>
                      </a:cubicBezTo>
                      <a:cubicBezTo>
                        <a:pt x="933107" y="308474"/>
                        <a:pt x="923400" y="303906"/>
                        <a:pt x="913693" y="302193"/>
                      </a:cubicBezTo>
                      <a:cubicBezTo>
                        <a:pt x="893707" y="298767"/>
                        <a:pt x="874292" y="297054"/>
                        <a:pt x="854306" y="297625"/>
                      </a:cubicBezTo>
                      <a:cubicBezTo>
                        <a:pt x="839459" y="298196"/>
                        <a:pt x="838888" y="304477"/>
                        <a:pt x="845170" y="315898"/>
                      </a:cubicBezTo>
                      <a:cubicBezTo>
                        <a:pt x="855448" y="333599"/>
                        <a:pt x="873149" y="331315"/>
                        <a:pt x="890280" y="331315"/>
                      </a:cubicBezTo>
                      <a:close/>
                      <a:moveTo>
                        <a:pt x="155943" y="412972"/>
                      </a:moveTo>
                      <a:cubicBezTo>
                        <a:pt x="173645" y="411830"/>
                        <a:pt x="186208" y="411259"/>
                        <a:pt x="198199" y="409545"/>
                      </a:cubicBezTo>
                      <a:cubicBezTo>
                        <a:pt x="207906" y="407832"/>
                        <a:pt x="212475" y="400980"/>
                        <a:pt x="212475" y="391273"/>
                      </a:cubicBezTo>
                      <a:cubicBezTo>
                        <a:pt x="211904" y="379281"/>
                        <a:pt x="202767" y="380994"/>
                        <a:pt x="195915" y="381565"/>
                      </a:cubicBezTo>
                      <a:cubicBezTo>
                        <a:pt x="177642" y="382136"/>
                        <a:pt x="159940" y="382707"/>
                        <a:pt x="141667" y="384991"/>
                      </a:cubicBezTo>
                      <a:cubicBezTo>
                        <a:pt x="130247" y="386134"/>
                        <a:pt x="121111" y="395270"/>
                        <a:pt x="122824" y="406119"/>
                      </a:cubicBezTo>
                      <a:cubicBezTo>
                        <a:pt x="124537" y="417540"/>
                        <a:pt x="136528" y="412401"/>
                        <a:pt x="143952" y="413543"/>
                      </a:cubicBezTo>
                      <a:cubicBezTo>
                        <a:pt x="149662" y="413543"/>
                        <a:pt x="155372" y="412972"/>
                        <a:pt x="155943" y="412972"/>
                      </a:cubicBezTo>
                      <a:close/>
                      <a:moveTo>
                        <a:pt x="625896" y="1226681"/>
                      </a:moveTo>
                      <a:cubicBezTo>
                        <a:pt x="645311" y="1230107"/>
                        <a:pt x="663013" y="1232391"/>
                        <a:pt x="682427" y="1227252"/>
                      </a:cubicBezTo>
                      <a:cubicBezTo>
                        <a:pt x="659586" y="1196417"/>
                        <a:pt x="644740" y="1195846"/>
                        <a:pt x="625896" y="1226681"/>
                      </a:cubicBezTo>
                      <a:close/>
                      <a:moveTo>
                        <a:pt x="82281" y="627677"/>
                      </a:moveTo>
                      <a:cubicBezTo>
                        <a:pt x="70861" y="627106"/>
                        <a:pt x="60582" y="632245"/>
                        <a:pt x="61153" y="644236"/>
                      </a:cubicBezTo>
                      <a:cubicBezTo>
                        <a:pt x="61724" y="657370"/>
                        <a:pt x="74858" y="654515"/>
                        <a:pt x="83994" y="653944"/>
                      </a:cubicBezTo>
                      <a:cubicBezTo>
                        <a:pt x="92559" y="653944"/>
                        <a:pt x="105693" y="657370"/>
                        <a:pt x="105693" y="643094"/>
                      </a:cubicBezTo>
                      <a:cubicBezTo>
                        <a:pt x="105122" y="629961"/>
                        <a:pt x="94272" y="627106"/>
                        <a:pt x="82281" y="627677"/>
                      </a:cubicBezTo>
                      <a:close/>
                      <a:moveTo>
                        <a:pt x="549950" y="655657"/>
                      </a:moveTo>
                      <a:cubicBezTo>
                        <a:pt x="556231" y="650518"/>
                        <a:pt x="572791" y="659654"/>
                        <a:pt x="571649" y="642523"/>
                      </a:cubicBezTo>
                      <a:cubicBezTo>
                        <a:pt x="571078" y="629390"/>
                        <a:pt x="559657" y="627677"/>
                        <a:pt x="548237" y="627677"/>
                      </a:cubicBezTo>
                      <a:cubicBezTo>
                        <a:pt x="537958" y="627677"/>
                        <a:pt x="525967" y="626535"/>
                        <a:pt x="525967" y="641952"/>
                      </a:cubicBezTo>
                      <a:cubicBezTo>
                        <a:pt x="525967" y="658512"/>
                        <a:pt x="540243" y="652231"/>
                        <a:pt x="549950" y="655657"/>
                      </a:cubicBezTo>
                      <a:close/>
                      <a:moveTo>
                        <a:pt x="1007340" y="626535"/>
                      </a:moveTo>
                      <a:cubicBezTo>
                        <a:pt x="1002201" y="625393"/>
                        <a:pt x="993636" y="628819"/>
                        <a:pt x="991923" y="641952"/>
                      </a:cubicBezTo>
                      <a:cubicBezTo>
                        <a:pt x="990209" y="657941"/>
                        <a:pt x="1003343" y="654515"/>
                        <a:pt x="1011338" y="654515"/>
                      </a:cubicBezTo>
                      <a:cubicBezTo>
                        <a:pt x="1021616" y="654515"/>
                        <a:pt x="1035891" y="657370"/>
                        <a:pt x="1035320" y="639668"/>
                      </a:cubicBezTo>
                      <a:cubicBezTo>
                        <a:pt x="1034749" y="624822"/>
                        <a:pt x="1022758" y="628248"/>
                        <a:pt x="1007340" y="626535"/>
                      </a:cubicBezTo>
                      <a:close/>
                      <a:moveTo>
                        <a:pt x="545953" y="544307"/>
                      </a:moveTo>
                      <a:cubicBezTo>
                        <a:pt x="538529" y="546020"/>
                        <a:pt x="526538" y="542594"/>
                        <a:pt x="527109" y="555728"/>
                      </a:cubicBezTo>
                      <a:cubicBezTo>
                        <a:pt x="527680" y="566577"/>
                        <a:pt x="536816" y="571716"/>
                        <a:pt x="547095" y="571145"/>
                      </a:cubicBezTo>
                      <a:cubicBezTo>
                        <a:pt x="557373" y="571145"/>
                        <a:pt x="567652" y="567148"/>
                        <a:pt x="567652" y="555728"/>
                      </a:cubicBezTo>
                      <a:cubicBezTo>
                        <a:pt x="567652" y="541452"/>
                        <a:pt x="554518" y="546020"/>
                        <a:pt x="545953" y="544307"/>
                      </a:cubicBezTo>
                      <a:close/>
                      <a:moveTo>
                        <a:pt x="918831" y="648805"/>
                      </a:moveTo>
                      <a:cubicBezTo>
                        <a:pt x="897133" y="631674"/>
                        <a:pt x="880002" y="629961"/>
                        <a:pt x="856019" y="648805"/>
                      </a:cubicBezTo>
                      <a:cubicBezTo>
                        <a:pt x="879431" y="655086"/>
                        <a:pt x="896562" y="657370"/>
                        <a:pt x="918831" y="648805"/>
                      </a:cubicBezTo>
                      <a:close/>
                      <a:moveTo>
                        <a:pt x="389492" y="648805"/>
                      </a:moveTo>
                      <a:cubicBezTo>
                        <a:pt x="412904" y="655086"/>
                        <a:pt x="430606" y="659083"/>
                        <a:pt x="450020" y="648234"/>
                      </a:cubicBezTo>
                      <a:cubicBezTo>
                        <a:pt x="430606" y="631103"/>
                        <a:pt x="413475" y="630532"/>
                        <a:pt x="389492" y="648805"/>
                      </a:cubicBezTo>
                      <a:close/>
                      <a:moveTo>
                        <a:pt x="239313" y="650518"/>
                      </a:moveTo>
                      <a:cubicBezTo>
                        <a:pt x="218185" y="628819"/>
                        <a:pt x="201625" y="628819"/>
                        <a:pt x="181639" y="650518"/>
                      </a:cubicBezTo>
                      <a:cubicBezTo>
                        <a:pt x="201054" y="655657"/>
                        <a:pt x="217614" y="656228"/>
                        <a:pt x="239313" y="650518"/>
                      </a:cubicBezTo>
                      <a:close/>
                      <a:moveTo>
                        <a:pt x="473433" y="1229536"/>
                      </a:moveTo>
                      <a:cubicBezTo>
                        <a:pt x="459157" y="1210692"/>
                        <a:pt x="448879" y="1199272"/>
                        <a:pt x="430035" y="1206124"/>
                      </a:cubicBezTo>
                      <a:cubicBezTo>
                        <a:pt x="423183" y="1208408"/>
                        <a:pt x="414617" y="1214119"/>
                        <a:pt x="415188" y="1221542"/>
                      </a:cubicBezTo>
                      <a:cubicBezTo>
                        <a:pt x="415759" y="1232391"/>
                        <a:pt x="427180" y="1228394"/>
                        <a:pt x="433461" y="1228965"/>
                      </a:cubicBezTo>
                      <a:cubicBezTo>
                        <a:pt x="444310" y="1230107"/>
                        <a:pt x="455731" y="1229536"/>
                        <a:pt x="473433" y="1229536"/>
                      </a:cubicBezTo>
                      <a:close/>
                      <a:moveTo>
                        <a:pt x="703555" y="648805"/>
                      </a:moveTo>
                      <a:cubicBezTo>
                        <a:pt x="677859" y="627677"/>
                        <a:pt x="669294" y="628248"/>
                        <a:pt x="652734" y="649947"/>
                      </a:cubicBezTo>
                      <a:cubicBezTo>
                        <a:pt x="677288" y="656228"/>
                        <a:pt x="677859" y="656228"/>
                        <a:pt x="703555" y="648805"/>
                      </a:cubicBezTo>
                      <a:close/>
                      <a:moveTo>
                        <a:pt x="82281" y="571145"/>
                      </a:moveTo>
                      <a:cubicBezTo>
                        <a:pt x="91989" y="570003"/>
                        <a:pt x="101125" y="565435"/>
                        <a:pt x="102267" y="555157"/>
                      </a:cubicBezTo>
                      <a:cubicBezTo>
                        <a:pt x="103409" y="546591"/>
                        <a:pt x="95415" y="544878"/>
                        <a:pt x="89133" y="544878"/>
                      </a:cubicBezTo>
                      <a:cubicBezTo>
                        <a:pt x="76571" y="543736"/>
                        <a:pt x="74287" y="554015"/>
                        <a:pt x="72003" y="563151"/>
                      </a:cubicBezTo>
                      <a:cubicBezTo>
                        <a:pt x="69719" y="572287"/>
                        <a:pt x="77142" y="570574"/>
                        <a:pt x="82281" y="571145"/>
                      </a:cubicBezTo>
                      <a:close/>
                      <a:moveTo>
                        <a:pt x="1002772" y="546591"/>
                      </a:moveTo>
                      <a:cubicBezTo>
                        <a:pt x="995349" y="546020"/>
                        <a:pt x="992493" y="550017"/>
                        <a:pt x="994207" y="556870"/>
                      </a:cubicBezTo>
                      <a:cubicBezTo>
                        <a:pt x="995919" y="566006"/>
                        <a:pt x="1001630" y="571716"/>
                        <a:pt x="1011338" y="571716"/>
                      </a:cubicBezTo>
                      <a:cubicBezTo>
                        <a:pt x="1017619" y="571716"/>
                        <a:pt x="1022187" y="567719"/>
                        <a:pt x="1021045" y="561438"/>
                      </a:cubicBezTo>
                      <a:cubicBezTo>
                        <a:pt x="1018760" y="551159"/>
                        <a:pt x="1011908" y="547162"/>
                        <a:pt x="1002772" y="546591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2" name="Forme libre : forme 161">
                  <a:extLst>
                    <a:ext uri="{FF2B5EF4-FFF2-40B4-BE49-F238E27FC236}">
                      <a16:creationId xmlns:a16="http://schemas.microsoft.com/office/drawing/2014/main" id="{86500A2C-ECA3-4285-8758-4DAEDD26C27A}"/>
                    </a:ext>
                  </a:extLst>
                </p:cNvPr>
                <p:cNvSpPr/>
                <p:nvPr/>
              </p:nvSpPr>
              <p:spPr>
                <a:xfrm>
                  <a:off x="7017057" y="2713501"/>
                  <a:ext cx="165054" cy="170036"/>
                </a:xfrm>
                <a:custGeom>
                  <a:avLst/>
                  <a:gdLst>
                    <a:gd name="connsiteX0" fmla="*/ 5 w 165054"/>
                    <a:gd name="connsiteY0" fmla="*/ 102790 h 170036"/>
                    <a:gd name="connsiteX1" fmla="*/ 101647 w 165054"/>
                    <a:gd name="connsiteY1" fmla="*/ 5 h 170036"/>
                    <a:gd name="connsiteX2" fmla="*/ 161604 w 165054"/>
                    <a:gd name="connsiteY2" fmla="*/ 86230 h 170036"/>
                    <a:gd name="connsiteX3" fmla="*/ 93653 w 165054"/>
                    <a:gd name="connsiteY3" fmla="*/ 163318 h 170036"/>
                    <a:gd name="connsiteX4" fmla="*/ 5 w 165054"/>
                    <a:gd name="connsiteY4" fmla="*/ 102790 h 17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054" h="170036">
                      <a:moveTo>
                        <a:pt x="5" y="102790"/>
                      </a:moveTo>
                      <a:cubicBezTo>
                        <a:pt x="576" y="54824"/>
                        <a:pt x="54252" y="576"/>
                        <a:pt x="101647" y="5"/>
                      </a:cubicBezTo>
                      <a:cubicBezTo>
                        <a:pt x="143903" y="-566"/>
                        <a:pt x="175880" y="43974"/>
                        <a:pt x="161604" y="86230"/>
                      </a:cubicBezTo>
                      <a:cubicBezTo>
                        <a:pt x="150184" y="121062"/>
                        <a:pt x="126201" y="147330"/>
                        <a:pt x="93653" y="163318"/>
                      </a:cubicBezTo>
                      <a:cubicBezTo>
                        <a:pt x="50826" y="185017"/>
                        <a:pt x="-566" y="151327"/>
                        <a:pt x="5" y="102790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3" name="Forme libre : forme 162">
                  <a:extLst>
                    <a:ext uri="{FF2B5EF4-FFF2-40B4-BE49-F238E27FC236}">
                      <a16:creationId xmlns:a16="http://schemas.microsoft.com/office/drawing/2014/main" id="{4DB7A85D-702B-4C48-B73A-67ADD0F89615}"/>
                    </a:ext>
                  </a:extLst>
                </p:cNvPr>
                <p:cNvSpPr/>
                <p:nvPr/>
              </p:nvSpPr>
              <p:spPr>
                <a:xfrm>
                  <a:off x="9075604" y="2976748"/>
                  <a:ext cx="6852" cy="6281"/>
                </a:xfrm>
                <a:custGeom>
                  <a:avLst/>
                  <a:gdLst>
                    <a:gd name="connsiteX0" fmla="*/ 1713 w 6852"/>
                    <a:gd name="connsiteY0" fmla="*/ 6281 h 6281"/>
                    <a:gd name="connsiteX1" fmla="*/ 0 w 6852"/>
                    <a:gd name="connsiteY1" fmla="*/ 0 h 6281"/>
                    <a:gd name="connsiteX2" fmla="*/ 6852 w 6852"/>
                    <a:gd name="connsiteY2" fmla="*/ 1142 h 6281"/>
                    <a:gd name="connsiteX3" fmla="*/ 1713 w 6852"/>
                    <a:gd name="connsiteY3" fmla="*/ 6281 h 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2" h="6281">
                      <a:moveTo>
                        <a:pt x="1713" y="6281"/>
                      </a:moveTo>
                      <a:cubicBezTo>
                        <a:pt x="1142" y="3997"/>
                        <a:pt x="571" y="1713"/>
                        <a:pt x="0" y="0"/>
                      </a:cubicBezTo>
                      <a:cubicBezTo>
                        <a:pt x="2284" y="571"/>
                        <a:pt x="4568" y="571"/>
                        <a:pt x="6852" y="1142"/>
                      </a:cubicBezTo>
                      <a:cubicBezTo>
                        <a:pt x="5139" y="2855"/>
                        <a:pt x="3426" y="4568"/>
                        <a:pt x="1713" y="6281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4" name="Forme libre : forme 163">
                  <a:extLst>
                    <a:ext uri="{FF2B5EF4-FFF2-40B4-BE49-F238E27FC236}">
                      <a16:creationId xmlns:a16="http://schemas.microsoft.com/office/drawing/2014/main" id="{65D41A07-9D41-431A-959D-9D4A5D25F6A2}"/>
                    </a:ext>
                  </a:extLst>
                </p:cNvPr>
                <p:cNvSpPr/>
                <p:nvPr/>
              </p:nvSpPr>
              <p:spPr>
                <a:xfrm>
                  <a:off x="9213791" y="2989882"/>
                  <a:ext cx="7423" cy="6852"/>
                </a:xfrm>
                <a:custGeom>
                  <a:avLst/>
                  <a:gdLst>
                    <a:gd name="connsiteX0" fmla="*/ 5710 w 7423"/>
                    <a:gd name="connsiteY0" fmla="*/ 0 h 6852"/>
                    <a:gd name="connsiteX1" fmla="*/ 7424 w 7423"/>
                    <a:gd name="connsiteY1" fmla="*/ 6852 h 6852"/>
                    <a:gd name="connsiteX2" fmla="*/ 0 w 7423"/>
                    <a:gd name="connsiteY2" fmla="*/ 6281 h 6852"/>
                    <a:gd name="connsiteX3" fmla="*/ 5710 w 7423"/>
                    <a:gd name="connsiteY3" fmla="*/ 0 h 6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23" h="6852">
                      <a:moveTo>
                        <a:pt x="5710" y="0"/>
                      </a:moveTo>
                      <a:cubicBezTo>
                        <a:pt x="6281" y="2284"/>
                        <a:pt x="6852" y="4568"/>
                        <a:pt x="7424" y="6852"/>
                      </a:cubicBezTo>
                      <a:cubicBezTo>
                        <a:pt x="5139" y="6852"/>
                        <a:pt x="2855" y="6852"/>
                        <a:pt x="0" y="6281"/>
                      </a:cubicBezTo>
                      <a:cubicBezTo>
                        <a:pt x="1713" y="3997"/>
                        <a:pt x="3426" y="1713"/>
                        <a:pt x="5710" y="0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5" name="Forme libre : forme 164">
                  <a:extLst>
                    <a:ext uri="{FF2B5EF4-FFF2-40B4-BE49-F238E27FC236}">
                      <a16:creationId xmlns:a16="http://schemas.microsoft.com/office/drawing/2014/main" id="{D2EB804F-B557-4EA5-B2CC-D3F0027B9CC3}"/>
                    </a:ext>
                  </a:extLst>
                </p:cNvPr>
                <p:cNvSpPr/>
                <p:nvPr/>
              </p:nvSpPr>
              <p:spPr>
                <a:xfrm>
                  <a:off x="6655597" y="2339476"/>
                  <a:ext cx="89101" cy="86805"/>
                </a:xfrm>
                <a:custGeom>
                  <a:avLst/>
                  <a:gdLst>
                    <a:gd name="connsiteX0" fmla="*/ 89085 w 89101"/>
                    <a:gd name="connsiteY0" fmla="*/ 50831 h 86805"/>
                    <a:gd name="connsiteX1" fmla="*/ 51398 w 89101"/>
                    <a:gd name="connsiteY1" fmla="*/ 86805 h 86805"/>
                    <a:gd name="connsiteX2" fmla="*/ 6 w 89101"/>
                    <a:gd name="connsiteY2" fmla="*/ 40552 h 86805"/>
                    <a:gd name="connsiteX3" fmla="*/ 57679 w 89101"/>
                    <a:gd name="connsiteY3" fmla="*/ 10 h 86805"/>
                    <a:gd name="connsiteX4" fmla="*/ 89085 w 89101"/>
                    <a:gd name="connsiteY4" fmla="*/ 50831 h 8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101" h="86805">
                      <a:moveTo>
                        <a:pt x="89085" y="50831"/>
                      </a:moveTo>
                      <a:cubicBezTo>
                        <a:pt x="89657" y="73101"/>
                        <a:pt x="75381" y="86805"/>
                        <a:pt x="51398" y="86805"/>
                      </a:cubicBezTo>
                      <a:cubicBezTo>
                        <a:pt x="30841" y="86805"/>
                        <a:pt x="577" y="59967"/>
                        <a:pt x="6" y="40552"/>
                      </a:cubicBezTo>
                      <a:cubicBezTo>
                        <a:pt x="-565" y="30274"/>
                        <a:pt x="41120" y="1151"/>
                        <a:pt x="57679" y="10"/>
                      </a:cubicBezTo>
                      <a:cubicBezTo>
                        <a:pt x="72526" y="-562"/>
                        <a:pt x="88515" y="24564"/>
                        <a:pt x="89085" y="50831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6" name="Forme libre : forme 165">
                  <a:extLst>
                    <a:ext uri="{FF2B5EF4-FFF2-40B4-BE49-F238E27FC236}">
                      <a16:creationId xmlns:a16="http://schemas.microsoft.com/office/drawing/2014/main" id="{02ADC7C4-FEF3-4C8C-BF86-771140FB0B89}"/>
                    </a:ext>
                  </a:extLst>
                </p:cNvPr>
                <p:cNvSpPr/>
                <p:nvPr/>
              </p:nvSpPr>
              <p:spPr>
                <a:xfrm>
                  <a:off x="6744655" y="2293221"/>
                  <a:ext cx="80542" cy="72680"/>
                </a:xfrm>
                <a:custGeom>
                  <a:avLst/>
                  <a:gdLst>
                    <a:gd name="connsiteX0" fmla="*/ 80542 w 80542"/>
                    <a:gd name="connsiteY0" fmla="*/ 41126 h 72680"/>
                    <a:gd name="connsiteX1" fmla="*/ 46281 w 80542"/>
                    <a:gd name="connsiteY1" fmla="*/ 72532 h 72680"/>
                    <a:gd name="connsiteX2" fmla="*/ 27 w 80542"/>
                    <a:gd name="connsiteY2" fmla="*/ 35415 h 72680"/>
                    <a:gd name="connsiteX3" fmla="*/ 53133 w 80542"/>
                    <a:gd name="connsiteY3" fmla="*/ 12 h 72680"/>
                    <a:gd name="connsiteX4" fmla="*/ 80542 w 80542"/>
                    <a:gd name="connsiteY4" fmla="*/ 41126 h 72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542" h="72680">
                      <a:moveTo>
                        <a:pt x="80542" y="41126"/>
                      </a:moveTo>
                      <a:cubicBezTo>
                        <a:pt x="78258" y="58256"/>
                        <a:pt x="65695" y="69106"/>
                        <a:pt x="46281" y="72532"/>
                      </a:cubicBezTo>
                      <a:cubicBezTo>
                        <a:pt x="31434" y="74816"/>
                        <a:pt x="2312" y="50262"/>
                        <a:pt x="27" y="35415"/>
                      </a:cubicBezTo>
                      <a:cubicBezTo>
                        <a:pt x="-1114" y="25137"/>
                        <a:pt x="33718" y="1725"/>
                        <a:pt x="53133" y="12"/>
                      </a:cubicBezTo>
                      <a:cubicBezTo>
                        <a:pt x="64553" y="-559"/>
                        <a:pt x="79400" y="19427"/>
                        <a:pt x="80542" y="41126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7" name="Forme libre : forme 166">
                  <a:extLst>
                    <a:ext uri="{FF2B5EF4-FFF2-40B4-BE49-F238E27FC236}">
                      <a16:creationId xmlns:a16="http://schemas.microsoft.com/office/drawing/2014/main" id="{0D528A40-A53A-43F2-AD8D-C30D61680DCD}"/>
                    </a:ext>
                  </a:extLst>
                </p:cNvPr>
                <p:cNvSpPr/>
                <p:nvPr/>
              </p:nvSpPr>
              <p:spPr>
                <a:xfrm>
                  <a:off x="6430228" y="1385103"/>
                  <a:ext cx="179820" cy="139469"/>
                </a:xfrm>
                <a:custGeom>
                  <a:avLst/>
                  <a:gdLst>
                    <a:gd name="connsiteX0" fmla="*/ 87188 w 179820"/>
                    <a:gd name="connsiteY0" fmla="*/ 201 h 139469"/>
                    <a:gd name="connsiteX1" fmla="*/ 177409 w 179820"/>
                    <a:gd name="connsiteY1" fmla="*/ 52165 h 139469"/>
                    <a:gd name="connsiteX2" fmla="*/ 132869 w 179820"/>
                    <a:gd name="connsiteY2" fmla="*/ 133250 h 139469"/>
                    <a:gd name="connsiteX3" fmla="*/ 38650 w 179820"/>
                    <a:gd name="connsiteY3" fmla="*/ 126969 h 139469"/>
                    <a:gd name="connsiteX4" fmla="*/ 1534 w 179820"/>
                    <a:gd name="connsiteY4" fmla="*/ 55020 h 139469"/>
                    <a:gd name="connsiteX5" fmla="*/ 62063 w 179820"/>
                    <a:gd name="connsiteY5" fmla="*/ 1914 h 139469"/>
                    <a:gd name="connsiteX6" fmla="*/ 87188 w 179820"/>
                    <a:gd name="connsiteY6" fmla="*/ 201 h 139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20" h="139469">
                      <a:moveTo>
                        <a:pt x="87188" y="201"/>
                      </a:moveTo>
                      <a:cubicBezTo>
                        <a:pt x="136867" y="-2083"/>
                        <a:pt x="165989" y="15048"/>
                        <a:pt x="177409" y="52165"/>
                      </a:cubicBezTo>
                      <a:cubicBezTo>
                        <a:pt x="187117" y="84713"/>
                        <a:pt x="166560" y="122972"/>
                        <a:pt x="132869" y="133250"/>
                      </a:cubicBezTo>
                      <a:cubicBezTo>
                        <a:pt x="100892" y="142386"/>
                        <a:pt x="69486" y="142386"/>
                        <a:pt x="38650" y="126969"/>
                      </a:cubicBezTo>
                      <a:cubicBezTo>
                        <a:pt x="8386" y="112122"/>
                        <a:pt x="-4747" y="86426"/>
                        <a:pt x="1534" y="55020"/>
                      </a:cubicBezTo>
                      <a:cubicBezTo>
                        <a:pt x="8386" y="22471"/>
                        <a:pt x="27801" y="4770"/>
                        <a:pt x="62063" y="1914"/>
                      </a:cubicBezTo>
                      <a:cubicBezTo>
                        <a:pt x="70628" y="1343"/>
                        <a:pt x="79193" y="772"/>
                        <a:pt x="87188" y="201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8" name="Forme libre : forme 167">
                  <a:extLst>
                    <a:ext uri="{FF2B5EF4-FFF2-40B4-BE49-F238E27FC236}">
                      <a16:creationId xmlns:a16="http://schemas.microsoft.com/office/drawing/2014/main" id="{9F231B24-1D27-4C0E-99A2-A4FFC6911630}"/>
                    </a:ext>
                  </a:extLst>
                </p:cNvPr>
                <p:cNvSpPr/>
                <p:nvPr/>
              </p:nvSpPr>
              <p:spPr>
                <a:xfrm>
                  <a:off x="9287599" y="2747908"/>
                  <a:ext cx="163738" cy="171131"/>
                </a:xfrm>
                <a:custGeom>
                  <a:avLst/>
                  <a:gdLst>
                    <a:gd name="connsiteX0" fmla="*/ 163738 w 163738"/>
                    <a:gd name="connsiteY0" fmla="*/ 101502 h 171131"/>
                    <a:gd name="connsiteX1" fmla="*/ 63809 w 163738"/>
                    <a:gd name="connsiteY1" fmla="*/ 162031 h 171131"/>
                    <a:gd name="connsiteX2" fmla="*/ 6707 w 163738"/>
                    <a:gd name="connsiteY2" fmla="*/ 92937 h 171131"/>
                    <a:gd name="connsiteX3" fmla="*/ 27835 w 163738"/>
                    <a:gd name="connsiteY3" fmla="*/ 15278 h 171131"/>
                    <a:gd name="connsiteX4" fmla="*/ 108349 w 163738"/>
                    <a:gd name="connsiteY4" fmla="*/ 16420 h 171131"/>
                    <a:gd name="connsiteX5" fmla="*/ 163738 w 163738"/>
                    <a:gd name="connsiteY5" fmla="*/ 101502 h 171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738" h="171131">
                      <a:moveTo>
                        <a:pt x="163738" y="101502"/>
                      </a:moveTo>
                      <a:cubicBezTo>
                        <a:pt x="163738" y="156321"/>
                        <a:pt x="106065" y="187727"/>
                        <a:pt x="63809" y="162031"/>
                      </a:cubicBezTo>
                      <a:cubicBezTo>
                        <a:pt x="36971" y="146042"/>
                        <a:pt x="18698" y="121488"/>
                        <a:pt x="6707" y="92937"/>
                      </a:cubicBezTo>
                      <a:cubicBezTo>
                        <a:pt x="-6998" y="60389"/>
                        <a:pt x="425" y="35835"/>
                        <a:pt x="27835" y="15278"/>
                      </a:cubicBezTo>
                      <a:cubicBezTo>
                        <a:pt x="55244" y="-5279"/>
                        <a:pt x="80940" y="-5279"/>
                        <a:pt x="108349" y="16420"/>
                      </a:cubicBezTo>
                      <a:cubicBezTo>
                        <a:pt x="138042" y="40974"/>
                        <a:pt x="162026" y="68383"/>
                        <a:pt x="163738" y="101502"/>
                      </a:cubicBezTo>
                      <a:close/>
                    </a:path>
                  </a:pathLst>
                </a:custGeom>
                <a:solidFill>
                  <a:srgbClr val="E20916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9C85FD1E-D581-4056-B09F-E5951A803803}"/>
                    </a:ext>
                  </a:extLst>
                </p:cNvPr>
                <p:cNvSpPr/>
                <p:nvPr/>
              </p:nvSpPr>
              <p:spPr>
                <a:xfrm>
                  <a:off x="8078583" y="3245666"/>
                  <a:ext cx="78255" cy="83404"/>
                </a:xfrm>
                <a:custGeom>
                  <a:avLst/>
                  <a:gdLst>
                    <a:gd name="connsiteX0" fmla="*/ 38271 w 78255"/>
                    <a:gd name="connsiteY0" fmla="*/ 83405 h 83404"/>
                    <a:gd name="connsiteX1" fmla="*/ 12 w 78255"/>
                    <a:gd name="connsiteY1" fmla="*/ 46288 h 83404"/>
                    <a:gd name="connsiteX2" fmla="*/ 34273 w 78255"/>
                    <a:gd name="connsiteY2" fmla="*/ 35 h 83404"/>
                    <a:gd name="connsiteX3" fmla="*/ 78242 w 78255"/>
                    <a:gd name="connsiteY3" fmla="*/ 48001 h 83404"/>
                    <a:gd name="connsiteX4" fmla="*/ 38271 w 78255"/>
                    <a:gd name="connsiteY4" fmla="*/ 83405 h 8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255" h="83404">
                      <a:moveTo>
                        <a:pt x="38271" y="83405"/>
                      </a:moveTo>
                      <a:cubicBezTo>
                        <a:pt x="16571" y="83405"/>
                        <a:pt x="583" y="67416"/>
                        <a:pt x="12" y="46288"/>
                      </a:cubicBezTo>
                      <a:cubicBezTo>
                        <a:pt x="-559" y="25731"/>
                        <a:pt x="19427" y="-1107"/>
                        <a:pt x="34273" y="35"/>
                      </a:cubicBezTo>
                      <a:cubicBezTo>
                        <a:pt x="49691" y="1177"/>
                        <a:pt x="77671" y="30870"/>
                        <a:pt x="78242" y="48001"/>
                      </a:cubicBezTo>
                      <a:cubicBezTo>
                        <a:pt x="78813" y="66274"/>
                        <a:pt x="60540" y="83405"/>
                        <a:pt x="38271" y="83405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D218A97E-97B7-41DB-8C09-1A7E9D1641B4}"/>
                    </a:ext>
                  </a:extLst>
                </p:cNvPr>
                <p:cNvSpPr/>
                <p:nvPr/>
              </p:nvSpPr>
              <p:spPr>
                <a:xfrm>
                  <a:off x="8091983" y="3140598"/>
                  <a:ext cx="73175" cy="79977"/>
                </a:xfrm>
                <a:custGeom>
                  <a:avLst/>
                  <a:gdLst>
                    <a:gd name="connsiteX0" fmla="*/ 44857 w 73175"/>
                    <a:gd name="connsiteY0" fmla="*/ 79978 h 79977"/>
                    <a:gd name="connsiteX1" fmla="*/ 317 w 73175"/>
                    <a:gd name="connsiteY1" fmla="*/ 30870 h 79977"/>
                    <a:gd name="connsiteX2" fmla="*/ 37434 w 73175"/>
                    <a:gd name="connsiteY2" fmla="*/ 35 h 79977"/>
                    <a:gd name="connsiteX3" fmla="*/ 72837 w 73175"/>
                    <a:gd name="connsiteY3" fmla="*/ 41719 h 79977"/>
                    <a:gd name="connsiteX4" fmla="*/ 44857 w 73175"/>
                    <a:gd name="connsiteY4" fmla="*/ 79978 h 7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175" h="79977">
                      <a:moveTo>
                        <a:pt x="44857" y="79978"/>
                      </a:moveTo>
                      <a:cubicBezTo>
                        <a:pt x="31153" y="78836"/>
                        <a:pt x="-3680" y="40577"/>
                        <a:pt x="317" y="30870"/>
                      </a:cubicBezTo>
                      <a:cubicBezTo>
                        <a:pt x="6599" y="14310"/>
                        <a:pt x="18590" y="1748"/>
                        <a:pt x="37434" y="35"/>
                      </a:cubicBezTo>
                      <a:cubicBezTo>
                        <a:pt x="52852" y="-1108"/>
                        <a:pt x="76264" y="26302"/>
                        <a:pt x="72837" y="41719"/>
                      </a:cubicBezTo>
                      <a:cubicBezTo>
                        <a:pt x="68840" y="58279"/>
                        <a:pt x="61988" y="74268"/>
                        <a:pt x="44857" y="79978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DFCDF11A-AECE-4EE8-8AAC-6F2DA4C3DAD8}"/>
                    </a:ext>
                  </a:extLst>
                </p:cNvPr>
                <p:cNvSpPr/>
                <p:nvPr/>
              </p:nvSpPr>
              <p:spPr>
                <a:xfrm>
                  <a:off x="6757245" y="483657"/>
                  <a:ext cx="86891" cy="69283"/>
                </a:xfrm>
                <a:custGeom>
                  <a:avLst/>
                  <a:gdLst>
                    <a:gd name="connsiteX0" fmla="*/ 0 w 86891"/>
                    <a:gd name="connsiteY0" fmla="*/ 0 h 69283"/>
                    <a:gd name="connsiteX1" fmla="*/ 75946 w 86891"/>
                    <a:gd name="connsiteY1" fmla="*/ 18844 h 69283"/>
                    <a:gd name="connsiteX2" fmla="*/ 86225 w 86891"/>
                    <a:gd name="connsiteY2" fmla="*/ 32548 h 69283"/>
                    <a:gd name="connsiteX3" fmla="*/ 62813 w 86891"/>
                    <a:gd name="connsiteY3" fmla="*/ 66810 h 69283"/>
                    <a:gd name="connsiteX4" fmla="*/ 47395 w 86891"/>
                    <a:gd name="connsiteY4" fmla="*/ 60529 h 69283"/>
                    <a:gd name="connsiteX5" fmla="*/ 0 w 86891"/>
                    <a:gd name="connsiteY5" fmla="*/ 0 h 6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891" h="69283">
                      <a:moveTo>
                        <a:pt x="0" y="0"/>
                      </a:moveTo>
                      <a:cubicBezTo>
                        <a:pt x="31978" y="2855"/>
                        <a:pt x="53676" y="11420"/>
                        <a:pt x="75946" y="18844"/>
                      </a:cubicBezTo>
                      <a:cubicBezTo>
                        <a:pt x="82228" y="21128"/>
                        <a:pt x="89080" y="23983"/>
                        <a:pt x="86225" y="32548"/>
                      </a:cubicBezTo>
                      <a:cubicBezTo>
                        <a:pt x="82228" y="46253"/>
                        <a:pt x="73091" y="57673"/>
                        <a:pt x="62813" y="66810"/>
                      </a:cubicBezTo>
                      <a:cubicBezTo>
                        <a:pt x="54819" y="73662"/>
                        <a:pt x="50821" y="64526"/>
                        <a:pt x="47395" y="60529"/>
                      </a:cubicBezTo>
                      <a:cubicBezTo>
                        <a:pt x="32548" y="41685"/>
                        <a:pt x="18273" y="23412"/>
                        <a:pt x="0" y="0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2" name="Forme libre : forme 171">
                  <a:extLst>
                    <a:ext uri="{FF2B5EF4-FFF2-40B4-BE49-F238E27FC236}">
                      <a16:creationId xmlns:a16="http://schemas.microsoft.com/office/drawing/2014/main" id="{5D38FF17-E1C0-4C92-9095-12B5A408BD11}"/>
                    </a:ext>
                  </a:extLst>
                </p:cNvPr>
                <p:cNvSpPr/>
                <p:nvPr/>
              </p:nvSpPr>
              <p:spPr>
                <a:xfrm>
                  <a:off x="6569575" y="1867602"/>
                  <a:ext cx="87170" cy="77888"/>
                </a:xfrm>
                <a:custGeom>
                  <a:avLst/>
                  <a:gdLst>
                    <a:gd name="connsiteX0" fmla="*/ 87170 w 87170"/>
                    <a:gd name="connsiteY0" fmla="*/ 31053 h 77888"/>
                    <a:gd name="connsiteX1" fmla="*/ 42631 w 87170"/>
                    <a:gd name="connsiteY1" fmla="*/ 77877 h 77888"/>
                    <a:gd name="connsiteX2" fmla="*/ 946 w 87170"/>
                    <a:gd name="connsiteY2" fmla="*/ 25913 h 77888"/>
                    <a:gd name="connsiteX3" fmla="*/ 62616 w 87170"/>
                    <a:gd name="connsiteY3" fmla="*/ 788 h 77888"/>
                    <a:gd name="connsiteX4" fmla="*/ 87170 w 87170"/>
                    <a:gd name="connsiteY4" fmla="*/ 31053 h 7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70" h="77888">
                      <a:moveTo>
                        <a:pt x="87170" y="31053"/>
                      </a:moveTo>
                      <a:cubicBezTo>
                        <a:pt x="86599" y="59033"/>
                        <a:pt x="67755" y="78448"/>
                        <a:pt x="42631" y="77877"/>
                      </a:cubicBezTo>
                      <a:cubicBezTo>
                        <a:pt x="20931" y="77306"/>
                        <a:pt x="-5336" y="49326"/>
                        <a:pt x="946" y="25913"/>
                      </a:cubicBezTo>
                      <a:cubicBezTo>
                        <a:pt x="8940" y="-4351"/>
                        <a:pt x="40917" y="5357"/>
                        <a:pt x="62616" y="788"/>
                      </a:cubicBezTo>
                      <a:cubicBezTo>
                        <a:pt x="86028" y="-4351"/>
                        <a:pt x="85457" y="16777"/>
                        <a:pt x="87170" y="31053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77E0FCD4-DDE6-4C2E-B1AD-106FCD16BE42}"/>
                    </a:ext>
                  </a:extLst>
                </p:cNvPr>
                <p:cNvSpPr/>
                <p:nvPr/>
              </p:nvSpPr>
              <p:spPr>
                <a:xfrm>
                  <a:off x="8400071" y="3221718"/>
                  <a:ext cx="86235" cy="101650"/>
                </a:xfrm>
                <a:custGeom>
                  <a:avLst/>
                  <a:gdLst>
                    <a:gd name="connsiteX0" fmla="*/ 86236 w 86235"/>
                    <a:gd name="connsiteY0" fmla="*/ 54247 h 101650"/>
                    <a:gd name="connsiteX1" fmla="*/ 46835 w 86235"/>
                    <a:gd name="connsiteY1" fmla="*/ 101642 h 101650"/>
                    <a:gd name="connsiteX2" fmla="*/ 11 w 86235"/>
                    <a:gd name="connsiteY2" fmla="*/ 39972 h 101650"/>
                    <a:gd name="connsiteX3" fmla="*/ 42838 w 86235"/>
                    <a:gd name="connsiteY3" fmla="*/ 0 h 101650"/>
                    <a:gd name="connsiteX4" fmla="*/ 86236 w 86235"/>
                    <a:gd name="connsiteY4" fmla="*/ 54247 h 10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235" h="101650">
                      <a:moveTo>
                        <a:pt x="86236" y="54247"/>
                      </a:moveTo>
                      <a:cubicBezTo>
                        <a:pt x="86236" y="79943"/>
                        <a:pt x="68534" y="101071"/>
                        <a:pt x="46835" y="101642"/>
                      </a:cubicBezTo>
                      <a:cubicBezTo>
                        <a:pt x="22852" y="102213"/>
                        <a:pt x="582" y="73091"/>
                        <a:pt x="11" y="39972"/>
                      </a:cubicBezTo>
                      <a:cubicBezTo>
                        <a:pt x="-560" y="19415"/>
                        <a:pt x="20568" y="0"/>
                        <a:pt x="42838" y="0"/>
                      </a:cubicBezTo>
                      <a:cubicBezTo>
                        <a:pt x="65679" y="0"/>
                        <a:pt x="86236" y="25125"/>
                        <a:pt x="86236" y="54247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4" name="Forme libre : forme 173">
                  <a:extLst>
                    <a:ext uri="{FF2B5EF4-FFF2-40B4-BE49-F238E27FC236}">
                      <a16:creationId xmlns:a16="http://schemas.microsoft.com/office/drawing/2014/main" id="{2873DE1E-A63F-4C02-B3CB-A66EBA50C811}"/>
                    </a:ext>
                  </a:extLst>
                </p:cNvPr>
                <p:cNvSpPr/>
                <p:nvPr/>
              </p:nvSpPr>
              <p:spPr>
                <a:xfrm>
                  <a:off x="8401418" y="3207442"/>
                  <a:ext cx="7799" cy="10288"/>
                </a:xfrm>
                <a:custGeom>
                  <a:avLst/>
                  <a:gdLst>
                    <a:gd name="connsiteX0" fmla="*/ 7800 w 7799"/>
                    <a:gd name="connsiteY0" fmla="*/ 5710 h 10288"/>
                    <a:gd name="connsiteX1" fmla="*/ 377 w 7799"/>
                    <a:gd name="connsiteY1" fmla="*/ 9136 h 10288"/>
                    <a:gd name="connsiteX2" fmla="*/ 2090 w 7799"/>
                    <a:gd name="connsiteY2" fmla="*/ 0 h 10288"/>
                    <a:gd name="connsiteX3" fmla="*/ 7800 w 7799"/>
                    <a:gd name="connsiteY3" fmla="*/ 5710 h 1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99" h="10288">
                      <a:moveTo>
                        <a:pt x="7800" y="5710"/>
                      </a:moveTo>
                      <a:cubicBezTo>
                        <a:pt x="5516" y="7423"/>
                        <a:pt x="3803" y="12563"/>
                        <a:pt x="377" y="9136"/>
                      </a:cubicBezTo>
                      <a:cubicBezTo>
                        <a:pt x="-765" y="7994"/>
                        <a:pt x="948" y="2855"/>
                        <a:pt x="2090" y="0"/>
                      </a:cubicBezTo>
                      <a:cubicBezTo>
                        <a:pt x="3803" y="1142"/>
                        <a:pt x="5516" y="3426"/>
                        <a:pt x="7800" y="5710"/>
                      </a:cubicBezTo>
                      <a:close/>
                    </a:path>
                  </a:pathLst>
                </a:custGeom>
                <a:solidFill>
                  <a:srgbClr val="E2081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58A49D45-5180-42EB-B2DA-4025B58BD247}"/>
                    </a:ext>
                  </a:extLst>
                </p:cNvPr>
                <p:cNvSpPr/>
                <p:nvPr/>
              </p:nvSpPr>
              <p:spPr>
                <a:xfrm>
                  <a:off x="8294178" y="1113088"/>
                  <a:ext cx="356583" cy="430152"/>
                </a:xfrm>
                <a:custGeom>
                  <a:avLst/>
                  <a:gdLst>
                    <a:gd name="connsiteX0" fmla="*/ 212115 w 356583"/>
                    <a:gd name="connsiteY0" fmla="*/ 259082 h 430152"/>
                    <a:gd name="connsiteX1" fmla="*/ 225819 w 356583"/>
                    <a:gd name="connsiteY1" fmla="*/ 241952 h 430152"/>
                    <a:gd name="connsiteX2" fmla="*/ 304621 w 356583"/>
                    <a:gd name="connsiteY2" fmla="*/ 214542 h 430152"/>
                    <a:gd name="connsiteX3" fmla="*/ 356584 w 356583"/>
                    <a:gd name="connsiteY3" fmla="*/ 289918 h 430152"/>
                    <a:gd name="connsiteX4" fmla="*/ 348019 w 356583"/>
                    <a:gd name="connsiteY4" fmla="*/ 312758 h 430152"/>
                    <a:gd name="connsiteX5" fmla="*/ 329745 w 356583"/>
                    <a:gd name="connsiteY5" fmla="*/ 301909 h 430152"/>
                    <a:gd name="connsiteX6" fmla="*/ 246947 w 356583"/>
                    <a:gd name="connsiteY6" fmla="*/ 295057 h 430152"/>
                    <a:gd name="connsiteX7" fmla="*/ 212686 w 356583"/>
                    <a:gd name="connsiteY7" fmla="*/ 381281 h 430152"/>
                    <a:gd name="connsiteX8" fmla="*/ 223535 w 356583"/>
                    <a:gd name="connsiteY8" fmla="*/ 425250 h 430152"/>
                    <a:gd name="connsiteX9" fmla="*/ 201836 w 356583"/>
                    <a:gd name="connsiteY9" fmla="*/ 428676 h 430152"/>
                    <a:gd name="connsiteX10" fmla="*/ 140737 w 356583"/>
                    <a:gd name="connsiteY10" fmla="*/ 424679 h 430152"/>
                    <a:gd name="connsiteX11" fmla="*/ 143592 w 356583"/>
                    <a:gd name="connsiteY11" fmla="*/ 369861 h 430152"/>
                    <a:gd name="connsiteX12" fmla="*/ 101336 w 356583"/>
                    <a:gd name="connsiteY12" fmla="*/ 289918 h 430152"/>
                    <a:gd name="connsiteX13" fmla="*/ 9401 w 356583"/>
                    <a:gd name="connsiteY13" fmla="*/ 315614 h 430152"/>
                    <a:gd name="connsiteX14" fmla="*/ 28245 w 356583"/>
                    <a:gd name="connsiteY14" fmla="*/ 228818 h 430152"/>
                    <a:gd name="connsiteX15" fmla="*/ 139595 w 356583"/>
                    <a:gd name="connsiteY15" fmla="*/ 248233 h 430152"/>
                    <a:gd name="connsiteX16" fmla="*/ 124748 w 356583"/>
                    <a:gd name="connsiteY16" fmla="*/ 197412 h 430152"/>
                    <a:gd name="connsiteX17" fmla="*/ 165291 w 356583"/>
                    <a:gd name="connsiteY17" fmla="*/ 7261 h 430152"/>
                    <a:gd name="connsiteX18" fmla="*/ 189274 w 356583"/>
                    <a:gd name="connsiteY18" fmla="*/ 10687 h 430152"/>
                    <a:gd name="connsiteX19" fmla="*/ 230388 w 356583"/>
                    <a:gd name="connsiteY19" fmla="*/ 199696 h 430152"/>
                    <a:gd name="connsiteX20" fmla="*/ 212115 w 356583"/>
                    <a:gd name="connsiteY20" fmla="*/ 259082 h 430152"/>
                    <a:gd name="connsiteX21" fmla="*/ 181279 w 356583"/>
                    <a:gd name="connsiteY21" fmla="*/ 228247 h 430152"/>
                    <a:gd name="connsiteX22" fmla="*/ 181279 w 356583"/>
                    <a:gd name="connsiteY22" fmla="*/ 46090 h 430152"/>
                    <a:gd name="connsiteX23" fmla="*/ 181279 w 356583"/>
                    <a:gd name="connsiteY23" fmla="*/ 228247 h 430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56583" h="430152">
                      <a:moveTo>
                        <a:pt x="212115" y="259082"/>
                      </a:moveTo>
                      <a:cubicBezTo>
                        <a:pt x="220109" y="248804"/>
                        <a:pt x="222964" y="245378"/>
                        <a:pt x="225819" y="241952"/>
                      </a:cubicBezTo>
                      <a:cubicBezTo>
                        <a:pt x="249231" y="211687"/>
                        <a:pt x="273785" y="203122"/>
                        <a:pt x="304621" y="214542"/>
                      </a:cubicBezTo>
                      <a:cubicBezTo>
                        <a:pt x="333172" y="224821"/>
                        <a:pt x="356584" y="259653"/>
                        <a:pt x="356584" y="289918"/>
                      </a:cubicBezTo>
                      <a:cubicBezTo>
                        <a:pt x="356584" y="298483"/>
                        <a:pt x="356013" y="308761"/>
                        <a:pt x="348019" y="312758"/>
                      </a:cubicBezTo>
                      <a:cubicBezTo>
                        <a:pt x="340024" y="316756"/>
                        <a:pt x="335456" y="306477"/>
                        <a:pt x="329745" y="301909"/>
                      </a:cubicBezTo>
                      <a:cubicBezTo>
                        <a:pt x="297197" y="277355"/>
                        <a:pt x="275498" y="275642"/>
                        <a:pt x="246947" y="295057"/>
                      </a:cubicBezTo>
                      <a:cubicBezTo>
                        <a:pt x="217254" y="315043"/>
                        <a:pt x="204120" y="347020"/>
                        <a:pt x="212686" y="381281"/>
                      </a:cubicBezTo>
                      <a:cubicBezTo>
                        <a:pt x="216112" y="396128"/>
                        <a:pt x="220109" y="410404"/>
                        <a:pt x="223535" y="425250"/>
                      </a:cubicBezTo>
                      <a:cubicBezTo>
                        <a:pt x="216683" y="431532"/>
                        <a:pt x="208689" y="428676"/>
                        <a:pt x="201836" y="428676"/>
                      </a:cubicBezTo>
                      <a:cubicBezTo>
                        <a:pt x="180708" y="428105"/>
                        <a:pt x="155012" y="434387"/>
                        <a:pt x="140737" y="424679"/>
                      </a:cubicBezTo>
                      <a:cubicBezTo>
                        <a:pt x="124748" y="413830"/>
                        <a:pt x="143021" y="389276"/>
                        <a:pt x="143592" y="369861"/>
                      </a:cubicBezTo>
                      <a:cubicBezTo>
                        <a:pt x="144163" y="330460"/>
                        <a:pt x="131029" y="303051"/>
                        <a:pt x="101336" y="289918"/>
                      </a:cubicBezTo>
                      <a:cubicBezTo>
                        <a:pt x="71072" y="276784"/>
                        <a:pt x="37381" y="285920"/>
                        <a:pt x="9401" y="315614"/>
                      </a:cubicBezTo>
                      <a:cubicBezTo>
                        <a:pt x="-7730" y="285349"/>
                        <a:pt x="-1448" y="255085"/>
                        <a:pt x="28245" y="228818"/>
                      </a:cubicBezTo>
                      <a:cubicBezTo>
                        <a:pt x="61364" y="199125"/>
                        <a:pt x="74498" y="201409"/>
                        <a:pt x="139595" y="248233"/>
                      </a:cubicBezTo>
                      <a:cubicBezTo>
                        <a:pt x="141308" y="228818"/>
                        <a:pt x="131029" y="213400"/>
                        <a:pt x="124748" y="197412"/>
                      </a:cubicBezTo>
                      <a:cubicBezTo>
                        <a:pt x="95626" y="124892"/>
                        <a:pt x="120180" y="63792"/>
                        <a:pt x="165291" y="7261"/>
                      </a:cubicBezTo>
                      <a:cubicBezTo>
                        <a:pt x="176711" y="-7586"/>
                        <a:pt x="182422" y="3834"/>
                        <a:pt x="189274" y="10687"/>
                      </a:cubicBezTo>
                      <a:cubicBezTo>
                        <a:pt x="239524" y="58653"/>
                        <a:pt x="256084" y="134028"/>
                        <a:pt x="230388" y="199696"/>
                      </a:cubicBezTo>
                      <a:cubicBezTo>
                        <a:pt x="224106" y="216255"/>
                        <a:pt x="213828" y="231102"/>
                        <a:pt x="212115" y="259082"/>
                      </a:cubicBezTo>
                      <a:close/>
                      <a:moveTo>
                        <a:pt x="181279" y="228247"/>
                      </a:moveTo>
                      <a:cubicBezTo>
                        <a:pt x="220109" y="159153"/>
                        <a:pt x="218396" y="84349"/>
                        <a:pt x="181279" y="46090"/>
                      </a:cubicBezTo>
                      <a:cubicBezTo>
                        <a:pt x="181279" y="104335"/>
                        <a:pt x="181279" y="163150"/>
                        <a:pt x="181279" y="228247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A241257-8CE1-4100-A535-DA2D5C624CDD}"/>
                    </a:ext>
                  </a:extLst>
                </p:cNvPr>
                <p:cNvSpPr/>
                <p:nvPr/>
              </p:nvSpPr>
              <p:spPr>
                <a:xfrm>
                  <a:off x="8062548" y="1686547"/>
                  <a:ext cx="352267" cy="430810"/>
                </a:xfrm>
                <a:custGeom>
                  <a:avLst/>
                  <a:gdLst>
                    <a:gd name="connsiteX0" fmla="*/ 213051 w 352267"/>
                    <a:gd name="connsiteY0" fmla="*/ 248082 h 430810"/>
                    <a:gd name="connsiteX1" fmla="*/ 322687 w 352267"/>
                    <a:gd name="connsiteY1" fmla="*/ 225241 h 430810"/>
                    <a:gd name="connsiteX2" fmla="*/ 346099 w 352267"/>
                    <a:gd name="connsiteY2" fmla="*/ 317747 h 430810"/>
                    <a:gd name="connsiteX3" fmla="*/ 326684 w 352267"/>
                    <a:gd name="connsiteY3" fmla="*/ 300617 h 430810"/>
                    <a:gd name="connsiteX4" fmla="*/ 247312 w 352267"/>
                    <a:gd name="connsiteY4" fmla="*/ 290909 h 430810"/>
                    <a:gd name="connsiteX5" fmla="*/ 208483 w 352267"/>
                    <a:gd name="connsiteY5" fmla="*/ 364571 h 430810"/>
                    <a:gd name="connsiteX6" fmla="*/ 212479 w 352267"/>
                    <a:gd name="connsiteY6" fmla="*/ 386841 h 430810"/>
                    <a:gd name="connsiteX7" fmla="*/ 177076 w 352267"/>
                    <a:gd name="connsiteY7" fmla="*/ 430810 h 430810"/>
                    <a:gd name="connsiteX8" fmla="*/ 126255 w 352267"/>
                    <a:gd name="connsiteY8" fmla="*/ 430810 h 430810"/>
                    <a:gd name="connsiteX9" fmla="*/ 140531 w 352267"/>
                    <a:gd name="connsiteY9" fmla="*/ 383986 h 430810"/>
                    <a:gd name="connsiteX10" fmla="*/ 107982 w 352267"/>
                    <a:gd name="connsiteY10" fmla="*/ 293193 h 430810"/>
                    <a:gd name="connsiteX11" fmla="*/ 20045 w 352267"/>
                    <a:gd name="connsiteY11" fmla="*/ 304043 h 430810"/>
                    <a:gd name="connsiteX12" fmla="*/ 630 w 352267"/>
                    <a:gd name="connsiteY12" fmla="*/ 297190 h 430810"/>
                    <a:gd name="connsiteX13" fmla="*/ 78860 w 352267"/>
                    <a:gd name="connsiteY13" fmla="*/ 210395 h 430810"/>
                    <a:gd name="connsiteX14" fmla="*/ 114264 w 352267"/>
                    <a:gd name="connsiteY14" fmla="*/ 226383 h 430810"/>
                    <a:gd name="connsiteX15" fmla="*/ 141673 w 352267"/>
                    <a:gd name="connsiteY15" fmla="*/ 256077 h 430810"/>
                    <a:gd name="connsiteX16" fmla="*/ 130252 w 352267"/>
                    <a:gd name="connsiteY16" fmla="*/ 213821 h 430810"/>
                    <a:gd name="connsiteX17" fmla="*/ 165085 w 352267"/>
                    <a:gd name="connsiteY17" fmla="*/ 8823 h 430810"/>
                    <a:gd name="connsiteX18" fmla="*/ 192494 w 352267"/>
                    <a:gd name="connsiteY18" fmla="*/ 11107 h 430810"/>
                    <a:gd name="connsiteX19" fmla="*/ 223329 w 352267"/>
                    <a:gd name="connsiteY19" fmla="*/ 210395 h 430810"/>
                    <a:gd name="connsiteX20" fmla="*/ 213051 w 352267"/>
                    <a:gd name="connsiteY20" fmla="*/ 248082 h 430810"/>
                    <a:gd name="connsiteX21" fmla="*/ 179360 w 352267"/>
                    <a:gd name="connsiteY21" fmla="*/ 44798 h 430810"/>
                    <a:gd name="connsiteX22" fmla="*/ 179360 w 352267"/>
                    <a:gd name="connsiteY22" fmla="*/ 218389 h 430810"/>
                    <a:gd name="connsiteX23" fmla="*/ 179360 w 352267"/>
                    <a:gd name="connsiteY23" fmla="*/ 44798 h 43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52267" h="430810">
                      <a:moveTo>
                        <a:pt x="213051" y="248082"/>
                      </a:moveTo>
                      <a:cubicBezTo>
                        <a:pt x="262730" y="208682"/>
                        <a:pt x="291852" y="202971"/>
                        <a:pt x="322687" y="225241"/>
                      </a:cubicBezTo>
                      <a:cubicBezTo>
                        <a:pt x="350097" y="245227"/>
                        <a:pt x="359804" y="281773"/>
                        <a:pt x="346099" y="317747"/>
                      </a:cubicBezTo>
                      <a:cubicBezTo>
                        <a:pt x="339247" y="312037"/>
                        <a:pt x="333537" y="306327"/>
                        <a:pt x="326684" y="300617"/>
                      </a:cubicBezTo>
                      <a:cubicBezTo>
                        <a:pt x="301559" y="280060"/>
                        <a:pt x="273579" y="276634"/>
                        <a:pt x="247312" y="290909"/>
                      </a:cubicBezTo>
                      <a:cubicBezTo>
                        <a:pt x="221616" y="305185"/>
                        <a:pt x="205056" y="335449"/>
                        <a:pt x="208483" y="364571"/>
                      </a:cubicBezTo>
                      <a:cubicBezTo>
                        <a:pt x="209053" y="371995"/>
                        <a:pt x="210766" y="379418"/>
                        <a:pt x="212479" y="386841"/>
                      </a:cubicBezTo>
                      <a:cubicBezTo>
                        <a:pt x="222758" y="430239"/>
                        <a:pt x="223329" y="430239"/>
                        <a:pt x="177076" y="430810"/>
                      </a:cubicBezTo>
                      <a:cubicBezTo>
                        <a:pt x="161087" y="430810"/>
                        <a:pt x="145099" y="430810"/>
                        <a:pt x="126255" y="430810"/>
                      </a:cubicBezTo>
                      <a:cubicBezTo>
                        <a:pt x="131394" y="414250"/>
                        <a:pt x="137105" y="399404"/>
                        <a:pt x="140531" y="383986"/>
                      </a:cubicBezTo>
                      <a:cubicBezTo>
                        <a:pt x="149096" y="347441"/>
                        <a:pt x="135962" y="311466"/>
                        <a:pt x="107982" y="293193"/>
                      </a:cubicBezTo>
                      <a:cubicBezTo>
                        <a:pt x="80573" y="275492"/>
                        <a:pt x="53735" y="278347"/>
                        <a:pt x="20045" y="304043"/>
                      </a:cubicBezTo>
                      <a:cubicBezTo>
                        <a:pt x="9195" y="312608"/>
                        <a:pt x="2343" y="315463"/>
                        <a:pt x="630" y="297190"/>
                      </a:cubicBezTo>
                      <a:cubicBezTo>
                        <a:pt x="-5081" y="247511"/>
                        <a:pt x="28610" y="209253"/>
                        <a:pt x="78860" y="210395"/>
                      </a:cubicBezTo>
                      <a:cubicBezTo>
                        <a:pt x="92564" y="210966"/>
                        <a:pt x="104556" y="215534"/>
                        <a:pt x="114264" y="226383"/>
                      </a:cubicBezTo>
                      <a:cubicBezTo>
                        <a:pt x="122258" y="235520"/>
                        <a:pt x="130823" y="244085"/>
                        <a:pt x="141673" y="256077"/>
                      </a:cubicBezTo>
                      <a:cubicBezTo>
                        <a:pt x="145099" y="237233"/>
                        <a:pt x="135391" y="225812"/>
                        <a:pt x="130252" y="213821"/>
                      </a:cubicBezTo>
                      <a:cubicBezTo>
                        <a:pt x="96562" y="137304"/>
                        <a:pt x="108553" y="69923"/>
                        <a:pt x="165085" y="8823"/>
                      </a:cubicBezTo>
                      <a:cubicBezTo>
                        <a:pt x="177647" y="-4881"/>
                        <a:pt x="183928" y="-1455"/>
                        <a:pt x="192494" y="11107"/>
                      </a:cubicBezTo>
                      <a:cubicBezTo>
                        <a:pt x="236463" y="72207"/>
                        <a:pt x="259304" y="136733"/>
                        <a:pt x="223329" y="210395"/>
                      </a:cubicBezTo>
                      <a:cubicBezTo>
                        <a:pt x="217619" y="222386"/>
                        <a:pt x="208483" y="233807"/>
                        <a:pt x="213051" y="248082"/>
                      </a:cubicBezTo>
                      <a:close/>
                      <a:moveTo>
                        <a:pt x="179360" y="44798"/>
                      </a:moveTo>
                      <a:cubicBezTo>
                        <a:pt x="179360" y="102471"/>
                        <a:pt x="179360" y="159003"/>
                        <a:pt x="179360" y="218389"/>
                      </a:cubicBezTo>
                      <a:cubicBezTo>
                        <a:pt x="216477" y="168710"/>
                        <a:pt x="215906" y="90480"/>
                        <a:pt x="179360" y="44798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D669C3CF-DBF4-4B8A-B82E-4FB270B87C43}"/>
                    </a:ext>
                  </a:extLst>
                </p:cNvPr>
                <p:cNvSpPr/>
                <p:nvPr/>
              </p:nvSpPr>
              <p:spPr>
                <a:xfrm>
                  <a:off x="7828476" y="1114123"/>
                  <a:ext cx="356114" cy="426615"/>
                </a:xfrm>
                <a:custGeom>
                  <a:avLst/>
                  <a:gdLst>
                    <a:gd name="connsiteX0" fmla="*/ 140482 w 356114"/>
                    <a:gd name="connsiteY0" fmla="*/ 242059 h 426615"/>
                    <a:gd name="connsiteX1" fmla="*/ 127349 w 356114"/>
                    <a:gd name="connsiteY1" fmla="*/ 204371 h 426615"/>
                    <a:gd name="connsiteX2" fmla="*/ 154187 w 356114"/>
                    <a:gd name="connsiteY2" fmla="*/ 19359 h 426615"/>
                    <a:gd name="connsiteX3" fmla="*/ 196443 w 356114"/>
                    <a:gd name="connsiteY3" fmla="*/ 17075 h 426615"/>
                    <a:gd name="connsiteX4" fmla="*/ 226707 w 356114"/>
                    <a:gd name="connsiteY4" fmla="*/ 207226 h 426615"/>
                    <a:gd name="connsiteX5" fmla="*/ 213002 w 356114"/>
                    <a:gd name="connsiteY5" fmla="*/ 252337 h 426615"/>
                    <a:gd name="connsiteX6" fmla="*/ 225565 w 356114"/>
                    <a:gd name="connsiteY6" fmla="*/ 240346 h 426615"/>
                    <a:gd name="connsiteX7" fmla="*/ 307221 w 356114"/>
                    <a:gd name="connsiteY7" fmla="*/ 214078 h 426615"/>
                    <a:gd name="connsiteX8" fmla="*/ 355758 w 356114"/>
                    <a:gd name="connsiteY8" fmla="*/ 294022 h 426615"/>
                    <a:gd name="connsiteX9" fmla="*/ 347764 w 356114"/>
                    <a:gd name="connsiteY9" fmla="*/ 311153 h 426615"/>
                    <a:gd name="connsiteX10" fmla="*/ 333488 w 356114"/>
                    <a:gd name="connsiteY10" fmla="*/ 303729 h 426615"/>
                    <a:gd name="connsiteX11" fmla="*/ 246693 w 356114"/>
                    <a:gd name="connsiteY11" fmla="*/ 292880 h 426615"/>
                    <a:gd name="connsiteX12" fmla="*/ 214145 w 356114"/>
                    <a:gd name="connsiteY12" fmla="*/ 387670 h 426615"/>
                    <a:gd name="connsiteX13" fmla="*/ 183880 w 356114"/>
                    <a:gd name="connsiteY13" fmla="*/ 426499 h 426615"/>
                    <a:gd name="connsiteX14" fmla="*/ 142195 w 356114"/>
                    <a:gd name="connsiteY14" fmla="*/ 377962 h 426615"/>
                    <a:gd name="connsiteX15" fmla="*/ 103937 w 356114"/>
                    <a:gd name="connsiteY15" fmla="*/ 287741 h 426615"/>
                    <a:gd name="connsiteX16" fmla="*/ 10289 w 356114"/>
                    <a:gd name="connsiteY16" fmla="*/ 313437 h 426615"/>
                    <a:gd name="connsiteX17" fmla="*/ 27420 w 356114"/>
                    <a:gd name="connsiteY17" fmla="*/ 227212 h 426615"/>
                    <a:gd name="connsiteX18" fmla="*/ 109076 w 356114"/>
                    <a:gd name="connsiteY18" fmla="*/ 220931 h 426615"/>
                    <a:gd name="connsiteX19" fmla="*/ 137056 w 356114"/>
                    <a:gd name="connsiteY19" fmla="*/ 244914 h 426615"/>
                    <a:gd name="connsiteX20" fmla="*/ 141624 w 356114"/>
                    <a:gd name="connsiteY20" fmla="*/ 247769 h 426615"/>
                    <a:gd name="connsiteX21" fmla="*/ 140482 w 356114"/>
                    <a:gd name="connsiteY21" fmla="*/ 242059 h 426615"/>
                    <a:gd name="connsiteX22" fmla="*/ 182167 w 356114"/>
                    <a:gd name="connsiteY22" fmla="*/ 39345 h 426615"/>
                    <a:gd name="connsiteX23" fmla="*/ 182167 w 356114"/>
                    <a:gd name="connsiteY23" fmla="*/ 226641 h 426615"/>
                    <a:gd name="connsiteX24" fmla="*/ 182167 w 356114"/>
                    <a:gd name="connsiteY24" fmla="*/ 39345 h 426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56114" h="426615">
                      <a:moveTo>
                        <a:pt x="140482" y="242059"/>
                      </a:moveTo>
                      <a:cubicBezTo>
                        <a:pt x="135914" y="229496"/>
                        <a:pt x="132488" y="216363"/>
                        <a:pt x="127349" y="204371"/>
                      </a:cubicBezTo>
                      <a:cubicBezTo>
                        <a:pt x="97085" y="136990"/>
                        <a:pt x="115357" y="76462"/>
                        <a:pt x="154187" y="19359"/>
                      </a:cubicBezTo>
                      <a:cubicBezTo>
                        <a:pt x="171318" y="-5766"/>
                        <a:pt x="178741" y="-6337"/>
                        <a:pt x="196443" y="17075"/>
                      </a:cubicBezTo>
                      <a:cubicBezTo>
                        <a:pt x="240412" y="74749"/>
                        <a:pt x="262682" y="136419"/>
                        <a:pt x="226707" y="207226"/>
                      </a:cubicBezTo>
                      <a:cubicBezTo>
                        <a:pt x="219855" y="220931"/>
                        <a:pt x="210147" y="235206"/>
                        <a:pt x="213002" y="252337"/>
                      </a:cubicBezTo>
                      <a:cubicBezTo>
                        <a:pt x="220426" y="250624"/>
                        <a:pt x="222139" y="244914"/>
                        <a:pt x="225565" y="240346"/>
                      </a:cubicBezTo>
                      <a:cubicBezTo>
                        <a:pt x="249548" y="208939"/>
                        <a:pt x="274673" y="200945"/>
                        <a:pt x="307221" y="214078"/>
                      </a:cubicBezTo>
                      <a:cubicBezTo>
                        <a:pt x="337486" y="226641"/>
                        <a:pt x="359184" y="262616"/>
                        <a:pt x="355758" y="294022"/>
                      </a:cubicBezTo>
                      <a:cubicBezTo>
                        <a:pt x="355187" y="300874"/>
                        <a:pt x="354616" y="308297"/>
                        <a:pt x="347764" y="311153"/>
                      </a:cubicBezTo>
                      <a:cubicBezTo>
                        <a:pt x="341483" y="314008"/>
                        <a:pt x="338057" y="307155"/>
                        <a:pt x="333488" y="303729"/>
                      </a:cubicBezTo>
                      <a:cubicBezTo>
                        <a:pt x="294088" y="274036"/>
                        <a:pt x="276957" y="271752"/>
                        <a:pt x="246693" y="292880"/>
                      </a:cubicBezTo>
                      <a:cubicBezTo>
                        <a:pt x="215286" y="314579"/>
                        <a:pt x="203866" y="347698"/>
                        <a:pt x="214145" y="387670"/>
                      </a:cubicBezTo>
                      <a:cubicBezTo>
                        <a:pt x="224423" y="427070"/>
                        <a:pt x="224423" y="427070"/>
                        <a:pt x="183880" y="426499"/>
                      </a:cubicBezTo>
                      <a:cubicBezTo>
                        <a:pt x="134772" y="426499"/>
                        <a:pt x="134772" y="426499"/>
                        <a:pt x="142195" y="377962"/>
                      </a:cubicBezTo>
                      <a:cubicBezTo>
                        <a:pt x="148477" y="335707"/>
                        <a:pt x="134201" y="302016"/>
                        <a:pt x="103937" y="287741"/>
                      </a:cubicBezTo>
                      <a:cubicBezTo>
                        <a:pt x="73102" y="273465"/>
                        <a:pt x="36556" y="283172"/>
                        <a:pt x="10289" y="313437"/>
                      </a:cubicBezTo>
                      <a:cubicBezTo>
                        <a:pt x="-7984" y="284885"/>
                        <a:pt x="-1703" y="253479"/>
                        <a:pt x="27420" y="227212"/>
                      </a:cubicBezTo>
                      <a:cubicBezTo>
                        <a:pt x="55971" y="201516"/>
                        <a:pt x="81096" y="199232"/>
                        <a:pt x="109076" y="220931"/>
                      </a:cubicBezTo>
                      <a:cubicBezTo>
                        <a:pt x="118783" y="228354"/>
                        <a:pt x="127920" y="236919"/>
                        <a:pt x="137056" y="244914"/>
                      </a:cubicBezTo>
                      <a:cubicBezTo>
                        <a:pt x="138198" y="247198"/>
                        <a:pt x="139340" y="250053"/>
                        <a:pt x="141624" y="247769"/>
                      </a:cubicBezTo>
                      <a:cubicBezTo>
                        <a:pt x="142195" y="247769"/>
                        <a:pt x="141053" y="244343"/>
                        <a:pt x="140482" y="242059"/>
                      </a:cubicBezTo>
                      <a:close/>
                      <a:moveTo>
                        <a:pt x="182167" y="39345"/>
                      </a:moveTo>
                      <a:cubicBezTo>
                        <a:pt x="182167" y="104442"/>
                        <a:pt x="182167" y="161544"/>
                        <a:pt x="182167" y="226641"/>
                      </a:cubicBezTo>
                      <a:cubicBezTo>
                        <a:pt x="215858" y="161544"/>
                        <a:pt x="216428" y="103871"/>
                        <a:pt x="182167" y="39345"/>
                      </a:cubicBezTo>
                      <a:close/>
                    </a:path>
                  </a:pathLst>
                </a:custGeom>
                <a:solidFill>
                  <a:srgbClr val="FDF8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8" name="Forme libre : forme 177">
                  <a:extLst>
                    <a:ext uri="{FF2B5EF4-FFF2-40B4-BE49-F238E27FC236}">
                      <a16:creationId xmlns:a16="http://schemas.microsoft.com/office/drawing/2014/main" id="{ABF7EF80-3256-4D06-A6FE-D73242427540}"/>
                    </a:ext>
                  </a:extLst>
                </p:cNvPr>
                <p:cNvSpPr/>
                <p:nvPr/>
              </p:nvSpPr>
              <p:spPr>
                <a:xfrm>
                  <a:off x="7747215" y="1589160"/>
                  <a:ext cx="986404" cy="35403"/>
                </a:xfrm>
                <a:custGeom>
                  <a:avLst/>
                  <a:gdLst>
                    <a:gd name="connsiteX0" fmla="*/ 490125 w 986404"/>
                    <a:gd name="connsiteY0" fmla="*/ 34261 h 35403"/>
                    <a:gd name="connsiteX1" fmla="*/ 25311 w 986404"/>
                    <a:gd name="connsiteY1" fmla="*/ 34261 h 35403"/>
                    <a:gd name="connsiteX2" fmla="*/ 186 w 986404"/>
                    <a:gd name="connsiteY2" fmla="*/ 21128 h 35403"/>
                    <a:gd name="connsiteX3" fmla="*/ 24169 w 986404"/>
                    <a:gd name="connsiteY3" fmla="*/ 0 h 35403"/>
                    <a:gd name="connsiteX4" fmla="*/ 400474 w 986404"/>
                    <a:gd name="connsiteY4" fmla="*/ 2284 h 35403"/>
                    <a:gd name="connsiteX5" fmla="*/ 959506 w 986404"/>
                    <a:gd name="connsiteY5" fmla="*/ 4568 h 35403"/>
                    <a:gd name="connsiteX6" fmla="*/ 984061 w 986404"/>
                    <a:gd name="connsiteY6" fmla="*/ 11420 h 35403"/>
                    <a:gd name="connsiteX7" fmla="*/ 963504 w 986404"/>
                    <a:gd name="connsiteY7" fmla="*/ 35404 h 35403"/>
                    <a:gd name="connsiteX8" fmla="*/ 490125 w 986404"/>
                    <a:gd name="connsiteY8" fmla="*/ 34261 h 3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6404" h="35403">
                      <a:moveTo>
                        <a:pt x="490125" y="34261"/>
                      </a:moveTo>
                      <a:cubicBezTo>
                        <a:pt x="335377" y="34261"/>
                        <a:pt x="180059" y="34261"/>
                        <a:pt x="25311" y="34261"/>
                      </a:cubicBezTo>
                      <a:cubicBezTo>
                        <a:pt x="15604" y="34261"/>
                        <a:pt x="1899" y="41114"/>
                        <a:pt x="186" y="21128"/>
                      </a:cubicBezTo>
                      <a:cubicBezTo>
                        <a:pt x="-1527" y="1713"/>
                        <a:pt x="8751" y="0"/>
                        <a:pt x="24169" y="0"/>
                      </a:cubicBezTo>
                      <a:cubicBezTo>
                        <a:pt x="149795" y="1142"/>
                        <a:pt x="275420" y="1713"/>
                        <a:pt x="400474" y="2284"/>
                      </a:cubicBezTo>
                      <a:cubicBezTo>
                        <a:pt x="586628" y="2855"/>
                        <a:pt x="773353" y="3426"/>
                        <a:pt x="959506" y="4568"/>
                      </a:cubicBezTo>
                      <a:cubicBezTo>
                        <a:pt x="968072" y="4568"/>
                        <a:pt x="979492" y="-1713"/>
                        <a:pt x="984061" y="11420"/>
                      </a:cubicBezTo>
                      <a:cubicBezTo>
                        <a:pt x="990913" y="30835"/>
                        <a:pt x="982347" y="35404"/>
                        <a:pt x="963504" y="35404"/>
                      </a:cubicBezTo>
                      <a:cubicBezTo>
                        <a:pt x="805330" y="34261"/>
                        <a:pt x="647727" y="34261"/>
                        <a:pt x="490125" y="34261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79" name="Forme libre : forme 178">
                  <a:extLst>
                    <a:ext uri="{FF2B5EF4-FFF2-40B4-BE49-F238E27FC236}">
                      <a16:creationId xmlns:a16="http://schemas.microsoft.com/office/drawing/2014/main" id="{93A8AEE6-72EC-4B0C-B250-8F7F0BAFB1BE}"/>
                    </a:ext>
                  </a:extLst>
                </p:cNvPr>
                <p:cNvSpPr/>
                <p:nvPr/>
              </p:nvSpPr>
              <p:spPr>
                <a:xfrm>
                  <a:off x="7908822" y="1022704"/>
                  <a:ext cx="667135" cy="32802"/>
                </a:xfrm>
                <a:custGeom>
                  <a:avLst/>
                  <a:gdLst>
                    <a:gd name="connsiteX0" fmla="*/ 667136 w 667135"/>
                    <a:gd name="connsiteY0" fmla="*/ 32548 h 32802"/>
                    <a:gd name="connsiteX1" fmla="*/ 284549 w 667135"/>
                    <a:gd name="connsiteY1" fmla="*/ 32548 h 32802"/>
                    <a:gd name="connsiteX2" fmla="*/ 21878 w 667135"/>
                    <a:gd name="connsiteY2" fmla="*/ 28551 h 32802"/>
                    <a:gd name="connsiteX3" fmla="*/ 179 w 667135"/>
                    <a:gd name="connsiteY3" fmla="*/ 22841 h 32802"/>
                    <a:gd name="connsiteX4" fmla="*/ 20736 w 667135"/>
                    <a:gd name="connsiteY4" fmla="*/ 3426 h 32802"/>
                    <a:gd name="connsiteX5" fmla="*/ 54997 w 667135"/>
                    <a:gd name="connsiteY5" fmla="*/ 0 h 32802"/>
                    <a:gd name="connsiteX6" fmla="*/ 628877 w 667135"/>
                    <a:gd name="connsiteY6" fmla="*/ 0 h 32802"/>
                    <a:gd name="connsiteX7" fmla="*/ 667136 w 667135"/>
                    <a:gd name="connsiteY7" fmla="*/ 32548 h 3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7135" h="32802">
                      <a:moveTo>
                        <a:pt x="667136" y="32548"/>
                      </a:moveTo>
                      <a:cubicBezTo>
                        <a:pt x="537513" y="32548"/>
                        <a:pt x="411317" y="33119"/>
                        <a:pt x="284549" y="32548"/>
                      </a:cubicBezTo>
                      <a:cubicBezTo>
                        <a:pt x="197183" y="31977"/>
                        <a:pt x="109245" y="30264"/>
                        <a:pt x="21878" y="28551"/>
                      </a:cubicBezTo>
                      <a:cubicBezTo>
                        <a:pt x="14455" y="28551"/>
                        <a:pt x="1892" y="33690"/>
                        <a:pt x="179" y="22841"/>
                      </a:cubicBezTo>
                      <a:cubicBezTo>
                        <a:pt x="-1534" y="10849"/>
                        <a:pt x="9315" y="5139"/>
                        <a:pt x="20736" y="3426"/>
                      </a:cubicBezTo>
                      <a:cubicBezTo>
                        <a:pt x="32156" y="1713"/>
                        <a:pt x="43577" y="0"/>
                        <a:pt x="54997" y="0"/>
                      </a:cubicBezTo>
                      <a:cubicBezTo>
                        <a:pt x="246290" y="0"/>
                        <a:pt x="437584" y="571"/>
                        <a:pt x="628877" y="0"/>
                      </a:cubicBezTo>
                      <a:cubicBezTo>
                        <a:pt x="650576" y="0"/>
                        <a:pt x="657999" y="11991"/>
                        <a:pt x="667136" y="32548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0" name="Forme libre : forme 179">
                  <a:extLst>
                    <a:ext uri="{FF2B5EF4-FFF2-40B4-BE49-F238E27FC236}">
                      <a16:creationId xmlns:a16="http://schemas.microsoft.com/office/drawing/2014/main" id="{FA869377-60F0-40A5-A49E-4D81A7E77606}"/>
                    </a:ext>
                  </a:extLst>
                </p:cNvPr>
                <p:cNvSpPr/>
                <p:nvPr/>
              </p:nvSpPr>
              <p:spPr>
                <a:xfrm>
                  <a:off x="7974098" y="2166465"/>
                  <a:ext cx="524770" cy="33715"/>
                </a:xfrm>
                <a:custGeom>
                  <a:avLst/>
                  <a:gdLst>
                    <a:gd name="connsiteX0" fmla="*/ 0 w 524770"/>
                    <a:gd name="connsiteY0" fmla="*/ 0 h 33715"/>
                    <a:gd name="connsiteX1" fmla="*/ 524771 w 524770"/>
                    <a:gd name="connsiteY1" fmla="*/ 0 h 33715"/>
                    <a:gd name="connsiteX2" fmla="*/ 471666 w 524770"/>
                    <a:gd name="connsiteY2" fmla="*/ 33690 h 33715"/>
                    <a:gd name="connsiteX3" fmla="*/ 69094 w 524770"/>
                    <a:gd name="connsiteY3" fmla="*/ 33690 h 33715"/>
                    <a:gd name="connsiteX4" fmla="*/ 0 w 524770"/>
                    <a:gd name="connsiteY4" fmla="*/ 0 h 33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770" h="33715">
                      <a:moveTo>
                        <a:pt x="0" y="0"/>
                      </a:moveTo>
                      <a:cubicBezTo>
                        <a:pt x="177017" y="0"/>
                        <a:pt x="349467" y="0"/>
                        <a:pt x="524771" y="0"/>
                      </a:cubicBezTo>
                      <a:cubicBezTo>
                        <a:pt x="512208" y="22270"/>
                        <a:pt x="498504" y="34261"/>
                        <a:pt x="471666" y="33690"/>
                      </a:cubicBezTo>
                      <a:cubicBezTo>
                        <a:pt x="337475" y="32548"/>
                        <a:pt x="203284" y="32548"/>
                        <a:pt x="69094" y="33690"/>
                      </a:cubicBezTo>
                      <a:cubicBezTo>
                        <a:pt x="40543" y="34261"/>
                        <a:pt x="19986" y="25125"/>
                        <a:pt x="0" y="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1" name="Forme libre : forme 180">
                  <a:extLst>
                    <a:ext uri="{FF2B5EF4-FFF2-40B4-BE49-F238E27FC236}">
                      <a16:creationId xmlns:a16="http://schemas.microsoft.com/office/drawing/2014/main" id="{F34A7599-4333-49A3-AE87-AAB19EFD01F1}"/>
                    </a:ext>
                  </a:extLst>
                </p:cNvPr>
                <p:cNvSpPr/>
                <p:nvPr/>
              </p:nvSpPr>
              <p:spPr>
                <a:xfrm>
                  <a:off x="7975240" y="937030"/>
                  <a:ext cx="524200" cy="34281"/>
                </a:xfrm>
                <a:custGeom>
                  <a:avLst/>
                  <a:gdLst>
                    <a:gd name="connsiteX0" fmla="*/ 524200 w 524200"/>
                    <a:gd name="connsiteY0" fmla="*/ 34282 h 34281"/>
                    <a:gd name="connsiteX1" fmla="*/ 0 w 524200"/>
                    <a:gd name="connsiteY1" fmla="*/ 34282 h 34281"/>
                    <a:gd name="connsiteX2" fmla="*/ 59387 w 524200"/>
                    <a:gd name="connsiteY2" fmla="*/ 20 h 34281"/>
                    <a:gd name="connsiteX3" fmla="*/ 467098 w 524200"/>
                    <a:gd name="connsiteY3" fmla="*/ 20 h 34281"/>
                    <a:gd name="connsiteX4" fmla="*/ 524200 w 524200"/>
                    <a:gd name="connsiteY4" fmla="*/ 34282 h 34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200" h="34281">
                      <a:moveTo>
                        <a:pt x="524200" y="34282"/>
                      </a:moveTo>
                      <a:cubicBezTo>
                        <a:pt x="347754" y="34282"/>
                        <a:pt x="175876" y="34282"/>
                        <a:pt x="0" y="34282"/>
                      </a:cubicBezTo>
                      <a:cubicBezTo>
                        <a:pt x="17131" y="13154"/>
                        <a:pt x="31978" y="20"/>
                        <a:pt x="59387" y="20"/>
                      </a:cubicBezTo>
                      <a:cubicBezTo>
                        <a:pt x="195290" y="1162"/>
                        <a:pt x="331194" y="1733"/>
                        <a:pt x="467098" y="20"/>
                      </a:cubicBezTo>
                      <a:cubicBezTo>
                        <a:pt x="493936" y="-551"/>
                        <a:pt x="508783" y="10870"/>
                        <a:pt x="524200" y="34282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2" name="Forme libre : forme 181">
                  <a:extLst>
                    <a:ext uri="{FF2B5EF4-FFF2-40B4-BE49-F238E27FC236}">
                      <a16:creationId xmlns:a16="http://schemas.microsoft.com/office/drawing/2014/main" id="{6DDA8847-44E4-4F42-BBA5-69C37604D2B1}"/>
                    </a:ext>
                  </a:extLst>
                </p:cNvPr>
                <p:cNvSpPr/>
                <p:nvPr/>
              </p:nvSpPr>
              <p:spPr>
                <a:xfrm>
                  <a:off x="8297298" y="1671233"/>
                  <a:ext cx="429981" cy="35557"/>
                </a:xfrm>
                <a:custGeom>
                  <a:avLst/>
                  <a:gdLst>
                    <a:gd name="connsiteX0" fmla="*/ 211279 w 429981"/>
                    <a:gd name="connsiteY0" fmla="*/ 35558 h 35557"/>
                    <a:gd name="connsiteX1" fmla="*/ 34261 w 429981"/>
                    <a:gd name="connsiteY1" fmla="*/ 30990 h 35557"/>
                    <a:gd name="connsiteX2" fmla="*/ 14276 w 429981"/>
                    <a:gd name="connsiteY2" fmla="*/ 28706 h 35557"/>
                    <a:gd name="connsiteX3" fmla="*/ 0 w 429981"/>
                    <a:gd name="connsiteY3" fmla="*/ 12717 h 35557"/>
                    <a:gd name="connsiteX4" fmla="*/ 14846 w 429981"/>
                    <a:gd name="connsiteY4" fmla="*/ 3010 h 35557"/>
                    <a:gd name="connsiteX5" fmla="*/ 40543 w 429981"/>
                    <a:gd name="connsiteY5" fmla="*/ 1296 h 35557"/>
                    <a:gd name="connsiteX6" fmla="*/ 407711 w 429981"/>
                    <a:gd name="connsiteY6" fmla="*/ 154 h 35557"/>
                    <a:gd name="connsiteX7" fmla="*/ 429981 w 429981"/>
                    <a:gd name="connsiteY7" fmla="*/ 16143 h 35557"/>
                    <a:gd name="connsiteX8" fmla="*/ 406569 w 429981"/>
                    <a:gd name="connsiteY8" fmla="*/ 34416 h 35557"/>
                    <a:gd name="connsiteX9" fmla="*/ 211279 w 429981"/>
                    <a:gd name="connsiteY9" fmla="*/ 35558 h 35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9981" h="35557">
                      <a:moveTo>
                        <a:pt x="211279" y="35558"/>
                      </a:moveTo>
                      <a:cubicBezTo>
                        <a:pt x="159316" y="34987"/>
                        <a:pt x="97074" y="36700"/>
                        <a:pt x="34261" y="30990"/>
                      </a:cubicBezTo>
                      <a:cubicBezTo>
                        <a:pt x="27409" y="30419"/>
                        <a:pt x="20557" y="30419"/>
                        <a:pt x="14276" y="28706"/>
                      </a:cubicBezTo>
                      <a:cubicBezTo>
                        <a:pt x="6852" y="26421"/>
                        <a:pt x="0" y="21282"/>
                        <a:pt x="0" y="12717"/>
                      </a:cubicBezTo>
                      <a:cubicBezTo>
                        <a:pt x="0" y="3580"/>
                        <a:pt x="9136" y="4151"/>
                        <a:pt x="14846" y="3010"/>
                      </a:cubicBezTo>
                      <a:cubicBezTo>
                        <a:pt x="23412" y="1296"/>
                        <a:pt x="31977" y="1296"/>
                        <a:pt x="40543" y="1296"/>
                      </a:cubicBezTo>
                      <a:cubicBezTo>
                        <a:pt x="162742" y="725"/>
                        <a:pt x="285512" y="725"/>
                        <a:pt x="407711" y="154"/>
                      </a:cubicBezTo>
                      <a:cubicBezTo>
                        <a:pt x="419132" y="154"/>
                        <a:pt x="429981" y="-2701"/>
                        <a:pt x="429981" y="16143"/>
                      </a:cubicBezTo>
                      <a:cubicBezTo>
                        <a:pt x="429981" y="34987"/>
                        <a:pt x="420274" y="34987"/>
                        <a:pt x="406569" y="34416"/>
                      </a:cubicBezTo>
                      <a:cubicBezTo>
                        <a:pt x="345470" y="35558"/>
                        <a:pt x="283799" y="35558"/>
                        <a:pt x="211279" y="35558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3" name="Forme libre : forme 182">
                  <a:extLst>
                    <a:ext uri="{FF2B5EF4-FFF2-40B4-BE49-F238E27FC236}">
                      <a16:creationId xmlns:a16="http://schemas.microsoft.com/office/drawing/2014/main" id="{F38DC3E0-7938-45B8-B9D6-6258105802DA}"/>
                    </a:ext>
                  </a:extLst>
                </p:cNvPr>
                <p:cNvSpPr/>
                <p:nvPr/>
              </p:nvSpPr>
              <p:spPr>
                <a:xfrm>
                  <a:off x="7751334" y="1672884"/>
                  <a:ext cx="432329" cy="34620"/>
                </a:xfrm>
                <a:custGeom>
                  <a:avLst/>
                  <a:gdLst>
                    <a:gd name="connsiteX0" fmla="*/ 432329 w 432329"/>
                    <a:gd name="connsiteY0" fmla="*/ 4784 h 34620"/>
                    <a:gd name="connsiteX1" fmla="*/ 398639 w 432329"/>
                    <a:gd name="connsiteY1" fmla="*/ 29338 h 34620"/>
                    <a:gd name="connsiteX2" fmla="*/ 25760 w 432329"/>
                    <a:gd name="connsiteY2" fmla="*/ 30480 h 34620"/>
                    <a:gd name="connsiteX3" fmla="*/ 64 w 432329"/>
                    <a:gd name="connsiteY3" fmla="*/ 11636 h 34620"/>
                    <a:gd name="connsiteX4" fmla="*/ 24618 w 432329"/>
                    <a:gd name="connsiteY4" fmla="*/ 787 h 34620"/>
                    <a:gd name="connsiteX5" fmla="*/ 400923 w 432329"/>
                    <a:gd name="connsiteY5" fmla="*/ 1929 h 34620"/>
                    <a:gd name="connsiteX6" fmla="*/ 432329 w 432329"/>
                    <a:gd name="connsiteY6" fmla="*/ 4784 h 34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2329" h="34620">
                      <a:moveTo>
                        <a:pt x="432329" y="4784"/>
                      </a:moveTo>
                      <a:cubicBezTo>
                        <a:pt x="426048" y="23628"/>
                        <a:pt x="414057" y="28767"/>
                        <a:pt x="398639" y="29338"/>
                      </a:cubicBezTo>
                      <a:cubicBezTo>
                        <a:pt x="274156" y="36761"/>
                        <a:pt x="150244" y="35619"/>
                        <a:pt x="25760" y="30480"/>
                      </a:cubicBezTo>
                      <a:cubicBezTo>
                        <a:pt x="13198" y="29909"/>
                        <a:pt x="-1078" y="29338"/>
                        <a:pt x="64" y="11636"/>
                      </a:cubicBezTo>
                      <a:cubicBezTo>
                        <a:pt x="1206" y="-4352"/>
                        <a:pt x="15482" y="787"/>
                        <a:pt x="24618" y="787"/>
                      </a:cubicBezTo>
                      <a:cubicBezTo>
                        <a:pt x="150244" y="787"/>
                        <a:pt x="275298" y="1358"/>
                        <a:pt x="400923" y="1929"/>
                      </a:cubicBezTo>
                      <a:cubicBezTo>
                        <a:pt x="410631" y="1929"/>
                        <a:pt x="420909" y="3642"/>
                        <a:pt x="432329" y="4784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4" name="Forme libre : forme 183">
                  <a:extLst>
                    <a:ext uri="{FF2B5EF4-FFF2-40B4-BE49-F238E27FC236}">
                      <a16:creationId xmlns:a16="http://schemas.microsoft.com/office/drawing/2014/main" id="{FC2D03EE-7DFB-46CD-ABC8-31C1DFFEBD6D}"/>
                    </a:ext>
                  </a:extLst>
                </p:cNvPr>
                <p:cNvSpPr/>
                <p:nvPr/>
              </p:nvSpPr>
              <p:spPr>
                <a:xfrm>
                  <a:off x="8337819" y="1753382"/>
                  <a:ext cx="375373" cy="33923"/>
                </a:xfrm>
                <a:custGeom>
                  <a:avLst/>
                  <a:gdLst>
                    <a:gd name="connsiteX0" fmla="*/ 192457 w 375373"/>
                    <a:gd name="connsiteY0" fmla="*/ 33923 h 33923"/>
                    <a:gd name="connsiteX1" fmla="*/ 43991 w 375373"/>
                    <a:gd name="connsiteY1" fmla="*/ 33923 h 33923"/>
                    <a:gd name="connsiteX2" fmla="*/ 13155 w 375373"/>
                    <a:gd name="connsiteY2" fmla="*/ 30497 h 33923"/>
                    <a:gd name="connsiteX3" fmla="*/ 22 w 375373"/>
                    <a:gd name="connsiteY3" fmla="*/ 13938 h 33923"/>
                    <a:gd name="connsiteX4" fmla="*/ 16582 w 375373"/>
                    <a:gd name="connsiteY4" fmla="*/ 4801 h 33923"/>
                    <a:gd name="connsiteX5" fmla="*/ 358625 w 375373"/>
                    <a:gd name="connsiteY5" fmla="*/ 233 h 33923"/>
                    <a:gd name="connsiteX6" fmla="*/ 375185 w 375373"/>
                    <a:gd name="connsiteY6" fmla="*/ 11654 h 33923"/>
                    <a:gd name="connsiteX7" fmla="*/ 354628 w 375373"/>
                    <a:gd name="connsiteY7" fmla="*/ 32210 h 33923"/>
                    <a:gd name="connsiteX8" fmla="*/ 191886 w 375373"/>
                    <a:gd name="connsiteY8" fmla="*/ 32210 h 33923"/>
                    <a:gd name="connsiteX9" fmla="*/ 192457 w 375373"/>
                    <a:gd name="connsiteY9" fmla="*/ 33923 h 3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5373" h="33923">
                      <a:moveTo>
                        <a:pt x="192457" y="33923"/>
                      </a:moveTo>
                      <a:cubicBezTo>
                        <a:pt x="142778" y="33923"/>
                        <a:pt x="93670" y="33923"/>
                        <a:pt x="43991" y="33923"/>
                      </a:cubicBezTo>
                      <a:cubicBezTo>
                        <a:pt x="33712" y="33923"/>
                        <a:pt x="23434" y="32210"/>
                        <a:pt x="13155" y="30497"/>
                      </a:cubicBezTo>
                      <a:cubicBezTo>
                        <a:pt x="4590" y="28784"/>
                        <a:pt x="22" y="22503"/>
                        <a:pt x="22" y="13938"/>
                      </a:cubicBezTo>
                      <a:cubicBezTo>
                        <a:pt x="-549" y="804"/>
                        <a:pt x="10300" y="5372"/>
                        <a:pt x="16582" y="4801"/>
                      </a:cubicBezTo>
                      <a:cubicBezTo>
                        <a:pt x="130786" y="-2622"/>
                        <a:pt x="244420" y="1375"/>
                        <a:pt x="358625" y="233"/>
                      </a:cubicBezTo>
                      <a:cubicBezTo>
                        <a:pt x="366620" y="233"/>
                        <a:pt x="376898" y="-2622"/>
                        <a:pt x="375185" y="11654"/>
                      </a:cubicBezTo>
                      <a:cubicBezTo>
                        <a:pt x="374042" y="24787"/>
                        <a:pt x="370046" y="32781"/>
                        <a:pt x="354628" y="32210"/>
                      </a:cubicBezTo>
                      <a:cubicBezTo>
                        <a:pt x="300380" y="31639"/>
                        <a:pt x="246133" y="32210"/>
                        <a:pt x="191886" y="32210"/>
                      </a:cubicBezTo>
                      <a:cubicBezTo>
                        <a:pt x="192457" y="32781"/>
                        <a:pt x="192457" y="33352"/>
                        <a:pt x="192457" y="3392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5" name="Forme libre : forme 184">
                  <a:extLst>
                    <a:ext uri="{FF2B5EF4-FFF2-40B4-BE49-F238E27FC236}">
                      <a16:creationId xmlns:a16="http://schemas.microsoft.com/office/drawing/2014/main" id="{7A2374EE-2701-4581-8863-1857479B283D}"/>
                    </a:ext>
                  </a:extLst>
                </p:cNvPr>
                <p:cNvSpPr/>
                <p:nvPr/>
              </p:nvSpPr>
              <p:spPr>
                <a:xfrm>
                  <a:off x="7761677" y="1753615"/>
                  <a:ext cx="376304" cy="34834"/>
                </a:xfrm>
                <a:custGeom>
                  <a:avLst/>
                  <a:gdLst>
                    <a:gd name="connsiteX0" fmla="*/ 190151 w 376304"/>
                    <a:gd name="connsiteY0" fmla="*/ 0 h 34834"/>
                    <a:gd name="connsiteX1" fmla="*/ 355177 w 376304"/>
                    <a:gd name="connsiteY1" fmla="*/ 0 h 34834"/>
                    <a:gd name="connsiteX2" fmla="*/ 376305 w 376304"/>
                    <a:gd name="connsiteY2" fmla="*/ 17702 h 34834"/>
                    <a:gd name="connsiteX3" fmla="*/ 355177 w 376304"/>
                    <a:gd name="connsiteY3" fmla="*/ 34833 h 34834"/>
                    <a:gd name="connsiteX4" fmla="*/ 41685 w 376304"/>
                    <a:gd name="connsiteY4" fmla="*/ 33690 h 34834"/>
                    <a:gd name="connsiteX5" fmla="*/ 18844 w 376304"/>
                    <a:gd name="connsiteY5" fmla="*/ 31406 h 34834"/>
                    <a:gd name="connsiteX6" fmla="*/ 0 w 376304"/>
                    <a:gd name="connsiteY6" fmla="*/ 13705 h 34834"/>
                    <a:gd name="connsiteX7" fmla="*/ 19415 w 376304"/>
                    <a:gd name="connsiteY7" fmla="*/ 4568 h 34834"/>
                    <a:gd name="connsiteX8" fmla="*/ 190151 w 376304"/>
                    <a:gd name="connsiteY8" fmla="*/ 3997 h 34834"/>
                    <a:gd name="connsiteX9" fmla="*/ 190151 w 376304"/>
                    <a:gd name="connsiteY9" fmla="*/ 0 h 3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6304" h="34834">
                      <a:moveTo>
                        <a:pt x="190151" y="0"/>
                      </a:moveTo>
                      <a:cubicBezTo>
                        <a:pt x="244969" y="0"/>
                        <a:pt x="300359" y="0"/>
                        <a:pt x="355177" y="0"/>
                      </a:cubicBezTo>
                      <a:cubicBezTo>
                        <a:pt x="368311" y="0"/>
                        <a:pt x="375734" y="1142"/>
                        <a:pt x="376305" y="17702"/>
                      </a:cubicBezTo>
                      <a:cubicBezTo>
                        <a:pt x="376305" y="35403"/>
                        <a:pt x="367168" y="34833"/>
                        <a:pt x="355177" y="34833"/>
                      </a:cubicBezTo>
                      <a:cubicBezTo>
                        <a:pt x="250679" y="34261"/>
                        <a:pt x="146182" y="34261"/>
                        <a:pt x="41685" y="33690"/>
                      </a:cubicBezTo>
                      <a:cubicBezTo>
                        <a:pt x="34261" y="33690"/>
                        <a:pt x="26267" y="32548"/>
                        <a:pt x="18844" y="31406"/>
                      </a:cubicBezTo>
                      <a:cubicBezTo>
                        <a:pt x="8565" y="30264"/>
                        <a:pt x="0" y="25125"/>
                        <a:pt x="0" y="13705"/>
                      </a:cubicBezTo>
                      <a:cubicBezTo>
                        <a:pt x="0" y="-571"/>
                        <a:pt x="12563" y="4568"/>
                        <a:pt x="19415" y="4568"/>
                      </a:cubicBezTo>
                      <a:cubicBezTo>
                        <a:pt x="76517" y="3997"/>
                        <a:pt x="133049" y="3997"/>
                        <a:pt x="190151" y="3997"/>
                      </a:cubicBezTo>
                      <a:cubicBezTo>
                        <a:pt x="190151" y="2855"/>
                        <a:pt x="190151" y="1713"/>
                        <a:pt x="190151" y="0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6" name="Forme libre : forme 185">
                  <a:extLst>
                    <a:ext uri="{FF2B5EF4-FFF2-40B4-BE49-F238E27FC236}">
                      <a16:creationId xmlns:a16="http://schemas.microsoft.com/office/drawing/2014/main" id="{5C28C5F0-2C01-4D8E-9CC6-353056F5B3C6}"/>
                    </a:ext>
                  </a:extLst>
                </p:cNvPr>
                <p:cNvSpPr/>
                <p:nvPr/>
              </p:nvSpPr>
              <p:spPr>
                <a:xfrm>
                  <a:off x="8063178" y="1102076"/>
                  <a:ext cx="354034" cy="34183"/>
                </a:xfrm>
                <a:custGeom>
                  <a:avLst/>
                  <a:gdLst>
                    <a:gd name="connsiteX0" fmla="*/ 0 w 354034"/>
                    <a:gd name="connsiteY0" fmla="*/ 4568 h 34183"/>
                    <a:gd name="connsiteX1" fmla="*/ 354035 w 354034"/>
                    <a:gd name="connsiteY1" fmla="*/ 0 h 34183"/>
                    <a:gd name="connsiteX2" fmla="*/ 319203 w 354034"/>
                    <a:gd name="connsiteY2" fmla="*/ 29122 h 34183"/>
                    <a:gd name="connsiteX3" fmla="*/ 43398 w 354034"/>
                    <a:gd name="connsiteY3" fmla="*/ 33119 h 34183"/>
                    <a:gd name="connsiteX4" fmla="*/ 0 w 354034"/>
                    <a:gd name="connsiteY4" fmla="*/ 4568 h 3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034" h="34183">
                      <a:moveTo>
                        <a:pt x="0" y="4568"/>
                      </a:moveTo>
                      <a:cubicBezTo>
                        <a:pt x="119344" y="-2855"/>
                        <a:pt x="235262" y="1713"/>
                        <a:pt x="354035" y="0"/>
                      </a:cubicBezTo>
                      <a:cubicBezTo>
                        <a:pt x="349467" y="20557"/>
                        <a:pt x="337475" y="27980"/>
                        <a:pt x="319203" y="29122"/>
                      </a:cubicBezTo>
                      <a:cubicBezTo>
                        <a:pt x="227268" y="35975"/>
                        <a:pt x="135333" y="34261"/>
                        <a:pt x="43398" y="33119"/>
                      </a:cubicBezTo>
                      <a:cubicBezTo>
                        <a:pt x="25696" y="33119"/>
                        <a:pt x="9707" y="27980"/>
                        <a:pt x="0" y="4568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7" name="Forme libre : forme 186">
                  <a:extLst>
                    <a:ext uri="{FF2B5EF4-FFF2-40B4-BE49-F238E27FC236}">
                      <a16:creationId xmlns:a16="http://schemas.microsoft.com/office/drawing/2014/main" id="{54F10A79-ABF6-4475-ACD0-00E8451A6B8F}"/>
                    </a:ext>
                  </a:extLst>
                </p:cNvPr>
                <p:cNvSpPr/>
                <p:nvPr/>
              </p:nvSpPr>
              <p:spPr>
                <a:xfrm>
                  <a:off x="7785089" y="1836622"/>
                  <a:ext cx="344327" cy="34805"/>
                </a:xfrm>
                <a:custGeom>
                  <a:avLst/>
                  <a:gdLst>
                    <a:gd name="connsiteX0" fmla="*/ 344328 w 344327"/>
                    <a:gd name="connsiteY0" fmla="*/ 10640 h 34805"/>
                    <a:gd name="connsiteX1" fmla="*/ 290651 w 344327"/>
                    <a:gd name="connsiteY1" fmla="*/ 28913 h 34805"/>
                    <a:gd name="connsiteX2" fmla="*/ 20557 w 344327"/>
                    <a:gd name="connsiteY2" fmla="*/ 31197 h 34805"/>
                    <a:gd name="connsiteX3" fmla="*/ 0 w 344327"/>
                    <a:gd name="connsiteY3" fmla="*/ 13495 h 34805"/>
                    <a:gd name="connsiteX4" fmla="*/ 18844 w 344327"/>
                    <a:gd name="connsiteY4" fmla="*/ 2075 h 34805"/>
                    <a:gd name="connsiteX5" fmla="*/ 326055 w 344327"/>
                    <a:gd name="connsiteY5" fmla="*/ 2646 h 34805"/>
                    <a:gd name="connsiteX6" fmla="*/ 344328 w 344327"/>
                    <a:gd name="connsiteY6" fmla="*/ 10640 h 34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327" h="34805">
                      <a:moveTo>
                        <a:pt x="344328" y="10640"/>
                      </a:moveTo>
                      <a:cubicBezTo>
                        <a:pt x="330623" y="28342"/>
                        <a:pt x="308924" y="27200"/>
                        <a:pt x="290651" y="28913"/>
                      </a:cubicBezTo>
                      <a:cubicBezTo>
                        <a:pt x="200430" y="36336"/>
                        <a:pt x="110779" y="36336"/>
                        <a:pt x="20557" y="31197"/>
                      </a:cubicBezTo>
                      <a:cubicBezTo>
                        <a:pt x="7423" y="30626"/>
                        <a:pt x="571" y="25487"/>
                        <a:pt x="0" y="13495"/>
                      </a:cubicBezTo>
                      <a:cubicBezTo>
                        <a:pt x="0" y="933"/>
                        <a:pt x="10850" y="2646"/>
                        <a:pt x="18844" y="2075"/>
                      </a:cubicBezTo>
                      <a:cubicBezTo>
                        <a:pt x="121057" y="-780"/>
                        <a:pt x="223842" y="-780"/>
                        <a:pt x="326055" y="2646"/>
                      </a:cubicBezTo>
                      <a:cubicBezTo>
                        <a:pt x="332907" y="2646"/>
                        <a:pt x="339759" y="3217"/>
                        <a:pt x="344328" y="10640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8" name="Forme libre : forme 187">
                  <a:extLst>
                    <a:ext uri="{FF2B5EF4-FFF2-40B4-BE49-F238E27FC236}">
                      <a16:creationId xmlns:a16="http://schemas.microsoft.com/office/drawing/2014/main" id="{4D7AEBF1-F32E-4B29-A234-44A33B56496B}"/>
                    </a:ext>
                  </a:extLst>
                </p:cNvPr>
                <p:cNvSpPr/>
                <p:nvPr/>
              </p:nvSpPr>
              <p:spPr>
                <a:xfrm>
                  <a:off x="8347548" y="1835774"/>
                  <a:ext cx="344626" cy="33433"/>
                </a:xfrm>
                <a:custGeom>
                  <a:avLst/>
                  <a:gdLst>
                    <a:gd name="connsiteX0" fmla="*/ 0 w 344626"/>
                    <a:gd name="connsiteY0" fmla="*/ 9776 h 33433"/>
                    <a:gd name="connsiteX1" fmla="*/ 46253 w 344626"/>
                    <a:gd name="connsiteY1" fmla="*/ 4637 h 33433"/>
                    <a:gd name="connsiteX2" fmla="*/ 326055 w 344626"/>
                    <a:gd name="connsiteY2" fmla="*/ 640 h 33433"/>
                    <a:gd name="connsiteX3" fmla="*/ 344328 w 344626"/>
                    <a:gd name="connsiteY3" fmla="*/ 8634 h 33433"/>
                    <a:gd name="connsiteX4" fmla="*/ 328910 w 344626"/>
                    <a:gd name="connsiteY4" fmla="*/ 28620 h 33433"/>
                    <a:gd name="connsiteX5" fmla="*/ 326055 w 344626"/>
                    <a:gd name="connsiteY5" fmla="*/ 29191 h 33433"/>
                    <a:gd name="connsiteX6" fmla="*/ 571 w 344626"/>
                    <a:gd name="connsiteY6" fmla="*/ 20054 h 33433"/>
                    <a:gd name="connsiteX7" fmla="*/ 0 w 344626"/>
                    <a:gd name="connsiteY7" fmla="*/ 9776 h 33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626" h="33433">
                      <a:moveTo>
                        <a:pt x="0" y="9776"/>
                      </a:moveTo>
                      <a:cubicBezTo>
                        <a:pt x="15418" y="8063"/>
                        <a:pt x="30835" y="5208"/>
                        <a:pt x="46253" y="4637"/>
                      </a:cubicBezTo>
                      <a:cubicBezTo>
                        <a:pt x="139330" y="2924"/>
                        <a:pt x="232407" y="1782"/>
                        <a:pt x="326055" y="640"/>
                      </a:cubicBezTo>
                      <a:cubicBezTo>
                        <a:pt x="332907" y="640"/>
                        <a:pt x="342615" y="-3358"/>
                        <a:pt x="344328" y="8634"/>
                      </a:cubicBezTo>
                      <a:cubicBezTo>
                        <a:pt x="346041" y="20054"/>
                        <a:pt x="340331" y="26336"/>
                        <a:pt x="328910" y="28620"/>
                      </a:cubicBezTo>
                      <a:cubicBezTo>
                        <a:pt x="327768" y="28620"/>
                        <a:pt x="327197" y="29191"/>
                        <a:pt x="326055" y="29191"/>
                      </a:cubicBezTo>
                      <a:cubicBezTo>
                        <a:pt x="217560" y="30333"/>
                        <a:pt x="108495" y="42324"/>
                        <a:pt x="571" y="20054"/>
                      </a:cubicBezTo>
                      <a:cubicBezTo>
                        <a:pt x="571" y="16628"/>
                        <a:pt x="571" y="13202"/>
                        <a:pt x="0" y="9776"/>
                      </a:cubicBezTo>
                      <a:close/>
                    </a:path>
                  </a:pathLst>
                </a:custGeom>
                <a:solidFill>
                  <a:srgbClr val="FDF9F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89" name="Forme libre : forme 188">
                  <a:extLst>
                    <a:ext uri="{FF2B5EF4-FFF2-40B4-BE49-F238E27FC236}">
                      <a16:creationId xmlns:a16="http://schemas.microsoft.com/office/drawing/2014/main" id="{7831FA00-EFE3-429F-AD2A-9EC21B255B60}"/>
                    </a:ext>
                  </a:extLst>
                </p:cNvPr>
                <p:cNvSpPr/>
                <p:nvPr/>
              </p:nvSpPr>
              <p:spPr>
                <a:xfrm>
                  <a:off x="8092746" y="1515355"/>
                  <a:ext cx="291368" cy="26646"/>
                </a:xfrm>
                <a:custGeom>
                  <a:avLst/>
                  <a:gdLst>
                    <a:gd name="connsiteX0" fmla="*/ 143452 w 291368"/>
                    <a:gd name="connsiteY0" fmla="*/ 143 h 26646"/>
                    <a:gd name="connsiteX1" fmla="*/ 271361 w 291368"/>
                    <a:gd name="connsiteY1" fmla="*/ 714 h 26646"/>
                    <a:gd name="connsiteX2" fmla="*/ 291347 w 291368"/>
                    <a:gd name="connsiteY2" fmla="*/ 9850 h 26646"/>
                    <a:gd name="connsiteX3" fmla="*/ 272503 w 291368"/>
                    <a:gd name="connsiteY3" fmla="*/ 23555 h 26646"/>
                    <a:gd name="connsiteX4" fmla="*/ 184566 w 291368"/>
                    <a:gd name="connsiteY4" fmla="*/ 26410 h 26646"/>
                    <a:gd name="connsiteX5" fmla="*/ 42380 w 291368"/>
                    <a:gd name="connsiteY5" fmla="*/ 25839 h 26646"/>
                    <a:gd name="connsiteX6" fmla="*/ 14400 w 291368"/>
                    <a:gd name="connsiteY6" fmla="*/ 22413 h 26646"/>
                    <a:gd name="connsiteX7" fmla="*/ 125 w 291368"/>
                    <a:gd name="connsiteY7" fmla="*/ 8137 h 26646"/>
                    <a:gd name="connsiteX8" fmla="*/ 16113 w 291368"/>
                    <a:gd name="connsiteY8" fmla="*/ 714 h 26646"/>
                    <a:gd name="connsiteX9" fmla="*/ 143452 w 291368"/>
                    <a:gd name="connsiteY9" fmla="*/ 143 h 26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1368" h="26646">
                      <a:moveTo>
                        <a:pt x="143452" y="143"/>
                      </a:moveTo>
                      <a:cubicBezTo>
                        <a:pt x="186279" y="143"/>
                        <a:pt x="228534" y="-428"/>
                        <a:pt x="271361" y="714"/>
                      </a:cubicBezTo>
                      <a:cubicBezTo>
                        <a:pt x="278214" y="714"/>
                        <a:pt x="290776" y="-2141"/>
                        <a:pt x="291347" y="9850"/>
                      </a:cubicBezTo>
                      <a:cubicBezTo>
                        <a:pt x="291918" y="20129"/>
                        <a:pt x="281069" y="22984"/>
                        <a:pt x="272503" y="23555"/>
                      </a:cubicBezTo>
                      <a:cubicBezTo>
                        <a:pt x="243381" y="25268"/>
                        <a:pt x="213688" y="26410"/>
                        <a:pt x="184566" y="26410"/>
                      </a:cubicBezTo>
                      <a:cubicBezTo>
                        <a:pt x="137171" y="26981"/>
                        <a:pt x="89776" y="26410"/>
                        <a:pt x="42380" y="25839"/>
                      </a:cubicBezTo>
                      <a:cubicBezTo>
                        <a:pt x="33244" y="25839"/>
                        <a:pt x="23537" y="24126"/>
                        <a:pt x="14400" y="22413"/>
                      </a:cubicBezTo>
                      <a:cubicBezTo>
                        <a:pt x="5835" y="21271"/>
                        <a:pt x="-1017" y="17273"/>
                        <a:pt x="125" y="8137"/>
                      </a:cubicBezTo>
                      <a:cubicBezTo>
                        <a:pt x="696" y="-999"/>
                        <a:pt x="9832" y="714"/>
                        <a:pt x="16113" y="714"/>
                      </a:cubicBezTo>
                      <a:cubicBezTo>
                        <a:pt x="57798" y="143"/>
                        <a:pt x="100625" y="143"/>
                        <a:pt x="143452" y="14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0" name="Forme libre : forme 189">
                  <a:extLst>
                    <a:ext uri="{FF2B5EF4-FFF2-40B4-BE49-F238E27FC236}">
                      <a16:creationId xmlns:a16="http://schemas.microsoft.com/office/drawing/2014/main" id="{2C102229-82EB-4CD9-A3FA-386AF81B5119}"/>
                    </a:ext>
                  </a:extLst>
                </p:cNvPr>
                <p:cNvSpPr/>
                <p:nvPr/>
              </p:nvSpPr>
              <p:spPr>
                <a:xfrm>
                  <a:off x="7910122" y="2083914"/>
                  <a:ext cx="243848" cy="34759"/>
                </a:xfrm>
                <a:custGeom>
                  <a:avLst/>
                  <a:gdLst>
                    <a:gd name="connsiteX0" fmla="*/ 243849 w 243848"/>
                    <a:gd name="connsiteY0" fmla="*/ 894 h 34759"/>
                    <a:gd name="connsiteX1" fmla="*/ 205590 w 243848"/>
                    <a:gd name="connsiteY1" fmla="*/ 34585 h 34759"/>
                    <a:gd name="connsiteX2" fmla="*/ 74826 w 243848"/>
                    <a:gd name="connsiteY2" fmla="*/ 33443 h 34759"/>
                    <a:gd name="connsiteX3" fmla="*/ 21150 w 243848"/>
                    <a:gd name="connsiteY3" fmla="*/ 28875 h 34759"/>
                    <a:gd name="connsiteX4" fmla="*/ 22 w 243848"/>
                    <a:gd name="connsiteY4" fmla="*/ 9460 h 34759"/>
                    <a:gd name="connsiteX5" fmla="*/ 22291 w 243848"/>
                    <a:gd name="connsiteY5" fmla="*/ 894 h 34759"/>
                    <a:gd name="connsiteX6" fmla="*/ 243849 w 243848"/>
                    <a:gd name="connsiteY6" fmla="*/ 894 h 34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848" h="34759">
                      <a:moveTo>
                        <a:pt x="243849" y="894"/>
                      </a:moveTo>
                      <a:cubicBezTo>
                        <a:pt x="241565" y="25448"/>
                        <a:pt x="231286" y="36298"/>
                        <a:pt x="205590" y="34585"/>
                      </a:cubicBezTo>
                      <a:cubicBezTo>
                        <a:pt x="162192" y="32301"/>
                        <a:pt x="118224" y="34014"/>
                        <a:pt x="74826" y="33443"/>
                      </a:cubicBezTo>
                      <a:cubicBezTo>
                        <a:pt x="57124" y="32872"/>
                        <a:pt x="38851" y="31159"/>
                        <a:pt x="21150" y="28875"/>
                      </a:cubicBezTo>
                      <a:cubicBezTo>
                        <a:pt x="10300" y="27162"/>
                        <a:pt x="-550" y="20309"/>
                        <a:pt x="22" y="9460"/>
                      </a:cubicBezTo>
                      <a:cubicBezTo>
                        <a:pt x="592" y="-4816"/>
                        <a:pt x="14868" y="1466"/>
                        <a:pt x="22291" y="894"/>
                      </a:cubicBezTo>
                      <a:cubicBezTo>
                        <a:pt x="95954" y="323"/>
                        <a:pt x="169616" y="894"/>
                        <a:pt x="243849" y="894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1" name="Forme libre : forme 190">
                  <a:extLst>
                    <a:ext uri="{FF2B5EF4-FFF2-40B4-BE49-F238E27FC236}">
                      <a16:creationId xmlns:a16="http://schemas.microsoft.com/office/drawing/2014/main" id="{A3801DB3-C962-4A86-A3AC-C86398EA97A7}"/>
                    </a:ext>
                  </a:extLst>
                </p:cNvPr>
                <p:cNvSpPr/>
                <p:nvPr/>
              </p:nvSpPr>
              <p:spPr>
                <a:xfrm>
                  <a:off x="8322708" y="2084809"/>
                  <a:ext cx="249822" cy="33547"/>
                </a:xfrm>
                <a:custGeom>
                  <a:avLst/>
                  <a:gdLst>
                    <a:gd name="connsiteX0" fmla="*/ 249823 w 249822"/>
                    <a:gd name="connsiteY0" fmla="*/ 0 h 33547"/>
                    <a:gd name="connsiteX1" fmla="*/ 208709 w 249822"/>
                    <a:gd name="connsiteY1" fmla="*/ 31977 h 33547"/>
                    <a:gd name="connsiteX2" fmla="*/ 27124 w 249822"/>
                    <a:gd name="connsiteY2" fmla="*/ 29122 h 33547"/>
                    <a:gd name="connsiteX3" fmla="*/ 5996 w 249822"/>
                    <a:gd name="connsiteY3" fmla="*/ 22270 h 33547"/>
                    <a:gd name="connsiteX4" fmla="*/ 9422 w 249822"/>
                    <a:gd name="connsiteY4" fmla="*/ 3997 h 33547"/>
                    <a:gd name="connsiteX5" fmla="*/ 28837 w 249822"/>
                    <a:gd name="connsiteY5" fmla="*/ 571 h 33547"/>
                    <a:gd name="connsiteX6" fmla="*/ 249823 w 249822"/>
                    <a:gd name="connsiteY6" fmla="*/ 0 h 33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9822" h="33547">
                      <a:moveTo>
                        <a:pt x="249823" y="0"/>
                      </a:moveTo>
                      <a:cubicBezTo>
                        <a:pt x="243542" y="23983"/>
                        <a:pt x="228124" y="31406"/>
                        <a:pt x="208709" y="31977"/>
                      </a:cubicBezTo>
                      <a:cubicBezTo>
                        <a:pt x="148181" y="33119"/>
                        <a:pt x="87652" y="35974"/>
                        <a:pt x="27124" y="29122"/>
                      </a:cubicBezTo>
                      <a:cubicBezTo>
                        <a:pt x="19700" y="27980"/>
                        <a:pt x="11706" y="28551"/>
                        <a:pt x="5996" y="22270"/>
                      </a:cubicBezTo>
                      <a:cubicBezTo>
                        <a:pt x="-857" y="14847"/>
                        <a:pt x="-4283" y="7423"/>
                        <a:pt x="9422" y="3997"/>
                      </a:cubicBezTo>
                      <a:cubicBezTo>
                        <a:pt x="15703" y="2284"/>
                        <a:pt x="22556" y="571"/>
                        <a:pt x="28837" y="571"/>
                      </a:cubicBezTo>
                      <a:cubicBezTo>
                        <a:pt x="101928" y="0"/>
                        <a:pt x="174448" y="0"/>
                        <a:pt x="249823" y="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2" name="Forme libre : forme 191">
                  <a:extLst>
                    <a:ext uri="{FF2B5EF4-FFF2-40B4-BE49-F238E27FC236}">
                      <a16:creationId xmlns:a16="http://schemas.microsoft.com/office/drawing/2014/main" id="{6E2FCD60-A67B-4643-8ABE-274138E24245}"/>
                    </a:ext>
                  </a:extLst>
                </p:cNvPr>
                <p:cNvSpPr/>
                <p:nvPr/>
              </p:nvSpPr>
              <p:spPr>
                <a:xfrm>
                  <a:off x="8108289" y="1184841"/>
                  <a:ext cx="262153" cy="31439"/>
                </a:xfrm>
                <a:custGeom>
                  <a:avLst/>
                  <a:gdLst>
                    <a:gd name="connsiteX0" fmla="*/ 133619 w 262153"/>
                    <a:gd name="connsiteY0" fmla="*/ 605 h 31439"/>
                    <a:gd name="connsiteX1" fmla="*/ 244969 w 262153"/>
                    <a:gd name="connsiteY1" fmla="*/ 605 h 31439"/>
                    <a:gd name="connsiteX2" fmla="*/ 262100 w 262153"/>
                    <a:gd name="connsiteY2" fmla="*/ 9170 h 31439"/>
                    <a:gd name="connsiteX3" fmla="*/ 248396 w 262153"/>
                    <a:gd name="connsiteY3" fmla="*/ 28014 h 31439"/>
                    <a:gd name="connsiteX4" fmla="*/ 228981 w 262153"/>
                    <a:gd name="connsiteY4" fmla="*/ 30869 h 31439"/>
                    <a:gd name="connsiteX5" fmla="*/ 23983 w 262153"/>
                    <a:gd name="connsiteY5" fmla="*/ 31440 h 31439"/>
                    <a:gd name="connsiteX6" fmla="*/ 0 w 262153"/>
                    <a:gd name="connsiteY6" fmla="*/ 14880 h 31439"/>
                    <a:gd name="connsiteX7" fmla="*/ 22841 w 262153"/>
                    <a:gd name="connsiteY7" fmla="*/ 2318 h 31439"/>
                    <a:gd name="connsiteX8" fmla="*/ 133619 w 262153"/>
                    <a:gd name="connsiteY8" fmla="*/ 1747 h 31439"/>
                    <a:gd name="connsiteX9" fmla="*/ 133619 w 262153"/>
                    <a:gd name="connsiteY9" fmla="*/ 605 h 31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2153" h="31439">
                      <a:moveTo>
                        <a:pt x="133619" y="605"/>
                      </a:moveTo>
                      <a:cubicBezTo>
                        <a:pt x="170736" y="605"/>
                        <a:pt x="207853" y="605"/>
                        <a:pt x="244969" y="605"/>
                      </a:cubicBezTo>
                      <a:cubicBezTo>
                        <a:pt x="251822" y="605"/>
                        <a:pt x="262100" y="-3393"/>
                        <a:pt x="262100" y="9170"/>
                      </a:cubicBezTo>
                      <a:cubicBezTo>
                        <a:pt x="262671" y="18306"/>
                        <a:pt x="258674" y="26301"/>
                        <a:pt x="248396" y="28014"/>
                      </a:cubicBezTo>
                      <a:cubicBezTo>
                        <a:pt x="242114" y="29156"/>
                        <a:pt x="235262" y="30869"/>
                        <a:pt x="228981" y="30869"/>
                      </a:cubicBezTo>
                      <a:cubicBezTo>
                        <a:pt x="160458" y="31440"/>
                        <a:pt x="92506" y="31440"/>
                        <a:pt x="23983" y="31440"/>
                      </a:cubicBezTo>
                      <a:cubicBezTo>
                        <a:pt x="11991" y="31440"/>
                        <a:pt x="0" y="31440"/>
                        <a:pt x="0" y="14880"/>
                      </a:cubicBezTo>
                      <a:cubicBezTo>
                        <a:pt x="0" y="-2822"/>
                        <a:pt x="14276" y="2889"/>
                        <a:pt x="22841" y="2318"/>
                      </a:cubicBezTo>
                      <a:cubicBezTo>
                        <a:pt x="59958" y="1747"/>
                        <a:pt x="97074" y="1747"/>
                        <a:pt x="133619" y="1747"/>
                      </a:cubicBezTo>
                      <a:cubicBezTo>
                        <a:pt x="133619" y="1747"/>
                        <a:pt x="133619" y="1176"/>
                        <a:pt x="133619" y="605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3" name="Forme libre : forme 192">
                  <a:extLst>
                    <a:ext uri="{FF2B5EF4-FFF2-40B4-BE49-F238E27FC236}">
                      <a16:creationId xmlns:a16="http://schemas.microsoft.com/office/drawing/2014/main" id="{9568A137-0464-45D4-A3A7-75D885C0C7F9}"/>
                    </a:ext>
                  </a:extLst>
                </p:cNvPr>
                <p:cNvSpPr/>
                <p:nvPr/>
              </p:nvSpPr>
              <p:spPr>
                <a:xfrm>
                  <a:off x="8450332" y="1920496"/>
                  <a:ext cx="211850" cy="33547"/>
                </a:xfrm>
                <a:custGeom>
                  <a:avLst/>
                  <a:gdLst>
                    <a:gd name="connsiteX0" fmla="*/ 102213 w 211850"/>
                    <a:gd name="connsiteY0" fmla="*/ 33548 h 33547"/>
                    <a:gd name="connsiteX1" fmla="*/ 17702 w 211850"/>
                    <a:gd name="connsiteY1" fmla="*/ 29551 h 33547"/>
                    <a:gd name="connsiteX2" fmla="*/ 0 w 211850"/>
                    <a:gd name="connsiteY2" fmla="*/ 12420 h 33547"/>
                    <a:gd name="connsiteX3" fmla="*/ 18273 w 211850"/>
                    <a:gd name="connsiteY3" fmla="*/ 428 h 33547"/>
                    <a:gd name="connsiteX4" fmla="*/ 192435 w 211850"/>
                    <a:gd name="connsiteY4" fmla="*/ 428 h 33547"/>
                    <a:gd name="connsiteX5" fmla="*/ 211850 w 211850"/>
                    <a:gd name="connsiteY5" fmla="*/ 11278 h 33547"/>
                    <a:gd name="connsiteX6" fmla="*/ 191864 w 211850"/>
                    <a:gd name="connsiteY6" fmla="*/ 30122 h 33547"/>
                    <a:gd name="connsiteX7" fmla="*/ 102213 w 211850"/>
                    <a:gd name="connsiteY7" fmla="*/ 33548 h 33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1850" h="33547">
                      <a:moveTo>
                        <a:pt x="102213" y="33548"/>
                      </a:moveTo>
                      <a:cubicBezTo>
                        <a:pt x="74804" y="32406"/>
                        <a:pt x="46253" y="30693"/>
                        <a:pt x="17702" y="29551"/>
                      </a:cubicBezTo>
                      <a:cubicBezTo>
                        <a:pt x="6281" y="28980"/>
                        <a:pt x="0" y="23840"/>
                        <a:pt x="0" y="12420"/>
                      </a:cubicBezTo>
                      <a:cubicBezTo>
                        <a:pt x="0" y="-714"/>
                        <a:pt x="10850" y="428"/>
                        <a:pt x="18273" y="428"/>
                      </a:cubicBezTo>
                      <a:cubicBezTo>
                        <a:pt x="76517" y="-143"/>
                        <a:pt x="134191" y="-143"/>
                        <a:pt x="192435" y="428"/>
                      </a:cubicBezTo>
                      <a:cubicBezTo>
                        <a:pt x="199859" y="428"/>
                        <a:pt x="211279" y="-1285"/>
                        <a:pt x="211850" y="11278"/>
                      </a:cubicBezTo>
                      <a:cubicBezTo>
                        <a:pt x="211850" y="23840"/>
                        <a:pt x="204427" y="29551"/>
                        <a:pt x="191864" y="30122"/>
                      </a:cubicBezTo>
                      <a:cubicBezTo>
                        <a:pt x="162171" y="30693"/>
                        <a:pt x="133049" y="32406"/>
                        <a:pt x="102213" y="33548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4" name="Forme libre : forme 193">
                  <a:extLst>
                    <a:ext uri="{FF2B5EF4-FFF2-40B4-BE49-F238E27FC236}">
                      <a16:creationId xmlns:a16="http://schemas.microsoft.com/office/drawing/2014/main" id="{CA4272EB-5F56-4565-8E6E-BBAC390D5BBA}"/>
                    </a:ext>
                  </a:extLst>
                </p:cNvPr>
                <p:cNvSpPr/>
                <p:nvPr/>
              </p:nvSpPr>
              <p:spPr>
                <a:xfrm>
                  <a:off x="7815924" y="1917499"/>
                  <a:ext cx="211304" cy="35846"/>
                </a:xfrm>
                <a:custGeom>
                  <a:avLst/>
                  <a:gdLst>
                    <a:gd name="connsiteX0" fmla="*/ 103355 w 211304"/>
                    <a:gd name="connsiteY0" fmla="*/ 0 h 35846"/>
                    <a:gd name="connsiteX1" fmla="*/ 197003 w 211304"/>
                    <a:gd name="connsiteY1" fmla="*/ 5139 h 35846"/>
                    <a:gd name="connsiteX2" fmla="*/ 211279 w 211304"/>
                    <a:gd name="connsiteY2" fmla="*/ 14276 h 35846"/>
                    <a:gd name="connsiteX3" fmla="*/ 200429 w 211304"/>
                    <a:gd name="connsiteY3" fmla="*/ 29693 h 35846"/>
                    <a:gd name="connsiteX4" fmla="*/ 189580 w 211304"/>
                    <a:gd name="connsiteY4" fmla="*/ 32548 h 35846"/>
                    <a:gd name="connsiteX5" fmla="*/ 15989 w 211304"/>
                    <a:gd name="connsiteY5" fmla="*/ 33120 h 35846"/>
                    <a:gd name="connsiteX6" fmla="*/ 0 w 211304"/>
                    <a:gd name="connsiteY6" fmla="*/ 17131 h 35846"/>
                    <a:gd name="connsiteX7" fmla="*/ 17702 w 211304"/>
                    <a:gd name="connsiteY7" fmla="*/ 3426 h 35846"/>
                    <a:gd name="connsiteX8" fmla="*/ 103355 w 211304"/>
                    <a:gd name="connsiteY8" fmla="*/ 3426 h 35846"/>
                    <a:gd name="connsiteX9" fmla="*/ 103355 w 211304"/>
                    <a:gd name="connsiteY9" fmla="*/ 0 h 35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1304" h="35846">
                      <a:moveTo>
                        <a:pt x="103355" y="0"/>
                      </a:moveTo>
                      <a:cubicBezTo>
                        <a:pt x="134762" y="1713"/>
                        <a:pt x="166168" y="2855"/>
                        <a:pt x="197003" y="5139"/>
                      </a:cubicBezTo>
                      <a:cubicBezTo>
                        <a:pt x="202714" y="5710"/>
                        <a:pt x="211850" y="4568"/>
                        <a:pt x="211279" y="14276"/>
                      </a:cubicBezTo>
                      <a:cubicBezTo>
                        <a:pt x="210708" y="21128"/>
                        <a:pt x="207282" y="26838"/>
                        <a:pt x="200429" y="29693"/>
                      </a:cubicBezTo>
                      <a:cubicBezTo>
                        <a:pt x="197003" y="30835"/>
                        <a:pt x="193006" y="32548"/>
                        <a:pt x="189580" y="32548"/>
                      </a:cubicBezTo>
                      <a:cubicBezTo>
                        <a:pt x="131906" y="37688"/>
                        <a:pt x="73662" y="35975"/>
                        <a:pt x="15989" y="33120"/>
                      </a:cubicBezTo>
                      <a:cubicBezTo>
                        <a:pt x="6281" y="32548"/>
                        <a:pt x="0" y="27980"/>
                        <a:pt x="0" y="17131"/>
                      </a:cubicBezTo>
                      <a:cubicBezTo>
                        <a:pt x="0" y="4568"/>
                        <a:pt x="9707" y="3426"/>
                        <a:pt x="17702" y="3426"/>
                      </a:cubicBezTo>
                      <a:cubicBezTo>
                        <a:pt x="46253" y="2855"/>
                        <a:pt x="74804" y="3426"/>
                        <a:pt x="103355" y="3426"/>
                      </a:cubicBezTo>
                      <a:cubicBezTo>
                        <a:pt x="103355" y="1713"/>
                        <a:pt x="103355" y="571"/>
                        <a:pt x="103355" y="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5" name="Forme libre : forme 194">
                  <a:extLst>
                    <a:ext uri="{FF2B5EF4-FFF2-40B4-BE49-F238E27FC236}">
                      <a16:creationId xmlns:a16="http://schemas.microsoft.com/office/drawing/2014/main" id="{16DA956F-EF38-4D37-9C13-9381B0CEE3B6}"/>
                    </a:ext>
                  </a:extLst>
                </p:cNvPr>
                <p:cNvSpPr/>
                <p:nvPr/>
              </p:nvSpPr>
              <p:spPr>
                <a:xfrm>
                  <a:off x="8116283" y="1268672"/>
                  <a:ext cx="240972" cy="32334"/>
                </a:xfrm>
                <a:custGeom>
                  <a:avLst/>
                  <a:gdLst>
                    <a:gd name="connsiteX0" fmla="*/ 0 w 240972"/>
                    <a:gd name="connsiteY0" fmla="*/ 6995 h 32334"/>
                    <a:gd name="connsiteX1" fmla="*/ 240972 w 240972"/>
                    <a:gd name="connsiteY1" fmla="*/ 5853 h 32334"/>
                    <a:gd name="connsiteX2" fmla="*/ 0 w 240972"/>
                    <a:gd name="connsiteY2" fmla="*/ 6995 h 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0972" h="32334">
                      <a:moveTo>
                        <a:pt x="0" y="6995"/>
                      </a:moveTo>
                      <a:cubicBezTo>
                        <a:pt x="79943" y="-2712"/>
                        <a:pt x="160458" y="-1570"/>
                        <a:pt x="240972" y="5853"/>
                      </a:cubicBezTo>
                      <a:cubicBezTo>
                        <a:pt x="161600" y="41828"/>
                        <a:pt x="81086" y="40114"/>
                        <a:pt x="0" y="6995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6" name="Forme libre : forme 195">
                  <a:extLst>
                    <a:ext uri="{FF2B5EF4-FFF2-40B4-BE49-F238E27FC236}">
                      <a16:creationId xmlns:a16="http://schemas.microsoft.com/office/drawing/2014/main" id="{1B5C9042-24A0-48AD-BD0B-8280D85954A1}"/>
                    </a:ext>
                  </a:extLst>
                </p:cNvPr>
                <p:cNvSpPr/>
                <p:nvPr/>
              </p:nvSpPr>
              <p:spPr>
                <a:xfrm>
                  <a:off x="8111715" y="857528"/>
                  <a:ext cx="251821" cy="32771"/>
                </a:xfrm>
                <a:custGeom>
                  <a:avLst/>
                  <a:gdLst>
                    <a:gd name="connsiteX0" fmla="*/ 251822 w 251821"/>
                    <a:gd name="connsiteY0" fmla="*/ 26417 h 32771"/>
                    <a:gd name="connsiteX1" fmla="*/ 0 w 251821"/>
                    <a:gd name="connsiteY1" fmla="*/ 25846 h 32771"/>
                    <a:gd name="connsiteX2" fmla="*/ 251822 w 251821"/>
                    <a:gd name="connsiteY2" fmla="*/ 26417 h 32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1821" h="32771">
                      <a:moveTo>
                        <a:pt x="251822" y="26417"/>
                      </a:moveTo>
                      <a:cubicBezTo>
                        <a:pt x="167881" y="34411"/>
                        <a:pt x="83941" y="35553"/>
                        <a:pt x="0" y="25846"/>
                      </a:cubicBezTo>
                      <a:cubicBezTo>
                        <a:pt x="83369" y="-7274"/>
                        <a:pt x="167881" y="-10129"/>
                        <a:pt x="251822" y="26417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7" name="Forme libre : forme 196">
                  <a:extLst>
                    <a:ext uri="{FF2B5EF4-FFF2-40B4-BE49-F238E27FC236}">
                      <a16:creationId xmlns:a16="http://schemas.microsoft.com/office/drawing/2014/main" id="{8DAAFBD3-E719-4ABB-BD2A-BEA9197F3C3D}"/>
                    </a:ext>
                  </a:extLst>
                </p:cNvPr>
                <p:cNvSpPr/>
                <p:nvPr/>
              </p:nvSpPr>
              <p:spPr>
                <a:xfrm>
                  <a:off x="8111715" y="2252119"/>
                  <a:ext cx="248966" cy="26767"/>
                </a:xfrm>
                <a:custGeom>
                  <a:avLst/>
                  <a:gdLst>
                    <a:gd name="connsiteX0" fmla="*/ 248966 w 248966"/>
                    <a:gd name="connsiteY0" fmla="*/ 0 h 26767"/>
                    <a:gd name="connsiteX1" fmla="*/ 0 w 248966"/>
                    <a:gd name="connsiteY1" fmla="*/ 0 h 26767"/>
                    <a:gd name="connsiteX2" fmla="*/ 248966 w 248966"/>
                    <a:gd name="connsiteY2" fmla="*/ 0 h 26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8966" h="26767">
                      <a:moveTo>
                        <a:pt x="248966" y="0"/>
                      </a:moveTo>
                      <a:cubicBezTo>
                        <a:pt x="178160" y="35975"/>
                        <a:pt x="70236" y="35404"/>
                        <a:pt x="0" y="0"/>
                      </a:cubicBezTo>
                      <a:cubicBezTo>
                        <a:pt x="87367" y="0"/>
                        <a:pt x="168452" y="0"/>
                        <a:pt x="248966" y="0"/>
                      </a:cubicBezTo>
                      <a:close/>
                    </a:path>
                  </a:pathLst>
                </a:custGeom>
                <a:solidFill>
                  <a:srgbClr val="FDF6F7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8" name="Forme libre : forme 197">
                  <a:extLst>
                    <a:ext uri="{FF2B5EF4-FFF2-40B4-BE49-F238E27FC236}">
                      <a16:creationId xmlns:a16="http://schemas.microsoft.com/office/drawing/2014/main" id="{6A6124A5-9D64-4932-9AF2-5C9FD6A141AA}"/>
                    </a:ext>
                  </a:extLst>
                </p:cNvPr>
                <p:cNvSpPr/>
                <p:nvPr/>
              </p:nvSpPr>
              <p:spPr>
                <a:xfrm>
                  <a:off x="8447457" y="2002010"/>
                  <a:ext cx="175913" cy="34261"/>
                </a:xfrm>
                <a:custGeom>
                  <a:avLst/>
                  <a:gdLst>
                    <a:gd name="connsiteX0" fmla="*/ 81105 w 175913"/>
                    <a:gd name="connsiteY0" fmla="*/ 31406 h 34261"/>
                    <a:gd name="connsiteX1" fmla="*/ 18863 w 175913"/>
                    <a:gd name="connsiteY1" fmla="*/ 31406 h 34261"/>
                    <a:gd name="connsiteX2" fmla="*/ 20 w 175913"/>
                    <a:gd name="connsiteY2" fmla="*/ 21128 h 34261"/>
                    <a:gd name="connsiteX3" fmla="*/ 18863 w 175913"/>
                    <a:gd name="connsiteY3" fmla="*/ 3426 h 34261"/>
                    <a:gd name="connsiteX4" fmla="*/ 86815 w 175913"/>
                    <a:gd name="connsiteY4" fmla="*/ 0 h 34261"/>
                    <a:gd name="connsiteX5" fmla="*/ 154767 w 175913"/>
                    <a:gd name="connsiteY5" fmla="*/ 2284 h 34261"/>
                    <a:gd name="connsiteX6" fmla="*/ 175895 w 175913"/>
                    <a:gd name="connsiteY6" fmla="*/ 14276 h 34261"/>
                    <a:gd name="connsiteX7" fmla="*/ 154767 w 175913"/>
                    <a:gd name="connsiteY7" fmla="*/ 29693 h 34261"/>
                    <a:gd name="connsiteX8" fmla="*/ 81105 w 175913"/>
                    <a:gd name="connsiteY8" fmla="*/ 34261 h 34261"/>
                    <a:gd name="connsiteX9" fmla="*/ 81105 w 175913"/>
                    <a:gd name="connsiteY9" fmla="*/ 31406 h 34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913" h="34261">
                      <a:moveTo>
                        <a:pt x="81105" y="31406"/>
                      </a:moveTo>
                      <a:cubicBezTo>
                        <a:pt x="60548" y="31406"/>
                        <a:pt x="39420" y="31977"/>
                        <a:pt x="18863" y="31406"/>
                      </a:cubicBezTo>
                      <a:cubicBezTo>
                        <a:pt x="11440" y="31406"/>
                        <a:pt x="-551" y="34261"/>
                        <a:pt x="20" y="21128"/>
                      </a:cubicBezTo>
                      <a:cubicBezTo>
                        <a:pt x="20" y="10278"/>
                        <a:pt x="8014" y="3997"/>
                        <a:pt x="18863" y="3426"/>
                      </a:cubicBezTo>
                      <a:cubicBezTo>
                        <a:pt x="41704" y="1713"/>
                        <a:pt x="63974" y="0"/>
                        <a:pt x="86815" y="0"/>
                      </a:cubicBezTo>
                      <a:cubicBezTo>
                        <a:pt x="109656" y="0"/>
                        <a:pt x="132497" y="1142"/>
                        <a:pt x="154767" y="2284"/>
                      </a:cubicBezTo>
                      <a:cubicBezTo>
                        <a:pt x="163333" y="2855"/>
                        <a:pt x="176466" y="-571"/>
                        <a:pt x="175895" y="14276"/>
                      </a:cubicBezTo>
                      <a:cubicBezTo>
                        <a:pt x="175324" y="25696"/>
                        <a:pt x="164475" y="29122"/>
                        <a:pt x="154767" y="29693"/>
                      </a:cubicBezTo>
                      <a:cubicBezTo>
                        <a:pt x="130213" y="31977"/>
                        <a:pt x="105659" y="33119"/>
                        <a:pt x="81105" y="34261"/>
                      </a:cubicBezTo>
                      <a:cubicBezTo>
                        <a:pt x="81105" y="33119"/>
                        <a:pt x="81105" y="31977"/>
                        <a:pt x="81105" y="31406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199" name="Forme libre : forme 198">
                  <a:extLst>
                    <a:ext uri="{FF2B5EF4-FFF2-40B4-BE49-F238E27FC236}">
                      <a16:creationId xmlns:a16="http://schemas.microsoft.com/office/drawing/2014/main" id="{6661579D-A99E-4AAF-AE49-487955A09A38}"/>
                    </a:ext>
                  </a:extLst>
                </p:cNvPr>
                <p:cNvSpPr/>
                <p:nvPr/>
              </p:nvSpPr>
              <p:spPr>
                <a:xfrm>
                  <a:off x="8559226" y="1514445"/>
                  <a:ext cx="173763" cy="27462"/>
                </a:xfrm>
                <a:custGeom>
                  <a:avLst/>
                  <a:gdLst>
                    <a:gd name="connsiteX0" fmla="*/ 83542 w 173763"/>
                    <a:gd name="connsiteY0" fmla="*/ 1053 h 27462"/>
                    <a:gd name="connsiteX1" fmla="*/ 157204 w 173763"/>
                    <a:gd name="connsiteY1" fmla="*/ 1053 h 27462"/>
                    <a:gd name="connsiteX2" fmla="*/ 173764 w 173763"/>
                    <a:gd name="connsiteY2" fmla="*/ 13044 h 27462"/>
                    <a:gd name="connsiteX3" fmla="*/ 157775 w 173763"/>
                    <a:gd name="connsiteY3" fmla="*/ 25607 h 27462"/>
                    <a:gd name="connsiteX4" fmla="*/ 19016 w 173763"/>
                    <a:gd name="connsiteY4" fmla="*/ 25036 h 27462"/>
                    <a:gd name="connsiteX5" fmla="*/ 172 w 173763"/>
                    <a:gd name="connsiteY5" fmla="*/ 8476 h 27462"/>
                    <a:gd name="connsiteX6" fmla="*/ 21300 w 173763"/>
                    <a:gd name="connsiteY6" fmla="*/ 482 h 27462"/>
                    <a:gd name="connsiteX7" fmla="*/ 83542 w 173763"/>
                    <a:gd name="connsiteY7" fmla="*/ 482 h 27462"/>
                    <a:gd name="connsiteX8" fmla="*/ 83542 w 173763"/>
                    <a:gd name="connsiteY8" fmla="*/ 1053 h 27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3763" h="27462">
                      <a:moveTo>
                        <a:pt x="83542" y="1053"/>
                      </a:moveTo>
                      <a:cubicBezTo>
                        <a:pt x="108096" y="1053"/>
                        <a:pt x="132650" y="482"/>
                        <a:pt x="157204" y="1053"/>
                      </a:cubicBezTo>
                      <a:cubicBezTo>
                        <a:pt x="164627" y="1053"/>
                        <a:pt x="173764" y="2766"/>
                        <a:pt x="173764" y="13044"/>
                      </a:cubicBezTo>
                      <a:cubicBezTo>
                        <a:pt x="173764" y="22752"/>
                        <a:pt x="165198" y="25036"/>
                        <a:pt x="157775" y="25607"/>
                      </a:cubicBezTo>
                      <a:cubicBezTo>
                        <a:pt x="111522" y="27891"/>
                        <a:pt x="65269" y="28462"/>
                        <a:pt x="19016" y="25036"/>
                      </a:cubicBezTo>
                      <a:cubicBezTo>
                        <a:pt x="9879" y="24465"/>
                        <a:pt x="-1541" y="20468"/>
                        <a:pt x="172" y="8476"/>
                      </a:cubicBezTo>
                      <a:cubicBezTo>
                        <a:pt x="1885" y="-2944"/>
                        <a:pt x="13877" y="482"/>
                        <a:pt x="21300" y="482"/>
                      </a:cubicBezTo>
                      <a:cubicBezTo>
                        <a:pt x="41857" y="-89"/>
                        <a:pt x="62985" y="482"/>
                        <a:pt x="83542" y="482"/>
                      </a:cubicBezTo>
                      <a:cubicBezTo>
                        <a:pt x="83542" y="482"/>
                        <a:pt x="83542" y="1053"/>
                        <a:pt x="83542" y="105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0" name="Forme libre : forme 199">
                  <a:extLst>
                    <a:ext uri="{FF2B5EF4-FFF2-40B4-BE49-F238E27FC236}">
                      <a16:creationId xmlns:a16="http://schemas.microsoft.com/office/drawing/2014/main" id="{66348A01-1FC2-4F58-A896-918BAE7D1729}"/>
                    </a:ext>
                  </a:extLst>
                </p:cNvPr>
                <p:cNvSpPr/>
                <p:nvPr/>
              </p:nvSpPr>
              <p:spPr>
                <a:xfrm>
                  <a:off x="7853572" y="2002908"/>
                  <a:ext cx="176072" cy="33722"/>
                </a:xfrm>
                <a:custGeom>
                  <a:avLst/>
                  <a:gdLst>
                    <a:gd name="connsiteX0" fmla="*/ 81125 w 176072"/>
                    <a:gd name="connsiteY0" fmla="*/ 2528 h 33722"/>
                    <a:gd name="connsiteX1" fmla="*/ 151932 w 176072"/>
                    <a:gd name="connsiteY1" fmla="*/ 3099 h 33722"/>
                    <a:gd name="connsiteX2" fmla="*/ 175915 w 176072"/>
                    <a:gd name="connsiteY2" fmla="*/ 25369 h 33722"/>
                    <a:gd name="connsiteX3" fmla="*/ 151932 w 176072"/>
                    <a:gd name="connsiteY3" fmla="*/ 32222 h 33722"/>
                    <a:gd name="connsiteX4" fmla="*/ 35443 w 176072"/>
                    <a:gd name="connsiteY4" fmla="*/ 30509 h 33722"/>
                    <a:gd name="connsiteX5" fmla="*/ 9176 w 176072"/>
                    <a:gd name="connsiteY5" fmla="*/ 23085 h 33722"/>
                    <a:gd name="connsiteX6" fmla="*/ 40 w 176072"/>
                    <a:gd name="connsiteY6" fmla="*/ 6525 h 33722"/>
                    <a:gd name="connsiteX7" fmla="*/ 16028 w 176072"/>
                    <a:gd name="connsiteY7" fmla="*/ 815 h 33722"/>
                    <a:gd name="connsiteX8" fmla="*/ 81696 w 176072"/>
                    <a:gd name="connsiteY8" fmla="*/ 815 h 33722"/>
                    <a:gd name="connsiteX9" fmla="*/ 81125 w 176072"/>
                    <a:gd name="connsiteY9" fmla="*/ 2528 h 33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072" h="33722">
                      <a:moveTo>
                        <a:pt x="81125" y="2528"/>
                      </a:moveTo>
                      <a:cubicBezTo>
                        <a:pt x="104537" y="2528"/>
                        <a:pt x="128520" y="1957"/>
                        <a:pt x="151932" y="3099"/>
                      </a:cubicBezTo>
                      <a:cubicBezTo>
                        <a:pt x="165066" y="3670"/>
                        <a:pt x="177628" y="10523"/>
                        <a:pt x="175915" y="25369"/>
                      </a:cubicBezTo>
                      <a:cubicBezTo>
                        <a:pt x="174202" y="38503"/>
                        <a:pt x="160498" y="32222"/>
                        <a:pt x="151932" y="32222"/>
                      </a:cubicBezTo>
                      <a:cubicBezTo>
                        <a:pt x="113102" y="32222"/>
                        <a:pt x="74273" y="31650"/>
                        <a:pt x="35443" y="30509"/>
                      </a:cubicBezTo>
                      <a:cubicBezTo>
                        <a:pt x="25736" y="30509"/>
                        <a:pt x="16028" y="30509"/>
                        <a:pt x="9176" y="23085"/>
                      </a:cubicBezTo>
                      <a:cubicBezTo>
                        <a:pt x="5179" y="18517"/>
                        <a:pt x="-531" y="11665"/>
                        <a:pt x="40" y="6525"/>
                      </a:cubicBezTo>
                      <a:cubicBezTo>
                        <a:pt x="611" y="-3182"/>
                        <a:pt x="10318" y="815"/>
                        <a:pt x="16028" y="815"/>
                      </a:cubicBezTo>
                      <a:cubicBezTo>
                        <a:pt x="37728" y="244"/>
                        <a:pt x="59426" y="815"/>
                        <a:pt x="81696" y="815"/>
                      </a:cubicBezTo>
                      <a:cubicBezTo>
                        <a:pt x="81125" y="815"/>
                        <a:pt x="81125" y="1957"/>
                        <a:pt x="81125" y="2528"/>
                      </a:cubicBezTo>
                      <a:close/>
                    </a:path>
                  </a:pathLst>
                </a:custGeom>
                <a:solidFill>
                  <a:srgbClr val="FEFBFB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7B21C5CA-1607-41F5-8D35-EE4D2DBDCD0A}"/>
                    </a:ext>
                  </a:extLst>
                </p:cNvPr>
                <p:cNvSpPr/>
                <p:nvPr/>
              </p:nvSpPr>
              <p:spPr>
                <a:xfrm>
                  <a:off x="7747918" y="1514554"/>
                  <a:ext cx="170790" cy="27447"/>
                </a:xfrm>
                <a:custGeom>
                  <a:avLst/>
                  <a:gdLst>
                    <a:gd name="connsiteX0" fmla="*/ 88563 w 170790"/>
                    <a:gd name="connsiteY0" fmla="*/ 373 h 27447"/>
                    <a:gd name="connsiteX1" fmla="*/ 153660 w 170790"/>
                    <a:gd name="connsiteY1" fmla="*/ 373 h 27447"/>
                    <a:gd name="connsiteX2" fmla="*/ 170791 w 170790"/>
                    <a:gd name="connsiteY2" fmla="*/ 9509 h 27447"/>
                    <a:gd name="connsiteX3" fmla="*/ 155373 w 170790"/>
                    <a:gd name="connsiteY3" fmla="*/ 23785 h 27447"/>
                    <a:gd name="connsiteX4" fmla="*/ 124538 w 170790"/>
                    <a:gd name="connsiteY4" fmla="*/ 27211 h 27447"/>
                    <a:gd name="connsiteX5" fmla="*/ 25180 w 170790"/>
                    <a:gd name="connsiteY5" fmla="*/ 26640 h 27447"/>
                    <a:gd name="connsiteX6" fmla="*/ 54 w 170790"/>
                    <a:gd name="connsiteY6" fmla="*/ 14648 h 27447"/>
                    <a:gd name="connsiteX7" fmla="*/ 25750 w 170790"/>
                    <a:gd name="connsiteY7" fmla="*/ 944 h 27447"/>
                    <a:gd name="connsiteX8" fmla="*/ 88563 w 170790"/>
                    <a:gd name="connsiteY8" fmla="*/ 373 h 27447"/>
                    <a:gd name="connsiteX9" fmla="*/ 88563 w 170790"/>
                    <a:gd name="connsiteY9" fmla="*/ 373 h 2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790" h="27447">
                      <a:moveTo>
                        <a:pt x="88563" y="373"/>
                      </a:moveTo>
                      <a:cubicBezTo>
                        <a:pt x="110262" y="373"/>
                        <a:pt x="131961" y="-198"/>
                        <a:pt x="153660" y="373"/>
                      </a:cubicBezTo>
                      <a:cubicBezTo>
                        <a:pt x="160512" y="373"/>
                        <a:pt x="170791" y="-1340"/>
                        <a:pt x="170791" y="9509"/>
                      </a:cubicBezTo>
                      <a:cubicBezTo>
                        <a:pt x="170791" y="18075"/>
                        <a:pt x="163367" y="22072"/>
                        <a:pt x="155373" y="23785"/>
                      </a:cubicBezTo>
                      <a:cubicBezTo>
                        <a:pt x="145095" y="25498"/>
                        <a:pt x="134816" y="27211"/>
                        <a:pt x="124538" y="27211"/>
                      </a:cubicBezTo>
                      <a:cubicBezTo>
                        <a:pt x="91418" y="27782"/>
                        <a:pt x="58299" y="27211"/>
                        <a:pt x="25180" y="26640"/>
                      </a:cubicBezTo>
                      <a:cubicBezTo>
                        <a:pt x="15472" y="26640"/>
                        <a:pt x="1196" y="28924"/>
                        <a:pt x="54" y="14648"/>
                      </a:cubicBezTo>
                      <a:cubicBezTo>
                        <a:pt x="-1088" y="-2482"/>
                        <a:pt x="16043" y="1515"/>
                        <a:pt x="25750" y="944"/>
                      </a:cubicBezTo>
                      <a:cubicBezTo>
                        <a:pt x="46878" y="-769"/>
                        <a:pt x="68006" y="373"/>
                        <a:pt x="88563" y="373"/>
                      </a:cubicBezTo>
                      <a:cubicBezTo>
                        <a:pt x="88563" y="373"/>
                        <a:pt x="88563" y="373"/>
                        <a:pt x="88563" y="37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2" name="Forme libre : forme 201">
                  <a:extLst>
                    <a:ext uri="{FF2B5EF4-FFF2-40B4-BE49-F238E27FC236}">
                      <a16:creationId xmlns:a16="http://schemas.microsoft.com/office/drawing/2014/main" id="{C5FBDC41-DD50-4E67-9A36-B0753482C8BE}"/>
                    </a:ext>
                  </a:extLst>
                </p:cNvPr>
                <p:cNvSpPr/>
                <p:nvPr/>
              </p:nvSpPr>
              <p:spPr>
                <a:xfrm>
                  <a:off x="8574244" y="1268477"/>
                  <a:ext cx="117203" cy="33079"/>
                </a:xfrm>
                <a:custGeom>
                  <a:avLst/>
                  <a:gdLst>
                    <a:gd name="connsiteX0" fmla="*/ 0 w 117203"/>
                    <a:gd name="connsiteY0" fmla="*/ 3193 h 33079"/>
                    <a:gd name="connsiteX1" fmla="*/ 101071 w 117203"/>
                    <a:gd name="connsiteY1" fmla="*/ 3764 h 33079"/>
                    <a:gd name="connsiteX2" fmla="*/ 117060 w 117203"/>
                    <a:gd name="connsiteY2" fmla="*/ 22608 h 33079"/>
                    <a:gd name="connsiteX3" fmla="*/ 99929 w 117203"/>
                    <a:gd name="connsiteY3" fmla="*/ 32886 h 33079"/>
                    <a:gd name="connsiteX4" fmla="*/ 0 w 117203"/>
                    <a:gd name="connsiteY4" fmla="*/ 3193 h 33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203" h="33079">
                      <a:moveTo>
                        <a:pt x="0" y="3193"/>
                      </a:moveTo>
                      <a:cubicBezTo>
                        <a:pt x="39401" y="-1946"/>
                        <a:pt x="70236" y="-233"/>
                        <a:pt x="101071" y="3764"/>
                      </a:cubicBezTo>
                      <a:cubicBezTo>
                        <a:pt x="112491" y="5477"/>
                        <a:pt x="118202" y="11187"/>
                        <a:pt x="117060" y="22608"/>
                      </a:cubicBezTo>
                      <a:cubicBezTo>
                        <a:pt x="115918" y="33457"/>
                        <a:pt x="107924" y="33457"/>
                        <a:pt x="99929" y="32886"/>
                      </a:cubicBezTo>
                      <a:cubicBezTo>
                        <a:pt x="67381" y="31173"/>
                        <a:pt x="34832" y="26605"/>
                        <a:pt x="0" y="319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3" name="Forme libre : forme 202">
                  <a:extLst>
                    <a:ext uri="{FF2B5EF4-FFF2-40B4-BE49-F238E27FC236}">
                      <a16:creationId xmlns:a16="http://schemas.microsoft.com/office/drawing/2014/main" id="{CA611716-088A-483B-A5DD-E5B9184BC217}"/>
                    </a:ext>
                  </a:extLst>
                </p:cNvPr>
                <p:cNvSpPr/>
                <p:nvPr/>
              </p:nvSpPr>
              <p:spPr>
                <a:xfrm>
                  <a:off x="7783947" y="1267374"/>
                  <a:ext cx="116489" cy="34873"/>
                </a:xfrm>
                <a:custGeom>
                  <a:avLst/>
                  <a:gdLst>
                    <a:gd name="connsiteX0" fmla="*/ 116489 w 116489"/>
                    <a:gd name="connsiteY0" fmla="*/ 4867 h 34873"/>
                    <a:gd name="connsiteX1" fmla="*/ 21128 w 116489"/>
                    <a:gd name="connsiteY1" fmla="*/ 33990 h 34873"/>
                    <a:gd name="connsiteX2" fmla="*/ 0 w 116489"/>
                    <a:gd name="connsiteY2" fmla="*/ 23140 h 34873"/>
                    <a:gd name="connsiteX3" fmla="*/ 18273 w 116489"/>
                    <a:gd name="connsiteY3" fmla="*/ 2012 h 34873"/>
                    <a:gd name="connsiteX4" fmla="*/ 116489 w 116489"/>
                    <a:gd name="connsiteY4" fmla="*/ 4867 h 3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489" h="34873">
                      <a:moveTo>
                        <a:pt x="116489" y="4867"/>
                      </a:moveTo>
                      <a:cubicBezTo>
                        <a:pt x="82228" y="24853"/>
                        <a:pt x="51963" y="31705"/>
                        <a:pt x="21128" y="33990"/>
                      </a:cubicBezTo>
                      <a:cubicBezTo>
                        <a:pt x="13134" y="34561"/>
                        <a:pt x="0" y="38558"/>
                        <a:pt x="0" y="23140"/>
                      </a:cubicBezTo>
                      <a:cubicBezTo>
                        <a:pt x="571" y="12291"/>
                        <a:pt x="4568" y="2583"/>
                        <a:pt x="18273" y="2012"/>
                      </a:cubicBezTo>
                      <a:cubicBezTo>
                        <a:pt x="48537" y="-272"/>
                        <a:pt x="78230" y="-1985"/>
                        <a:pt x="116489" y="4867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4" name="Forme libre : forme 203">
                  <a:extLst>
                    <a:ext uri="{FF2B5EF4-FFF2-40B4-BE49-F238E27FC236}">
                      <a16:creationId xmlns:a16="http://schemas.microsoft.com/office/drawing/2014/main" id="{1747E2D5-6F6C-40B3-A596-8AB4C991DBC0}"/>
                    </a:ext>
                  </a:extLst>
                </p:cNvPr>
                <p:cNvSpPr/>
                <p:nvPr/>
              </p:nvSpPr>
              <p:spPr>
                <a:xfrm>
                  <a:off x="8572331" y="1184875"/>
                  <a:ext cx="88255" cy="35190"/>
                </a:xfrm>
                <a:custGeom>
                  <a:avLst/>
                  <a:gdLst>
                    <a:gd name="connsiteX0" fmla="*/ 43598 w 88255"/>
                    <a:gd name="connsiteY0" fmla="*/ 0 h 35190"/>
                    <a:gd name="connsiteX1" fmla="*/ 88138 w 88255"/>
                    <a:gd name="connsiteY1" fmla="*/ 21699 h 35190"/>
                    <a:gd name="connsiteX2" fmla="*/ 43027 w 88255"/>
                    <a:gd name="connsiteY2" fmla="*/ 33690 h 35190"/>
                    <a:gd name="connsiteX3" fmla="*/ 12192 w 88255"/>
                    <a:gd name="connsiteY3" fmla="*/ 30835 h 35190"/>
                    <a:gd name="connsiteX4" fmla="*/ 200 w 88255"/>
                    <a:gd name="connsiteY4" fmla="*/ 10849 h 35190"/>
                    <a:gd name="connsiteX5" fmla="*/ 13904 w 88255"/>
                    <a:gd name="connsiteY5" fmla="*/ 1713 h 35190"/>
                    <a:gd name="connsiteX6" fmla="*/ 43598 w 88255"/>
                    <a:gd name="connsiteY6" fmla="*/ 0 h 3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255" h="35190">
                      <a:moveTo>
                        <a:pt x="43598" y="0"/>
                      </a:moveTo>
                      <a:cubicBezTo>
                        <a:pt x="59015" y="6281"/>
                        <a:pt x="90422" y="-9136"/>
                        <a:pt x="88138" y="21699"/>
                      </a:cubicBezTo>
                      <a:cubicBezTo>
                        <a:pt x="86425" y="43969"/>
                        <a:pt x="59015" y="31406"/>
                        <a:pt x="43027" y="33690"/>
                      </a:cubicBezTo>
                      <a:cubicBezTo>
                        <a:pt x="32748" y="34833"/>
                        <a:pt x="22470" y="32548"/>
                        <a:pt x="12192" y="30835"/>
                      </a:cubicBezTo>
                      <a:cubicBezTo>
                        <a:pt x="771" y="29122"/>
                        <a:pt x="1913" y="18273"/>
                        <a:pt x="200" y="10849"/>
                      </a:cubicBezTo>
                      <a:cubicBezTo>
                        <a:pt x="-1513" y="571"/>
                        <a:pt x="8194" y="2284"/>
                        <a:pt x="13904" y="1713"/>
                      </a:cubicBezTo>
                      <a:cubicBezTo>
                        <a:pt x="23612" y="571"/>
                        <a:pt x="33319" y="571"/>
                        <a:pt x="43598" y="0"/>
                      </a:cubicBezTo>
                      <a:close/>
                    </a:path>
                  </a:pathLst>
                </a:custGeom>
                <a:solidFill>
                  <a:srgbClr val="FDF4F4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5" name="Forme libre : forme 204">
                  <a:extLst>
                    <a:ext uri="{FF2B5EF4-FFF2-40B4-BE49-F238E27FC236}">
                      <a16:creationId xmlns:a16="http://schemas.microsoft.com/office/drawing/2014/main" id="{36BE6DC7-91AD-4301-87B7-79EECC5FA249}"/>
                    </a:ext>
                  </a:extLst>
                </p:cNvPr>
                <p:cNvSpPr/>
                <p:nvPr/>
              </p:nvSpPr>
              <p:spPr>
                <a:xfrm>
                  <a:off x="7852175" y="1103218"/>
                  <a:ext cx="99653" cy="35975"/>
                </a:xfrm>
                <a:custGeom>
                  <a:avLst/>
                  <a:gdLst>
                    <a:gd name="connsiteX0" fmla="*/ 99653 w 99653"/>
                    <a:gd name="connsiteY0" fmla="*/ 0 h 35975"/>
                    <a:gd name="connsiteX1" fmla="*/ 5434 w 99653"/>
                    <a:gd name="connsiteY1" fmla="*/ 31406 h 35975"/>
                    <a:gd name="connsiteX2" fmla="*/ 2008 w 99653"/>
                    <a:gd name="connsiteY2" fmla="*/ 17702 h 35975"/>
                    <a:gd name="connsiteX3" fmla="*/ 32272 w 99653"/>
                    <a:gd name="connsiteY3" fmla="*/ 0 h 35975"/>
                    <a:gd name="connsiteX4" fmla="*/ 99653 w 99653"/>
                    <a:gd name="connsiteY4" fmla="*/ 0 h 35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653" h="35975">
                      <a:moveTo>
                        <a:pt x="99653" y="0"/>
                      </a:moveTo>
                      <a:cubicBezTo>
                        <a:pt x="81380" y="29693"/>
                        <a:pt x="28275" y="43969"/>
                        <a:pt x="5434" y="31406"/>
                      </a:cubicBezTo>
                      <a:cubicBezTo>
                        <a:pt x="-1418" y="27409"/>
                        <a:pt x="-847" y="22841"/>
                        <a:pt x="2008" y="17702"/>
                      </a:cubicBezTo>
                      <a:cubicBezTo>
                        <a:pt x="8289" y="5139"/>
                        <a:pt x="19139" y="571"/>
                        <a:pt x="32272" y="0"/>
                      </a:cubicBezTo>
                      <a:cubicBezTo>
                        <a:pt x="52829" y="0"/>
                        <a:pt x="73386" y="0"/>
                        <a:pt x="99653" y="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6" name="Forme libre : forme 205">
                  <a:extLst>
                    <a:ext uri="{FF2B5EF4-FFF2-40B4-BE49-F238E27FC236}">
                      <a16:creationId xmlns:a16="http://schemas.microsoft.com/office/drawing/2014/main" id="{0E9EB0E8-D29E-44B8-8E55-12975739AFE2}"/>
                    </a:ext>
                  </a:extLst>
                </p:cNvPr>
                <p:cNvSpPr/>
                <p:nvPr/>
              </p:nvSpPr>
              <p:spPr>
                <a:xfrm>
                  <a:off x="8531630" y="1101968"/>
                  <a:ext cx="91243" cy="34512"/>
                </a:xfrm>
                <a:custGeom>
                  <a:avLst/>
                  <a:gdLst>
                    <a:gd name="connsiteX0" fmla="*/ 49467 w 91243"/>
                    <a:gd name="connsiteY0" fmla="*/ 34370 h 34512"/>
                    <a:gd name="connsiteX1" fmla="*/ 3785 w 91243"/>
                    <a:gd name="connsiteY1" fmla="*/ 18381 h 34512"/>
                    <a:gd name="connsiteX2" fmla="*/ 12922 w 91243"/>
                    <a:gd name="connsiteY2" fmla="*/ 108 h 34512"/>
                    <a:gd name="connsiteX3" fmla="*/ 72308 w 91243"/>
                    <a:gd name="connsiteY3" fmla="*/ 4676 h 34512"/>
                    <a:gd name="connsiteX4" fmla="*/ 91152 w 91243"/>
                    <a:gd name="connsiteY4" fmla="*/ 21807 h 34512"/>
                    <a:gd name="connsiteX5" fmla="*/ 68882 w 91243"/>
                    <a:gd name="connsiteY5" fmla="*/ 33799 h 34512"/>
                    <a:gd name="connsiteX6" fmla="*/ 49467 w 91243"/>
                    <a:gd name="connsiteY6" fmla="*/ 34370 h 34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243" h="34512">
                      <a:moveTo>
                        <a:pt x="49467" y="34370"/>
                      </a:moveTo>
                      <a:cubicBezTo>
                        <a:pt x="32336" y="34370"/>
                        <a:pt x="14634" y="36654"/>
                        <a:pt x="3785" y="18381"/>
                      </a:cubicBezTo>
                      <a:cubicBezTo>
                        <a:pt x="-2496" y="7532"/>
                        <a:pt x="-1925" y="679"/>
                        <a:pt x="12922" y="108"/>
                      </a:cubicBezTo>
                      <a:cubicBezTo>
                        <a:pt x="32908" y="-463"/>
                        <a:pt x="52893" y="1250"/>
                        <a:pt x="72308" y="4676"/>
                      </a:cubicBezTo>
                      <a:cubicBezTo>
                        <a:pt x="82586" y="6390"/>
                        <a:pt x="92294" y="10958"/>
                        <a:pt x="91152" y="21807"/>
                      </a:cubicBezTo>
                      <a:cubicBezTo>
                        <a:pt x="90581" y="34941"/>
                        <a:pt x="78018" y="32657"/>
                        <a:pt x="68882" y="33799"/>
                      </a:cubicBezTo>
                      <a:cubicBezTo>
                        <a:pt x="62601" y="34941"/>
                        <a:pt x="55749" y="34370"/>
                        <a:pt x="49467" y="34370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7" name="Forme libre : forme 206">
                  <a:extLst>
                    <a:ext uri="{FF2B5EF4-FFF2-40B4-BE49-F238E27FC236}">
                      <a16:creationId xmlns:a16="http://schemas.microsoft.com/office/drawing/2014/main" id="{AB638D3E-BF51-4216-A067-B5F4B2C38F7F}"/>
                    </a:ext>
                  </a:extLst>
                </p:cNvPr>
                <p:cNvSpPr/>
                <p:nvPr/>
              </p:nvSpPr>
              <p:spPr>
                <a:xfrm>
                  <a:off x="7814004" y="1185925"/>
                  <a:ext cx="89900" cy="32503"/>
                </a:xfrm>
                <a:custGeom>
                  <a:avLst/>
                  <a:gdLst>
                    <a:gd name="connsiteX0" fmla="*/ 32755 w 89900"/>
                    <a:gd name="connsiteY0" fmla="*/ 32069 h 32503"/>
                    <a:gd name="connsiteX1" fmla="*/ 21335 w 89900"/>
                    <a:gd name="connsiteY1" fmla="*/ 32069 h 32503"/>
                    <a:gd name="connsiteX2" fmla="*/ 207 w 89900"/>
                    <a:gd name="connsiteY2" fmla="*/ 24645 h 32503"/>
                    <a:gd name="connsiteX3" fmla="*/ 19051 w 89900"/>
                    <a:gd name="connsiteY3" fmla="*/ 3517 h 32503"/>
                    <a:gd name="connsiteX4" fmla="*/ 73298 w 89900"/>
                    <a:gd name="connsiteY4" fmla="*/ 91 h 32503"/>
                    <a:gd name="connsiteX5" fmla="*/ 89858 w 89900"/>
                    <a:gd name="connsiteY5" fmla="*/ 9799 h 32503"/>
                    <a:gd name="connsiteX6" fmla="*/ 75582 w 89900"/>
                    <a:gd name="connsiteY6" fmla="*/ 28071 h 32503"/>
                    <a:gd name="connsiteX7" fmla="*/ 32755 w 89900"/>
                    <a:gd name="connsiteY7" fmla="*/ 32069 h 3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900" h="32503">
                      <a:moveTo>
                        <a:pt x="32755" y="32069"/>
                      </a:moveTo>
                      <a:cubicBezTo>
                        <a:pt x="32755" y="32069"/>
                        <a:pt x="27045" y="32640"/>
                        <a:pt x="21335" y="32069"/>
                      </a:cubicBezTo>
                      <a:cubicBezTo>
                        <a:pt x="13341" y="31498"/>
                        <a:pt x="1349" y="36066"/>
                        <a:pt x="207" y="24645"/>
                      </a:cubicBezTo>
                      <a:cubicBezTo>
                        <a:pt x="-1506" y="13225"/>
                        <a:pt x="7631" y="4659"/>
                        <a:pt x="19051" y="3517"/>
                      </a:cubicBezTo>
                      <a:cubicBezTo>
                        <a:pt x="36753" y="1233"/>
                        <a:pt x="55026" y="662"/>
                        <a:pt x="73298" y="91"/>
                      </a:cubicBezTo>
                      <a:cubicBezTo>
                        <a:pt x="80151" y="91"/>
                        <a:pt x="89287" y="-1622"/>
                        <a:pt x="89858" y="9799"/>
                      </a:cubicBezTo>
                      <a:cubicBezTo>
                        <a:pt x="90429" y="20077"/>
                        <a:pt x="85290" y="26929"/>
                        <a:pt x="75582" y="28071"/>
                      </a:cubicBezTo>
                      <a:cubicBezTo>
                        <a:pt x="63020" y="30927"/>
                        <a:pt x="50457" y="30927"/>
                        <a:pt x="32755" y="32069"/>
                      </a:cubicBezTo>
                      <a:close/>
                    </a:path>
                  </a:pathLst>
                </a:custGeom>
                <a:solidFill>
                  <a:srgbClr val="FDF7F8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8" name="Forme libre : forme 207">
                  <a:extLst>
                    <a:ext uri="{FF2B5EF4-FFF2-40B4-BE49-F238E27FC236}">
                      <a16:creationId xmlns:a16="http://schemas.microsoft.com/office/drawing/2014/main" id="{3FCFDDA3-A63E-4D7A-8005-802F22097A8E}"/>
                    </a:ext>
                  </a:extLst>
                </p:cNvPr>
                <p:cNvSpPr/>
                <p:nvPr/>
              </p:nvSpPr>
              <p:spPr>
                <a:xfrm>
                  <a:off x="8316713" y="2008860"/>
                  <a:ext cx="56531" cy="26426"/>
                </a:xfrm>
                <a:custGeom>
                  <a:avLst/>
                  <a:gdLst>
                    <a:gd name="connsiteX0" fmla="*/ 0 w 56531"/>
                    <a:gd name="connsiteY0" fmla="*/ 22843 h 26426"/>
                    <a:gd name="connsiteX1" fmla="*/ 56531 w 56531"/>
                    <a:gd name="connsiteY1" fmla="*/ 23414 h 26426"/>
                    <a:gd name="connsiteX2" fmla="*/ 0 w 56531"/>
                    <a:gd name="connsiteY2" fmla="*/ 22843 h 26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531" h="26426">
                      <a:moveTo>
                        <a:pt x="0" y="22843"/>
                      </a:moveTo>
                      <a:cubicBezTo>
                        <a:pt x="18844" y="-7992"/>
                        <a:pt x="33690" y="-7421"/>
                        <a:pt x="56531" y="23414"/>
                      </a:cubicBezTo>
                      <a:cubicBezTo>
                        <a:pt x="37117" y="28553"/>
                        <a:pt x="19415" y="26269"/>
                        <a:pt x="0" y="22843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09" name="Forme libre : forme 208">
                  <a:extLst>
                    <a:ext uri="{FF2B5EF4-FFF2-40B4-BE49-F238E27FC236}">
                      <a16:creationId xmlns:a16="http://schemas.microsoft.com/office/drawing/2014/main" id="{82D27EB9-AF91-4368-9334-ED00F7D168AF}"/>
                    </a:ext>
                  </a:extLst>
                </p:cNvPr>
                <p:cNvSpPr/>
                <p:nvPr/>
              </p:nvSpPr>
              <p:spPr>
                <a:xfrm>
                  <a:off x="7751399" y="1432631"/>
                  <a:ext cx="44539" cy="27266"/>
                </a:xfrm>
                <a:custGeom>
                  <a:avLst/>
                  <a:gdLst>
                    <a:gd name="connsiteX0" fmla="*/ 21699 w 44539"/>
                    <a:gd name="connsiteY0" fmla="*/ 68 h 27266"/>
                    <a:gd name="connsiteX1" fmla="*/ 44540 w 44539"/>
                    <a:gd name="connsiteY1" fmla="*/ 16056 h 27266"/>
                    <a:gd name="connsiteX2" fmla="*/ 22841 w 44539"/>
                    <a:gd name="connsiteY2" fmla="*/ 26906 h 27266"/>
                    <a:gd name="connsiteX3" fmla="*/ 0 w 44539"/>
                    <a:gd name="connsiteY3" fmla="*/ 17198 h 27266"/>
                    <a:gd name="connsiteX4" fmla="*/ 21699 w 44539"/>
                    <a:gd name="connsiteY4" fmla="*/ 68 h 27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539" h="27266">
                      <a:moveTo>
                        <a:pt x="21699" y="68"/>
                      </a:moveTo>
                      <a:cubicBezTo>
                        <a:pt x="33690" y="-503"/>
                        <a:pt x="44540" y="2352"/>
                        <a:pt x="44540" y="16056"/>
                      </a:cubicBezTo>
                      <a:cubicBezTo>
                        <a:pt x="44540" y="30332"/>
                        <a:pt x="31406" y="26906"/>
                        <a:pt x="22841" y="26906"/>
                      </a:cubicBezTo>
                      <a:cubicBezTo>
                        <a:pt x="14276" y="26906"/>
                        <a:pt x="1142" y="29761"/>
                        <a:pt x="0" y="17198"/>
                      </a:cubicBezTo>
                      <a:cubicBezTo>
                        <a:pt x="0" y="4636"/>
                        <a:pt x="10278" y="-503"/>
                        <a:pt x="21699" y="68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0" name="Forme libre : forme 209">
                  <a:extLst>
                    <a:ext uri="{FF2B5EF4-FFF2-40B4-BE49-F238E27FC236}">
                      <a16:creationId xmlns:a16="http://schemas.microsoft.com/office/drawing/2014/main" id="{8BCE353D-5C8F-4589-A087-694D847DE152}"/>
                    </a:ext>
                  </a:extLst>
                </p:cNvPr>
                <p:cNvSpPr/>
                <p:nvPr/>
              </p:nvSpPr>
              <p:spPr>
                <a:xfrm>
                  <a:off x="8216767" y="1432696"/>
                  <a:ext cx="45754" cy="27983"/>
                </a:xfrm>
                <a:custGeom>
                  <a:avLst/>
                  <a:gdLst>
                    <a:gd name="connsiteX0" fmla="*/ 23999 w 45754"/>
                    <a:gd name="connsiteY0" fmla="*/ 27983 h 27983"/>
                    <a:gd name="connsiteX1" fmla="*/ 17 w 45754"/>
                    <a:gd name="connsiteY1" fmla="*/ 14279 h 27983"/>
                    <a:gd name="connsiteX2" fmla="*/ 22286 w 45754"/>
                    <a:gd name="connsiteY2" fmla="*/ 3 h 27983"/>
                    <a:gd name="connsiteX3" fmla="*/ 45699 w 45754"/>
                    <a:gd name="connsiteY3" fmla="*/ 14850 h 27983"/>
                    <a:gd name="connsiteX4" fmla="*/ 23999 w 45754"/>
                    <a:gd name="connsiteY4" fmla="*/ 27983 h 27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54" h="27983">
                      <a:moveTo>
                        <a:pt x="23999" y="27983"/>
                      </a:moveTo>
                      <a:cubicBezTo>
                        <a:pt x="13721" y="24557"/>
                        <a:pt x="-555" y="30838"/>
                        <a:pt x="17" y="14279"/>
                      </a:cubicBezTo>
                      <a:cubicBezTo>
                        <a:pt x="17" y="-568"/>
                        <a:pt x="12008" y="3"/>
                        <a:pt x="22286" y="3"/>
                      </a:cubicBezTo>
                      <a:cubicBezTo>
                        <a:pt x="33136" y="3"/>
                        <a:pt x="45127" y="1716"/>
                        <a:pt x="45699" y="14850"/>
                      </a:cubicBezTo>
                      <a:cubicBezTo>
                        <a:pt x="46840" y="31980"/>
                        <a:pt x="30281" y="22844"/>
                        <a:pt x="23999" y="27983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1" name="Forme libre : forme 210">
                  <a:extLst>
                    <a:ext uri="{FF2B5EF4-FFF2-40B4-BE49-F238E27FC236}">
                      <a16:creationId xmlns:a16="http://schemas.microsoft.com/office/drawing/2014/main" id="{E1A94897-965C-4496-B896-C1052CD51287}"/>
                    </a:ext>
                  </a:extLst>
                </p:cNvPr>
                <p:cNvSpPr/>
                <p:nvPr/>
              </p:nvSpPr>
              <p:spPr>
                <a:xfrm>
                  <a:off x="8682587" y="1431351"/>
                  <a:ext cx="43566" cy="27923"/>
                </a:xfrm>
                <a:custGeom>
                  <a:avLst/>
                  <a:gdLst>
                    <a:gd name="connsiteX0" fmla="*/ 15570 w 43566"/>
                    <a:gd name="connsiteY0" fmla="*/ 206 h 27923"/>
                    <a:gd name="connsiteX1" fmla="*/ 43550 w 43566"/>
                    <a:gd name="connsiteY1" fmla="*/ 12768 h 27923"/>
                    <a:gd name="connsiteX2" fmla="*/ 19567 w 43566"/>
                    <a:gd name="connsiteY2" fmla="*/ 27615 h 27923"/>
                    <a:gd name="connsiteX3" fmla="*/ 152 w 43566"/>
                    <a:gd name="connsiteY3" fmla="*/ 15053 h 27923"/>
                    <a:gd name="connsiteX4" fmla="*/ 15570 w 43566"/>
                    <a:gd name="connsiteY4" fmla="*/ 206 h 2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66" h="27923">
                      <a:moveTo>
                        <a:pt x="15570" y="206"/>
                      </a:moveTo>
                      <a:cubicBezTo>
                        <a:pt x="31559" y="1919"/>
                        <a:pt x="42979" y="-1507"/>
                        <a:pt x="43550" y="12768"/>
                      </a:cubicBezTo>
                      <a:cubicBezTo>
                        <a:pt x="44121" y="30470"/>
                        <a:pt x="29274" y="27615"/>
                        <a:pt x="19567" y="27615"/>
                      </a:cubicBezTo>
                      <a:cubicBezTo>
                        <a:pt x="11573" y="27615"/>
                        <a:pt x="-1561" y="31041"/>
                        <a:pt x="152" y="15053"/>
                      </a:cubicBezTo>
                      <a:cubicBezTo>
                        <a:pt x="1866" y="2490"/>
                        <a:pt x="10431" y="-936"/>
                        <a:pt x="15570" y="206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1A9DF6B9-9B4A-4801-9618-3DD0DEF662FE}"/>
                    </a:ext>
                  </a:extLst>
                </p:cNvPr>
                <p:cNvSpPr/>
                <p:nvPr/>
              </p:nvSpPr>
              <p:spPr>
                <a:xfrm>
                  <a:off x="8217905" y="1349330"/>
                  <a:ext cx="40562" cy="27409"/>
                </a:xfrm>
                <a:custGeom>
                  <a:avLst/>
                  <a:gdLst>
                    <a:gd name="connsiteX0" fmla="*/ 18864 w 40562"/>
                    <a:gd name="connsiteY0" fmla="*/ 0 h 27409"/>
                    <a:gd name="connsiteX1" fmla="*/ 40563 w 40562"/>
                    <a:gd name="connsiteY1" fmla="*/ 11991 h 27409"/>
                    <a:gd name="connsiteX2" fmla="*/ 20006 w 40562"/>
                    <a:gd name="connsiteY2" fmla="*/ 27409 h 27409"/>
                    <a:gd name="connsiteX3" fmla="*/ 20 w 40562"/>
                    <a:gd name="connsiteY3" fmla="*/ 11991 h 27409"/>
                    <a:gd name="connsiteX4" fmla="*/ 18864 w 40562"/>
                    <a:gd name="connsiteY4" fmla="*/ 0 h 2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562" h="27409">
                      <a:moveTo>
                        <a:pt x="18864" y="0"/>
                      </a:moveTo>
                      <a:cubicBezTo>
                        <a:pt x="27429" y="1713"/>
                        <a:pt x="40563" y="-2284"/>
                        <a:pt x="40563" y="11991"/>
                      </a:cubicBezTo>
                      <a:cubicBezTo>
                        <a:pt x="40563" y="23412"/>
                        <a:pt x="30284" y="26838"/>
                        <a:pt x="20006" y="27409"/>
                      </a:cubicBezTo>
                      <a:cubicBezTo>
                        <a:pt x="9156" y="27409"/>
                        <a:pt x="591" y="22841"/>
                        <a:pt x="20" y="11991"/>
                      </a:cubicBezTo>
                      <a:cubicBezTo>
                        <a:pt x="-551" y="-1713"/>
                        <a:pt x="11440" y="1713"/>
                        <a:pt x="18864" y="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3" name="Forme libre : forme 212">
                  <a:extLst>
                    <a:ext uri="{FF2B5EF4-FFF2-40B4-BE49-F238E27FC236}">
                      <a16:creationId xmlns:a16="http://schemas.microsoft.com/office/drawing/2014/main" id="{80DE6D86-4B4F-4EFD-85BC-FFA5ABEB4639}"/>
                    </a:ext>
                  </a:extLst>
                </p:cNvPr>
                <p:cNvSpPr/>
                <p:nvPr/>
              </p:nvSpPr>
              <p:spPr>
                <a:xfrm>
                  <a:off x="8546835" y="1440537"/>
                  <a:ext cx="62812" cy="18890"/>
                </a:xfrm>
                <a:custGeom>
                  <a:avLst/>
                  <a:gdLst>
                    <a:gd name="connsiteX0" fmla="*/ 62813 w 62812"/>
                    <a:gd name="connsiteY0" fmla="*/ 13290 h 18890"/>
                    <a:gd name="connsiteX1" fmla="*/ 0 w 62812"/>
                    <a:gd name="connsiteY1" fmla="*/ 13290 h 18890"/>
                    <a:gd name="connsiteX2" fmla="*/ 62813 w 62812"/>
                    <a:gd name="connsiteY2" fmla="*/ 13290 h 1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812" h="18890">
                      <a:moveTo>
                        <a:pt x="62813" y="13290"/>
                      </a:moveTo>
                      <a:cubicBezTo>
                        <a:pt x="40543" y="21855"/>
                        <a:pt x="23413" y="19571"/>
                        <a:pt x="0" y="13290"/>
                      </a:cubicBezTo>
                      <a:cubicBezTo>
                        <a:pt x="23983" y="-5554"/>
                        <a:pt x="41114" y="-3270"/>
                        <a:pt x="62813" y="13290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4" name="Forme libre : forme 213">
                  <a:extLst>
                    <a:ext uri="{FF2B5EF4-FFF2-40B4-BE49-F238E27FC236}">
                      <a16:creationId xmlns:a16="http://schemas.microsoft.com/office/drawing/2014/main" id="{41BCE5BA-C88B-4CD5-A847-EFD5C6EC6FA2}"/>
                    </a:ext>
                  </a:extLst>
                </p:cNvPr>
                <p:cNvSpPr/>
                <p:nvPr/>
              </p:nvSpPr>
              <p:spPr>
                <a:xfrm>
                  <a:off x="8080308" y="1440478"/>
                  <a:ext cx="60528" cy="19360"/>
                </a:xfrm>
                <a:custGeom>
                  <a:avLst/>
                  <a:gdLst>
                    <a:gd name="connsiteX0" fmla="*/ 0 w 60528"/>
                    <a:gd name="connsiteY0" fmla="*/ 13349 h 19360"/>
                    <a:gd name="connsiteX1" fmla="*/ 60528 w 60528"/>
                    <a:gd name="connsiteY1" fmla="*/ 12778 h 19360"/>
                    <a:gd name="connsiteX2" fmla="*/ 0 w 60528"/>
                    <a:gd name="connsiteY2" fmla="*/ 13349 h 1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528" h="19360">
                      <a:moveTo>
                        <a:pt x="0" y="13349"/>
                      </a:moveTo>
                      <a:cubicBezTo>
                        <a:pt x="23983" y="-4924"/>
                        <a:pt x="41114" y="-3782"/>
                        <a:pt x="60528" y="12778"/>
                      </a:cubicBezTo>
                      <a:cubicBezTo>
                        <a:pt x="41114" y="23627"/>
                        <a:pt x="23412" y="19059"/>
                        <a:pt x="0" y="13349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5" name="Forme libre : forme 214">
                  <a:extLst>
                    <a:ext uri="{FF2B5EF4-FFF2-40B4-BE49-F238E27FC236}">
                      <a16:creationId xmlns:a16="http://schemas.microsoft.com/office/drawing/2014/main" id="{5B89B7B5-BDDB-4464-98C4-ADFDD121CBFE}"/>
                    </a:ext>
                  </a:extLst>
                </p:cNvPr>
                <p:cNvSpPr/>
                <p:nvPr/>
              </p:nvSpPr>
              <p:spPr>
                <a:xfrm>
                  <a:off x="7872455" y="1439266"/>
                  <a:ext cx="57673" cy="20345"/>
                </a:xfrm>
                <a:custGeom>
                  <a:avLst/>
                  <a:gdLst>
                    <a:gd name="connsiteX0" fmla="*/ 57674 w 57673"/>
                    <a:gd name="connsiteY0" fmla="*/ 16274 h 20345"/>
                    <a:gd name="connsiteX1" fmla="*/ 0 w 57673"/>
                    <a:gd name="connsiteY1" fmla="*/ 16274 h 20345"/>
                    <a:gd name="connsiteX2" fmla="*/ 57674 w 57673"/>
                    <a:gd name="connsiteY2" fmla="*/ 16274 h 20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73" h="20345">
                      <a:moveTo>
                        <a:pt x="57674" y="16274"/>
                      </a:moveTo>
                      <a:cubicBezTo>
                        <a:pt x="35975" y="21984"/>
                        <a:pt x="19415" y="21413"/>
                        <a:pt x="0" y="16274"/>
                      </a:cubicBezTo>
                      <a:cubicBezTo>
                        <a:pt x="19986" y="-5425"/>
                        <a:pt x="36546" y="-5425"/>
                        <a:pt x="57674" y="16274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6" name="Forme libre : forme 215">
                  <a:extLst>
                    <a:ext uri="{FF2B5EF4-FFF2-40B4-BE49-F238E27FC236}">
                      <a16:creationId xmlns:a16="http://schemas.microsoft.com/office/drawing/2014/main" id="{C5264E7A-DB04-40DA-951D-2C4E901BFCD9}"/>
                    </a:ext>
                  </a:extLst>
                </p:cNvPr>
                <p:cNvSpPr/>
                <p:nvPr/>
              </p:nvSpPr>
              <p:spPr>
                <a:xfrm>
                  <a:off x="8105406" y="2009141"/>
                  <a:ext cx="58842" cy="25790"/>
                </a:xfrm>
                <a:custGeom>
                  <a:avLst/>
                  <a:gdLst>
                    <a:gd name="connsiteX0" fmla="*/ 58843 w 58842"/>
                    <a:gd name="connsiteY0" fmla="*/ 25417 h 25790"/>
                    <a:gd name="connsiteX1" fmla="*/ 18300 w 58842"/>
                    <a:gd name="connsiteY1" fmla="*/ 24846 h 25790"/>
                    <a:gd name="connsiteX2" fmla="*/ 27 w 58842"/>
                    <a:gd name="connsiteY2" fmla="*/ 17423 h 25790"/>
                    <a:gd name="connsiteX3" fmla="*/ 14874 w 58842"/>
                    <a:gd name="connsiteY3" fmla="*/ 2005 h 25790"/>
                    <a:gd name="connsiteX4" fmla="*/ 58843 w 58842"/>
                    <a:gd name="connsiteY4" fmla="*/ 25417 h 25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842" h="25790">
                      <a:moveTo>
                        <a:pt x="58843" y="25417"/>
                      </a:moveTo>
                      <a:cubicBezTo>
                        <a:pt x="41141" y="25417"/>
                        <a:pt x="29720" y="26559"/>
                        <a:pt x="18300" y="24846"/>
                      </a:cubicBezTo>
                      <a:cubicBezTo>
                        <a:pt x="12018" y="24275"/>
                        <a:pt x="598" y="28272"/>
                        <a:pt x="27" y="17423"/>
                      </a:cubicBezTo>
                      <a:cubicBezTo>
                        <a:pt x="-544" y="9429"/>
                        <a:pt x="8021" y="4290"/>
                        <a:pt x="14874" y="2005"/>
                      </a:cubicBezTo>
                      <a:cubicBezTo>
                        <a:pt x="34289" y="-4847"/>
                        <a:pt x="44567" y="6574"/>
                        <a:pt x="58843" y="25417"/>
                      </a:cubicBezTo>
                      <a:close/>
                    </a:path>
                  </a:pathLst>
                </a:custGeom>
                <a:solidFill>
                  <a:srgbClr val="FDF2F2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7" name="Forme libre : forme 216">
                  <a:extLst>
                    <a:ext uri="{FF2B5EF4-FFF2-40B4-BE49-F238E27FC236}">
                      <a16:creationId xmlns:a16="http://schemas.microsoft.com/office/drawing/2014/main" id="{9444239B-1F1C-42ED-B500-5AAF74774CC8}"/>
                    </a:ext>
                  </a:extLst>
                </p:cNvPr>
                <p:cNvSpPr/>
                <p:nvPr/>
              </p:nvSpPr>
              <p:spPr>
                <a:xfrm>
                  <a:off x="8343550" y="1438549"/>
                  <a:ext cx="50821" cy="20996"/>
                </a:xfrm>
                <a:custGeom>
                  <a:avLst/>
                  <a:gdLst>
                    <a:gd name="connsiteX0" fmla="*/ 50821 w 50821"/>
                    <a:gd name="connsiteY0" fmla="*/ 15278 h 20996"/>
                    <a:gd name="connsiteX1" fmla="*/ 0 w 50821"/>
                    <a:gd name="connsiteY1" fmla="*/ 16420 h 20996"/>
                    <a:gd name="connsiteX2" fmla="*/ 50821 w 50821"/>
                    <a:gd name="connsiteY2" fmla="*/ 15278 h 20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21" h="20996">
                      <a:moveTo>
                        <a:pt x="50821" y="15278"/>
                      </a:moveTo>
                      <a:cubicBezTo>
                        <a:pt x="25125" y="22701"/>
                        <a:pt x="23983" y="22701"/>
                        <a:pt x="0" y="16420"/>
                      </a:cubicBezTo>
                      <a:cubicBezTo>
                        <a:pt x="16560" y="-5279"/>
                        <a:pt x="25125" y="-5279"/>
                        <a:pt x="50821" y="15278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8" name="Forme libre : forme 217">
                  <a:extLst>
                    <a:ext uri="{FF2B5EF4-FFF2-40B4-BE49-F238E27FC236}">
                      <a16:creationId xmlns:a16="http://schemas.microsoft.com/office/drawing/2014/main" id="{EF3A5E18-A47E-4606-840C-E910DDB32611}"/>
                    </a:ext>
                  </a:extLst>
                </p:cNvPr>
                <p:cNvSpPr/>
                <p:nvPr/>
              </p:nvSpPr>
              <p:spPr>
                <a:xfrm>
                  <a:off x="7762394" y="1349306"/>
                  <a:ext cx="30911" cy="26862"/>
                </a:xfrm>
                <a:custGeom>
                  <a:avLst/>
                  <a:gdLst>
                    <a:gd name="connsiteX0" fmla="*/ 10704 w 30911"/>
                    <a:gd name="connsiteY0" fmla="*/ 26862 h 26862"/>
                    <a:gd name="connsiteX1" fmla="*/ 425 w 30911"/>
                    <a:gd name="connsiteY1" fmla="*/ 18297 h 26862"/>
                    <a:gd name="connsiteX2" fmla="*/ 17556 w 30911"/>
                    <a:gd name="connsiteY2" fmla="*/ 24 h 26862"/>
                    <a:gd name="connsiteX3" fmla="*/ 30689 w 30911"/>
                    <a:gd name="connsiteY3" fmla="*/ 10302 h 26862"/>
                    <a:gd name="connsiteX4" fmla="*/ 10704 w 30911"/>
                    <a:gd name="connsiteY4" fmla="*/ 26862 h 26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11" h="26862">
                      <a:moveTo>
                        <a:pt x="10704" y="26862"/>
                      </a:moveTo>
                      <a:cubicBezTo>
                        <a:pt x="5564" y="26291"/>
                        <a:pt x="-1859" y="28004"/>
                        <a:pt x="425" y="18297"/>
                      </a:cubicBezTo>
                      <a:cubicBezTo>
                        <a:pt x="2709" y="9160"/>
                        <a:pt x="4993" y="-547"/>
                        <a:pt x="17556" y="24"/>
                      </a:cubicBezTo>
                      <a:cubicBezTo>
                        <a:pt x="23837" y="595"/>
                        <a:pt x="32402" y="2308"/>
                        <a:pt x="30689" y="10302"/>
                      </a:cubicBezTo>
                      <a:cubicBezTo>
                        <a:pt x="28976" y="21152"/>
                        <a:pt x="20411" y="25720"/>
                        <a:pt x="10704" y="26862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19" name="Forme libre : forme 218">
                  <a:extLst>
                    <a:ext uri="{FF2B5EF4-FFF2-40B4-BE49-F238E27FC236}">
                      <a16:creationId xmlns:a16="http://schemas.microsoft.com/office/drawing/2014/main" id="{2A974DF9-5FC4-4E13-964C-CDDE5F81AFFC}"/>
                    </a:ext>
                  </a:extLst>
                </p:cNvPr>
                <p:cNvSpPr/>
                <p:nvPr/>
              </p:nvSpPr>
              <p:spPr>
                <a:xfrm>
                  <a:off x="8684541" y="1351560"/>
                  <a:ext cx="27513" cy="24608"/>
                </a:xfrm>
                <a:custGeom>
                  <a:avLst/>
                  <a:gdLst>
                    <a:gd name="connsiteX0" fmla="*/ 9047 w 27513"/>
                    <a:gd name="connsiteY0" fmla="*/ 54 h 24608"/>
                    <a:gd name="connsiteX1" fmla="*/ 27320 w 27513"/>
                    <a:gd name="connsiteY1" fmla="*/ 14330 h 24608"/>
                    <a:gd name="connsiteX2" fmla="*/ 17613 w 27513"/>
                    <a:gd name="connsiteY2" fmla="*/ 24608 h 24608"/>
                    <a:gd name="connsiteX3" fmla="*/ 482 w 27513"/>
                    <a:gd name="connsiteY3" fmla="*/ 9761 h 24608"/>
                    <a:gd name="connsiteX4" fmla="*/ 9047 w 27513"/>
                    <a:gd name="connsiteY4" fmla="*/ 54 h 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13" h="24608">
                      <a:moveTo>
                        <a:pt x="9047" y="54"/>
                      </a:moveTo>
                      <a:cubicBezTo>
                        <a:pt x="18184" y="1196"/>
                        <a:pt x="25607" y="5193"/>
                        <a:pt x="27320" y="14330"/>
                      </a:cubicBezTo>
                      <a:cubicBezTo>
                        <a:pt x="28462" y="21182"/>
                        <a:pt x="24465" y="24608"/>
                        <a:pt x="17613" y="24608"/>
                      </a:cubicBezTo>
                      <a:cubicBezTo>
                        <a:pt x="7905" y="24608"/>
                        <a:pt x="2195" y="19469"/>
                        <a:pt x="482" y="9761"/>
                      </a:cubicBezTo>
                      <a:cubicBezTo>
                        <a:pt x="-1231" y="3480"/>
                        <a:pt x="1624" y="-517"/>
                        <a:pt x="9047" y="54"/>
                      </a:cubicBezTo>
                      <a:close/>
                    </a:path>
                  </a:pathLst>
                </a:custGeom>
                <a:solidFill>
                  <a:srgbClr val="FCEFEF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20" name="Forme libre : forme 219">
                  <a:extLst>
                    <a:ext uri="{FF2B5EF4-FFF2-40B4-BE49-F238E27FC236}">
                      <a16:creationId xmlns:a16="http://schemas.microsoft.com/office/drawing/2014/main" id="{4BE4F471-E953-4B88-8ACE-3894493ED4F8}"/>
                    </a:ext>
                  </a:extLst>
                </p:cNvPr>
                <p:cNvSpPr/>
                <p:nvPr/>
              </p:nvSpPr>
              <p:spPr>
                <a:xfrm>
                  <a:off x="8475457" y="1159179"/>
                  <a:ext cx="28055" cy="182156"/>
                </a:xfrm>
                <a:custGeom>
                  <a:avLst/>
                  <a:gdLst>
                    <a:gd name="connsiteX0" fmla="*/ 0 w 28055"/>
                    <a:gd name="connsiteY0" fmla="*/ 182157 h 182156"/>
                    <a:gd name="connsiteX1" fmla="*/ 0 w 28055"/>
                    <a:gd name="connsiteY1" fmla="*/ 0 h 182156"/>
                    <a:gd name="connsiteX2" fmla="*/ 0 w 28055"/>
                    <a:gd name="connsiteY2" fmla="*/ 182157 h 18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55" h="182156">
                      <a:moveTo>
                        <a:pt x="0" y="182157"/>
                      </a:moveTo>
                      <a:cubicBezTo>
                        <a:pt x="0" y="116489"/>
                        <a:pt x="0" y="58244"/>
                        <a:pt x="0" y="0"/>
                      </a:cubicBezTo>
                      <a:cubicBezTo>
                        <a:pt x="36545" y="38259"/>
                        <a:pt x="38259" y="113063"/>
                        <a:pt x="0" y="182157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21" name="Forme libre : forme 220">
                  <a:extLst>
                    <a:ext uri="{FF2B5EF4-FFF2-40B4-BE49-F238E27FC236}">
                      <a16:creationId xmlns:a16="http://schemas.microsoft.com/office/drawing/2014/main" id="{C9042E0A-87F1-44C8-810E-99235580ECB3}"/>
                    </a:ext>
                  </a:extLst>
                </p:cNvPr>
                <p:cNvSpPr/>
                <p:nvPr/>
              </p:nvSpPr>
              <p:spPr>
                <a:xfrm>
                  <a:off x="8241908" y="1731345"/>
                  <a:ext cx="27623" cy="173591"/>
                </a:xfrm>
                <a:custGeom>
                  <a:avLst/>
                  <a:gdLst>
                    <a:gd name="connsiteX0" fmla="*/ 0 w 27623"/>
                    <a:gd name="connsiteY0" fmla="*/ 0 h 173591"/>
                    <a:gd name="connsiteX1" fmla="*/ 0 w 27623"/>
                    <a:gd name="connsiteY1" fmla="*/ 173591 h 173591"/>
                    <a:gd name="connsiteX2" fmla="*/ 0 w 27623"/>
                    <a:gd name="connsiteY2" fmla="*/ 0 h 173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623" h="173591">
                      <a:moveTo>
                        <a:pt x="0" y="0"/>
                      </a:moveTo>
                      <a:cubicBezTo>
                        <a:pt x="36546" y="45682"/>
                        <a:pt x="37117" y="123912"/>
                        <a:pt x="0" y="173591"/>
                      </a:cubicBezTo>
                      <a:cubicBezTo>
                        <a:pt x="0" y="114205"/>
                        <a:pt x="0" y="57673"/>
                        <a:pt x="0" y="0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22" name="Forme libre : forme 221">
                  <a:extLst>
                    <a:ext uri="{FF2B5EF4-FFF2-40B4-BE49-F238E27FC236}">
                      <a16:creationId xmlns:a16="http://schemas.microsoft.com/office/drawing/2014/main" id="{348488DE-C6C3-4E46-91B0-DEC431BE362E}"/>
                    </a:ext>
                  </a:extLst>
                </p:cNvPr>
                <p:cNvSpPr/>
                <p:nvPr/>
              </p:nvSpPr>
              <p:spPr>
                <a:xfrm>
                  <a:off x="8010643" y="1153468"/>
                  <a:ext cx="25910" cy="187295"/>
                </a:xfrm>
                <a:custGeom>
                  <a:avLst/>
                  <a:gdLst>
                    <a:gd name="connsiteX0" fmla="*/ 0 w 25910"/>
                    <a:gd name="connsiteY0" fmla="*/ 0 h 187295"/>
                    <a:gd name="connsiteX1" fmla="*/ 0 w 25910"/>
                    <a:gd name="connsiteY1" fmla="*/ 187296 h 187295"/>
                    <a:gd name="connsiteX2" fmla="*/ 0 w 25910"/>
                    <a:gd name="connsiteY2" fmla="*/ 0 h 187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910" h="187295">
                      <a:moveTo>
                        <a:pt x="0" y="0"/>
                      </a:moveTo>
                      <a:cubicBezTo>
                        <a:pt x="34833" y="64526"/>
                        <a:pt x="34261" y="121628"/>
                        <a:pt x="0" y="187296"/>
                      </a:cubicBezTo>
                      <a:cubicBezTo>
                        <a:pt x="0" y="122199"/>
                        <a:pt x="0" y="65097"/>
                        <a:pt x="0" y="0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  <p:sp>
              <p:nvSpPr>
                <p:cNvPr id="223" name="Forme libre : forme 222">
                  <a:extLst>
                    <a:ext uri="{FF2B5EF4-FFF2-40B4-BE49-F238E27FC236}">
                      <a16:creationId xmlns:a16="http://schemas.microsoft.com/office/drawing/2014/main" id="{0F8E7587-84F1-4127-99B7-D751B60053BA}"/>
                    </a:ext>
                  </a:extLst>
                </p:cNvPr>
                <p:cNvSpPr/>
                <p:nvPr/>
              </p:nvSpPr>
              <p:spPr>
                <a:xfrm>
                  <a:off x="7964961" y="1356182"/>
                  <a:ext cx="5056" cy="7121"/>
                </a:xfrm>
                <a:custGeom>
                  <a:avLst/>
                  <a:gdLst>
                    <a:gd name="connsiteX0" fmla="*/ 3997 w 5056"/>
                    <a:gd name="connsiteY0" fmla="*/ 0 h 7121"/>
                    <a:gd name="connsiteX1" fmla="*/ 4568 w 5056"/>
                    <a:gd name="connsiteY1" fmla="*/ 6281 h 7121"/>
                    <a:gd name="connsiteX2" fmla="*/ 0 w 5056"/>
                    <a:gd name="connsiteY2" fmla="*/ 3426 h 7121"/>
                    <a:gd name="connsiteX3" fmla="*/ 3997 w 5056"/>
                    <a:gd name="connsiteY3" fmla="*/ 0 h 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56" h="7121">
                      <a:moveTo>
                        <a:pt x="3997" y="0"/>
                      </a:moveTo>
                      <a:cubicBezTo>
                        <a:pt x="4568" y="2284"/>
                        <a:pt x="5710" y="5710"/>
                        <a:pt x="4568" y="6281"/>
                      </a:cubicBezTo>
                      <a:cubicBezTo>
                        <a:pt x="1713" y="8565"/>
                        <a:pt x="571" y="5710"/>
                        <a:pt x="0" y="3426"/>
                      </a:cubicBezTo>
                      <a:cubicBezTo>
                        <a:pt x="1713" y="2284"/>
                        <a:pt x="2855" y="1142"/>
                        <a:pt x="3997" y="0"/>
                      </a:cubicBezTo>
                      <a:close/>
                    </a:path>
                  </a:pathLst>
                </a:custGeom>
                <a:solidFill>
                  <a:srgbClr val="E30C19"/>
                </a:solidFill>
                <a:ln w="57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dirty="0"/>
                </a:p>
              </p:txBody>
            </p:sp>
          </p:grpSp>
          <p:pic>
            <p:nvPicPr>
              <p:cNvPr id="224" name="Graphique 223">
                <a:extLst>
                  <a:ext uri="{FF2B5EF4-FFF2-40B4-BE49-F238E27FC236}">
                    <a16:creationId xmlns:a16="http://schemas.microsoft.com/office/drawing/2014/main" id="{8AE3A09A-0E62-41FC-9AFE-7A0E431EF6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003756" y="6599605"/>
                <a:ext cx="593434" cy="106972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9E064F-6E9C-482E-9A31-862701C5085A}"/>
                </a:ext>
              </a:extLst>
            </p:cNvPr>
            <p:cNvSpPr/>
            <p:nvPr userDrawn="1"/>
          </p:nvSpPr>
          <p:spPr>
            <a:xfrm>
              <a:off x="0" y="0"/>
              <a:ext cx="12183294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D94D1EB-6F8D-4CD0-99D4-454DE756A39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99420" y="1136343"/>
              <a:ext cx="0" cy="4626504"/>
            </a:xfrm>
            <a:prstGeom prst="line">
              <a:avLst/>
            </a:prstGeom>
            <a:ln w="9525">
              <a:solidFill>
                <a:schemeClr val="bg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SIPCMContentMarking" descr="{&quot;HashCode&quot;:967973103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2D4E4F0B-D184-4826-8913-8D0E9504C521}"/>
              </a:ext>
            </a:extLst>
          </p:cNvPr>
          <p:cNvSpPr txBox="1"/>
          <p:nvPr userDrawn="1"/>
        </p:nvSpPr>
        <p:spPr>
          <a:xfrm>
            <a:off x="0" y="65956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  <a:endParaRPr lang="fr-FR" sz="1000" dirty="0">
              <a:solidFill>
                <a:srgbClr val="A8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56" r:id="rId10"/>
    <p:sldLayoutId id="2147483657" r:id="rId11"/>
    <p:sldLayoutId id="214748365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small" baseline="0">
          <a:solidFill>
            <a:srgbClr val="164194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400" kern="1200">
          <a:solidFill>
            <a:srgbClr val="164194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074738" indent="-160338" algn="l" defTabSz="914400" rtl="0" eaLnBrk="1" latinLnBrk="0" hangingPunct="1">
        <a:lnSpc>
          <a:spcPct val="10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rgbClr val="164194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600" kern="1200">
          <a:solidFill>
            <a:srgbClr val="16419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rgbClr val="1641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05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des dotations entreprises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D813B-B8FA-4090-899B-EC8456F0C84D}"/>
              </a:ext>
            </a:extLst>
          </p:cNvPr>
          <p:cNvSpPr/>
          <p:nvPr/>
        </p:nvSpPr>
        <p:spPr>
          <a:xfrm>
            <a:off x="1696824" y="752761"/>
            <a:ext cx="9334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Nombre de dotations créées (hors annulations) </a:t>
            </a:r>
            <a:r>
              <a:rPr lang="fr-FR" dirty="0"/>
              <a:t>:</a:t>
            </a:r>
          </a:p>
          <a:p>
            <a:r>
              <a:rPr lang="fr-FR" b="1" dirty="0"/>
              <a:t> 3 000 </a:t>
            </a:r>
            <a:r>
              <a:rPr lang="fr-FR" dirty="0"/>
              <a:t>entreprises (SIRET),</a:t>
            </a:r>
            <a:r>
              <a:rPr lang="fr-FR" b="1" dirty="0"/>
              <a:t> 4 656 </a:t>
            </a:r>
            <a:r>
              <a:rPr lang="fr-FR" dirty="0"/>
              <a:t>dotations pour </a:t>
            </a:r>
            <a:r>
              <a:rPr lang="fr-FR" b="1" dirty="0"/>
              <a:t>7 870 </a:t>
            </a:r>
            <a:r>
              <a:rPr lang="fr-FR" dirty="0"/>
              <a:t>bénéficiaires pour un montant de </a:t>
            </a:r>
            <a:r>
              <a:rPr lang="fr-FR" b="1" dirty="0"/>
              <a:t>18,4M€</a:t>
            </a:r>
          </a:p>
          <a:p>
            <a:endParaRPr lang="fr-FR" u="sng" dirty="0"/>
          </a:p>
          <a:p>
            <a:r>
              <a:rPr lang="fr-FR" u="sng" dirty="0"/>
              <a:t>Nombre de compteurs alimentés </a:t>
            </a:r>
            <a:r>
              <a:rPr lang="fr-FR" dirty="0"/>
              <a:t>:</a:t>
            </a:r>
          </a:p>
          <a:p>
            <a:r>
              <a:rPr lang="fr-FR" b="1" dirty="0"/>
              <a:t>2 467 </a:t>
            </a:r>
            <a:r>
              <a:rPr lang="fr-FR" dirty="0"/>
              <a:t>entreprises (SIRET),</a:t>
            </a:r>
            <a:r>
              <a:rPr lang="fr-FR" b="1" dirty="0"/>
              <a:t> 3 803 </a:t>
            </a:r>
            <a:r>
              <a:rPr lang="fr-FR" dirty="0"/>
              <a:t>dotations pour</a:t>
            </a:r>
            <a:r>
              <a:rPr lang="fr-FR" b="1" dirty="0"/>
              <a:t> 6 456 </a:t>
            </a:r>
            <a:r>
              <a:rPr lang="fr-FR" dirty="0"/>
              <a:t>bénéficiaires pour un montant de </a:t>
            </a:r>
            <a:r>
              <a:rPr lang="fr-FR" b="1" dirty="0"/>
              <a:t>14,5M€</a:t>
            </a:r>
            <a:endParaRPr lang="fr-FR" b="1" dirty="0">
              <a:solidFill>
                <a:srgbClr val="0D4EA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3FB930-C4D5-4881-BB31-66CBD564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81" y="2564082"/>
            <a:ext cx="3987111" cy="3332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37E406-7CBA-490B-9DA1-F58D8227B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64083"/>
            <a:ext cx="5691873" cy="33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310" y="2846243"/>
            <a:ext cx="8922326" cy="1846485"/>
          </a:xfrm>
        </p:spPr>
        <p:txBody>
          <a:bodyPr/>
          <a:lstStyle/>
          <a:p>
            <a:pPr algn="ctr"/>
            <a:r>
              <a:rPr lang="fr-FR" dirty="0"/>
              <a:t>#3 Abondements automatisés</a:t>
            </a:r>
          </a:p>
        </p:txBody>
      </p:sp>
    </p:spTree>
    <p:extLst>
      <p:ext uri="{BB962C8B-B14F-4D97-AF65-F5344CB8AC3E}">
        <p14:creationId xmlns:p14="http://schemas.microsoft.com/office/powerpoint/2010/main" val="204303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043" y="49413"/>
            <a:ext cx="9656974" cy="985000"/>
          </a:xfrm>
        </p:spPr>
        <p:txBody>
          <a:bodyPr/>
          <a:lstStyle/>
          <a:p>
            <a:r>
              <a:rPr lang="en-US" dirty="0"/>
              <a:t>Evolution des Abondements Automatisés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12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D813B-B8FA-4090-899B-EC8456F0C84D}"/>
              </a:ext>
            </a:extLst>
          </p:cNvPr>
          <p:cNvSpPr/>
          <p:nvPr/>
        </p:nvSpPr>
        <p:spPr>
          <a:xfrm>
            <a:off x="1696824" y="1002495"/>
            <a:ext cx="9207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1 586</a:t>
            </a:r>
            <a:r>
              <a:rPr lang="fr-FR" dirty="0"/>
              <a:t> dossiers de formation validés </a:t>
            </a:r>
            <a:r>
              <a:rPr lang="fr-FR" sz="1050" dirty="0"/>
              <a:t>(dont 5% annulations) </a:t>
            </a:r>
            <a:r>
              <a:rPr lang="fr-FR" dirty="0"/>
              <a:t>avec un abondement automatisé</a:t>
            </a:r>
          </a:p>
          <a:p>
            <a:r>
              <a:rPr lang="fr-FR" dirty="0"/>
              <a:t>(</a:t>
            </a:r>
            <a:r>
              <a:rPr lang="fr-FR" b="1" dirty="0"/>
              <a:t>1 484</a:t>
            </a:r>
            <a:r>
              <a:rPr lang="fr-FR" dirty="0"/>
              <a:t> bénéficiaires, pour les 2 régions concernées : Pays de la Loire et Hauts-de-France).</a:t>
            </a:r>
          </a:p>
          <a:p>
            <a:endParaRPr lang="fr-FR" dirty="0"/>
          </a:p>
          <a:p>
            <a:r>
              <a:rPr lang="fr-FR" dirty="0"/>
              <a:t>Montant moyen prévisionnel des abondements automatisés  : </a:t>
            </a:r>
            <a:r>
              <a:rPr lang="fr-FR" b="1" dirty="0"/>
              <a:t>1 551€</a:t>
            </a:r>
          </a:p>
          <a:p>
            <a:endParaRPr lang="fr-FR" u="sng" dirty="0"/>
          </a:p>
          <a:p>
            <a:endParaRPr lang="fr-FR" u="sng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745A65-1C11-4EC2-9D7B-FDB34E3E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40" y="2355793"/>
            <a:ext cx="9521986" cy="34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3" y="3052720"/>
            <a:ext cx="7736464" cy="1846485"/>
          </a:xfrm>
        </p:spPr>
        <p:txBody>
          <a:bodyPr/>
          <a:lstStyle/>
          <a:p>
            <a:pPr algn="ctr"/>
            <a:r>
              <a:rPr lang="fr-FR" dirty="0"/>
              <a:t>#4 Suivi du lancement du dispositif CEC</a:t>
            </a:r>
          </a:p>
        </p:txBody>
      </p:sp>
    </p:spTree>
    <p:extLst>
      <p:ext uri="{BB962C8B-B14F-4D97-AF65-F5344CB8AC3E}">
        <p14:creationId xmlns:p14="http://schemas.microsoft.com/office/powerpoint/2010/main" val="347934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du lancement du dispositif CEC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14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D813B-B8FA-4090-899B-EC8456F0C84D}"/>
              </a:ext>
            </a:extLst>
          </p:cNvPr>
          <p:cNvSpPr/>
          <p:nvPr/>
        </p:nvSpPr>
        <p:spPr>
          <a:xfrm>
            <a:off x="1813089" y="547531"/>
            <a:ext cx="8682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u="sng" dirty="0"/>
          </a:p>
          <a:p>
            <a:r>
              <a:rPr lang="fr-FR" b="1" dirty="0"/>
              <a:t>1 591</a:t>
            </a:r>
            <a:r>
              <a:rPr lang="fr-FR" dirty="0"/>
              <a:t> dossiers validés </a:t>
            </a:r>
            <a:r>
              <a:rPr lang="fr-FR" sz="1050" dirty="0"/>
              <a:t>(dont 3,9% annulations)  </a:t>
            </a:r>
            <a:r>
              <a:rPr lang="fr-FR" dirty="0"/>
              <a:t>mobilisant du CEC pour un montant moyen de </a:t>
            </a:r>
            <a:r>
              <a:rPr lang="fr-FR" b="1" dirty="0"/>
              <a:t>202€</a:t>
            </a:r>
          </a:p>
          <a:p>
            <a:r>
              <a:rPr lang="fr-FR" dirty="0"/>
              <a:t>Soit un montant CEC prévisionnel de </a:t>
            </a:r>
            <a:r>
              <a:rPr lang="fr-FR" b="1" dirty="0"/>
              <a:t>320,6K€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004E5F-E51B-4736-BF7B-6451DE236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39" y="2409048"/>
            <a:ext cx="3406067" cy="28833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B4BF10-CCF3-492C-A404-9B7607544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876" y="1810923"/>
            <a:ext cx="7746124" cy="34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11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3" y="2846243"/>
            <a:ext cx="7736464" cy="1846485"/>
          </a:xfrm>
        </p:spPr>
        <p:txBody>
          <a:bodyPr/>
          <a:lstStyle/>
          <a:p>
            <a:pPr algn="ctr"/>
            <a:r>
              <a:rPr lang="fr-FR" dirty="0"/>
              <a:t>#5 Impacts crise sanitaire</a:t>
            </a:r>
          </a:p>
        </p:txBody>
      </p:sp>
    </p:spTree>
    <p:extLst>
      <p:ext uri="{BB962C8B-B14F-4D97-AF65-F5344CB8AC3E}">
        <p14:creationId xmlns:p14="http://schemas.microsoft.com/office/powerpoint/2010/main" val="60921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46E82-06E2-4562-AB99-40E21309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5" y="80229"/>
            <a:ext cx="9656974" cy="723404"/>
          </a:xfrm>
        </p:spPr>
        <p:txBody>
          <a:bodyPr/>
          <a:lstStyle/>
          <a:p>
            <a:r>
              <a:rPr lang="fr-FR" dirty="0"/>
              <a:t>Impacts crise sanitaire</a:t>
            </a:r>
            <a:r>
              <a:rPr lang="en-US" dirty="0"/>
              <a:t> moncompteformation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845F62-84C7-4F2C-BA80-DB123AA2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D5-BDDC-46A3-A784-032DA4AB9DEF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506B3E-5AB9-4157-AB64-D82D4643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D1C5D-2065-4AF3-9D92-FEF8700A1964}"/>
              </a:ext>
            </a:extLst>
          </p:cNvPr>
          <p:cNvSpPr/>
          <p:nvPr/>
        </p:nvSpPr>
        <p:spPr>
          <a:xfrm>
            <a:off x="1798784" y="635914"/>
            <a:ext cx="10277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64194"/>
                </a:solidFill>
              </a:rPr>
              <a:t>Nombre moyen de demandes d’inscriptions / validations par jour _ semaine par semaine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5842FB-A2F0-4C7C-82E8-364716444997}"/>
              </a:ext>
            </a:extLst>
          </p:cNvPr>
          <p:cNvSpPr/>
          <p:nvPr/>
        </p:nvSpPr>
        <p:spPr>
          <a:xfrm>
            <a:off x="1500612" y="1327709"/>
            <a:ext cx="10525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164194"/>
                </a:solidFill>
              </a:rPr>
              <a:t>sur la semaine 12 on a reçu en moyenne 8 646 dossiers par jour et 6 496 demandes ont été validées en moyenne par jour</a:t>
            </a:r>
          </a:p>
          <a:p>
            <a:r>
              <a:rPr lang="fr-FR" sz="1600" dirty="0">
                <a:solidFill>
                  <a:srgbClr val="164194"/>
                </a:solidFill>
              </a:rPr>
              <a:t>sur la semaine 11 on a reçu en moyenne 8 851 dossiers par jour et 6 591 demandes ont été validées en moyenne par jour</a:t>
            </a:r>
          </a:p>
          <a:p>
            <a:endParaRPr lang="fr-FR" sz="1600" dirty="0">
              <a:solidFill>
                <a:srgbClr val="164194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EFA987-B29B-4367-A265-5DB0DE9F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12" y="2173264"/>
            <a:ext cx="5320602" cy="31304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5B931C-28AD-4305-A518-BF15C3AC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412" y="2167080"/>
            <a:ext cx="5002339" cy="29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46E82-06E2-4562-AB99-40E21309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5" y="80229"/>
            <a:ext cx="9656974" cy="972394"/>
          </a:xfrm>
        </p:spPr>
        <p:txBody>
          <a:bodyPr/>
          <a:lstStyle/>
          <a:p>
            <a:r>
              <a:rPr lang="fr-FR" dirty="0"/>
              <a:t>Impacts crise sanitaire</a:t>
            </a:r>
            <a:r>
              <a:rPr lang="en-US" dirty="0"/>
              <a:t> moncompteformation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845F62-84C7-4F2C-BA80-DB123AA2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D3D5-BDDC-46A3-A784-032DA4AB9DEF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506B3E-5AB9-4157-AB64-D82D4643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17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8C76FE-835A-4F51-B274-5B903D66BD00}"/>
              </a:ext>
            </a:extLst>
          </p:cNvPr>
          <p:cNvSpPr/>
          <p:nvPr/>
        </p:nvSpPr>
        <p:spPr>
          <a:xfrm>
            <a:off x="1852294" y="821790"/>
            <a:ext cx="839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164194"/>
                </a:solidFill>
              </a:rPr>
              <a:t>Nombre moyen de dossiers (inscriptions) par jour _ mois par mois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6EF13-EC72-44DA-A1E6-77189EC62788}"/>
              </a:ext>
            </a:extLst>
          </p:cNvPr>
          <p:cNvSpPr/>
          <p:nvPr/>
        </p:nvSpPr>
        <p:spPr>
          <a:xfrm>
            <a:off x="2328419" y="1380017"/>
            <a:ext cx="7012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64194"/>
                </a:solidFill>
              </a:rPr>
              <a:t>sur le mois de février on a reçu en moyenne 7 274 dossiers par jour</a:t>
            </a:r>
          </a:p>
          <a:p>
            <a:r>
              <a:rPr lang="fr-FR" dirty="0">
                <a:solidFill>
                  <a:srgbClr val="164194"/>
                </a:solidFill>
              </a:rPr>
              <a:t>sur le mois de mars on a reçu en moyenne 8 594 dossiers par jour</a:t>
            </a:r>
          </a:p>
          <a:p>
            <a:endParaRPr lang="fr-FR" dirty="0">
              <a:solidFill>
                <a:srgbClr val="16419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CB8966-6E4F-4F51-BE65-A699FDAB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40" y="2202939"/>
            <a:ext cx="9409761" cy="36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crise sanitaire</a:t>
            </a:r>
            <a:r>
              <a:rPr lang="en-US" dirty="0"/>
              <a:t> moncompteformation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18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655A8-5E63-45AB-87C7-FC65129F13C5}"/>
              </a:ext>
            </a:extLst>
          </p:cNvPr>
          <p:cNvSpPr/>
          <p:nvPr/>
        </p:nvSpPr>
        <p:spPr>
          <a:xfrm>
            <a:off x="1613517" y="1132466"/>
            <a:ext cx="8507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165 000 </a:t>
            </a:r>
            <a:r>
              <a:rPr lang="fr-FR" sz="2000" dirty="0"/>
              <a:t>annulations (</a:t>
            </a:r>
            <a:r>
              <a:rPr lang="fr-FR" sz="2000" b="1" dirty="0"/>
              <a:t>68 000 </a:t>
            </a:r>
            <a:r>
              <a:rPr lang="fr-FR" sz="2000" dirty="0"/>
              <a:t>annulations titulaires, </a:t>
            </a:r>
            <a:r>
              <a:rPr lang="fr-FR" sz="2000" b="1" dirty="0"/>
              <a:t>97 000 </a:t>
            </a:r>
            <a:r>
              <a:rPr lang="fr-FR" sz="2000" dirty="0"/>
              <a:t>annulations OF)</a:t>
            </a:r>
          </a:p>
          <a:p>
            <a:r>
              <a:rPr lang="fr-FR" sz="20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Taux moyen annulation (dossiers) : 10%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DE7FE6-F0AE-47D4-BE84-A6AC7DC4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4" y="2189816"/>
            <a:ext cx="9372455" cy="40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crise sanitaire</a:t>
            </a:r>
            <a:r>
              <a:rPr lang="en-US" dirty="0"/>
              <a:t> moncompteformation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19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2DE928-9F6F-438E-BFCA-F58E88CC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51" y="1839074"/>
            <a:ext cx="10462789" cy="32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513" y="3039283"/>
            <a:ext cx="7736464" cy="1846485"/>
          </a:xfrm>
        </p:spPr>
        <p:txBody>
          <a:bodyPr/>
          <a:lstStyle/>
          <a:p>
            <a:pPr algn="ctr"/>
            <a:r>
              <a:rPr lang="fr-FR" dirty="0"/>
              <a:t>Utilisation de moncompteformation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36BBE5-9FA0-4F1E-9AE1-D01928706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18" y="1862653"/>
            <a:ext cx="1170533" cy="117663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A304FB-632A-4B0B-A3D5-6AD98482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4558" y="5303520"/>
            <a:ext cx="6340992" cy="853440"/>
          </a:xfrm>
        </p:spPr>
        <p:txBody>
          <a:bodyPr/>
          <a:lstStyle/>
          <a:p>
            <a:r>
              <a:rPr lang="fr-FR" sz="2000" dirty="0"/>
              <a:t>PERIODE DU 21 NOVEMBRE 2019 AU 31 MARS 2021</a:t>
            </a:r>
          </a:p>
        </p:txBody>
      </p:sp>
    </p:spTree>
    <p:extLst>
      <p:ext uri="{BB962C8B-B14F-4D97-AF65-F5344CB8AC3E}">
        <p14:creationId xmlns:p14="http://schemas.microsoft.com/office/powerpoint/2010/main" val="196954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5" y="80229"/>
            <a:ext cx="9656974" cy="985000"/>
          </a:xfrm>
        </p:spPr>
        <p:txBody>
          <a:bodyPr anchor="ctr">
            <a:normAutofit/>
          </a:bodyPr>
          <a:lstStyle/>
          <a:p>
            <a:r>
              <a:rPr lang="fr-FR" dirty="0"/>
              <a:t>Impacts crise sanitaire</a:t>
            </a:r>
            <a:r>
              <a:rPr lang="en-US" dirty="0"/>
              <a:t> moncompteformation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824" y="6230589"/>
            <a:ext cx="12631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D1F75DB-77AD-4AA5-BB46-51C29089CAD6}" type="datetime1">
              <a:rPr lang="fr-FR" smtClean="0"/>
              <a:pPr>
                <a:spcAft>
                  <a:spcPts val="600"/>
                </a:spcAft>
              </a:pPr>
              <a:t>06/04/2021</a:t>
            </a:fld>
            <a:endParaRPr lang="fr-FR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9ABA8E8-9ECB-4466-99BF-CB575613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9691" y="6230589"/>
            <a:ext cx="73921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17B549C-E023-4592-B204-D7FE6EFFB9AA}" type="slidenum">
              <a:rPr lang="fr-FR" smtClean="0"/>
              <a:pPr>
                <a:spcAft>
                  <a:spcPts val="600"/>
                </a:spcAft>
              </a:pPr>
              <a:t>20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AF14C2-829F-428A-BCDA-C4B51F6E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420" y="1065228"/>
            <a:ext cx="2834886" cy="12345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921DEC-7658-4945-A8EF-7FE20E53A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02" y="2412795"/>
            <a:ext cx="8130408" cy="33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3" y="2846243"/>
            <a:ext cx="7736464" cy="1846485"/>
          </a:xfrm>
        </p:spPr>
        <p:txBody>
          <a:bodyPr/>
          <a:lstStyle/>
          <a:p>
            <a:pPr algn="ctr"/>
            <a:r>
              <a:rPr lang="fr-FR" dirty="0"/>
              <a:t>#6 Traffic</a:t>
            </a:r>
          </a:p>
        </p:txBody>
      </p:sp>
    </p:spTree>
    <p:extLst>
      <p:ext uri="{BB962C8B-B14F-4D97-AF65-F5344CB8AC3E}">
        <p14:creationId xmlns:p14="http://schemas.microsoft.com/office/powerpoint/2010/main" val="222403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Téléchargement moncompteformation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0938" y="6412646"/>
            <a:ext cx="1263192" cy="365125"/>
          </a:xfrm>
        </p:spPr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22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D096F-5AAB-4D9F-86EC-1F07EAFE0775}"/>
              </a:ext>
            </a:extLst>
          </p:cNvPr>
          <p:cNvSpPr/>
          <p:nvPr/>
        </p:nvSpPr>
        <p:spPr>
          <a:xfrm>
            <a:off x="9570720" y="855359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+ 2,4 Millions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44185A-FB5C-483F-A310-F7ED5DD5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60" y="1677009"/>
            <a:ext cx="2374695" cy="411439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F9A6CC3-5603-4F32-93C0-24411158BF4A}"/>
              </a:ext>
            </a:extLst>
          </p:cNvPr>
          <p:cNvSpPr txBox="1"/>
          <p:nvPr/>
        </p:nvSpPr>
        <p:spPr>
          <a:xfrm>
            <a:off x="1604097" y="963080"/>
            <a:ext cx="821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incident sur l’Apple store empêche de récupérer les données depuis début mars.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15D36E-1936-42D9-B680-0457306BF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97" y="1340640"/>
            <a:ext cx="7750962" cy="24408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C2E02E-3182-464F-8206-158944AF0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728" y="3789728"/>
            <a:ext cx="7466331" cy="26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Activation de profils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23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2D07-CA77-49FA-AF11-B6257E4CF9AC}"/>
              </a:ext>
            </a:extLst>
          </p:cNvPr>
          <p:cNvSpPr/>
          <p:nvPr/>
        </p:nvSpPr>
        <p:spPr>
          <a:xfrm>
            <a:off x="1873652" y="1111761"/>
            <a:ext cx="9303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64194"/>
                </a:solidFill>
              </a:rPr>
              <a:t>421 000 en janvier 2021</a:t>
            </a:r>
          </a:p>
          <a:p>
            <a:r>
              <a:rPr lang="fr-FR" sz="2000" dirty="0">
                <a:solidFill>
                  <a:srgbClr val="164194"/>
                </a:solidFill>
              </a:rPr>
              <a:t>418 500 en février</a:t>
            </a:r>
          </a:p>
          <a:p>
            <a:r>
              <a:rPr lang="fr-FR" sz="2000" dirty="0">
                <a:solidFill>
                  <a:srgbClr val="164194"/>
                </a:solidFill>
              </a:rPr>
              <a:t>507 000 en mars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29CD06-3369-47F3-B5D3-EAB5B980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2" y="2762433"/>
            <a:ext cx="10492997" cy="28363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063BDE-EA65-4EAE-B1C4-7DBE5089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19" y="428447"/>
            <a:ext cx="1971675" cy="1933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9FAAC8B-D4DE-467B-BAC4-473F8B9A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283" y="316287"/>
            <a:ext cx="2480892" cy="20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4" y="217436"/>
            <a:ext cx="9656974" cy="985000"/>
          </a:xfrm>
        </p:spPr>
        <p:txBody>
          <a:bodyPr/>
          <a:lstStyle/>
          <a:p>
            <a:r>
              <a:rPr lang="fr-FR" dirty="0"/>
              <a:t>Validations des CGU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24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C81F28-3DDB-4544-A904-EC631270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385005"/>
            <a:ext cx="10572206" cy="37600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0CD210-4F85-45EA-9CF7-AA4CB17E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93" y="308788"/>
            <a:ext cx="19431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9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Visite sur le service moncompteformation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9691" y="6230589"/>
            <a:ext cx="739219" cy="365125"/>
          </a:xfrm>
        </p:spPr>
        <p:txBody>
          <a:bodyPr/>
          <a:lstStyle/>
          <a:p>
            <a:fld id="{717B549C-E023-4592-B204-D7FE6EFFB9AA}" type="slidenum">
              <a:rPr lang="fr-FR" smtClean="0"/>
              <a:t>25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F9D8F6-C3B5-471C-B82A-2F37266D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3589296"/>
            <a:ext cx="7371633" cy="2891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1437B9-6801-4608-BD2E-62C48843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31" y="945931"/>
            <a:ext cx="7492706" cy="25362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E87084-F18F-4BF2-A1B6-E87D67FD0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697" y="1352384"/>
            <a:ext cx="2466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3" y="2846243"/>
            <a:ext cx="7736464" cy="1846485"/>
          </a:xfrm>
        </p:spPr>
        <p:txBody>
          <a:bodyPr/>
          <a:lstStyle/>
          <a:p>
            <a:pPr algn="ctr"/>
            <a:r>
              <a:rPr lang="fr-FR" dirty="0"/>
              <a:t>#7 Le catalogue</a:t>
            </a:r>
          </a:p>
        </p:txBody>
      </p:sp>
    </p:spTree>
    <p:extLst>
      <p:ext uri="{BB962C8B-B14F-4D97-AF65-F5344CB8AC3E}">
        <p14:creationId xmlns:p14="http://schemas.microsoft.com/office/powerpoint/2010/main" val="1631883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Chargement du catalogue moncompteformation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27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2D07-CA77-49FA-AF11-B6257E4CF9AC}"/>
              </a:ext>
            </a:extLst>
          </p:cNvPr>
          <p:cNvSpPr/>
          <p:nvPr/>
        </p:nvSpPr>
        <p:spPr>
          <a:xfrm>
            <a:off x="1894477" y="1096038"/>
            <a:ext cx="71135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20 130 Organismes de formation déposent leurs offres</a:t>
            </a:r>
          </a:p>
          <a:p>
            <a:r>
              <a:rPr lang="fr-FR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(16 980 avec une formation active)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8D46C-5224-4D37-A727-0F0D4255CBFA}"/>
              </a:ext>
            </a:extLst>
          </p:cNvPr>
          <p:cNvSpPr/>
          <p:nvPr/>
        </p:nvSpPr>
        <p:spPr>
          <a:xfrm>
            <a:off x="8894975" y="1065229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cap="sm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934 730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sessions ouvertes à l’inscription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747DA0-359A-49B5-853D-436AFB8A5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4" y="2356732"/>
            <a:ext cx="8385533" cy="36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certifications proposées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28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2D07-CA77-49FA-AF11-B6257E4CF9AC}"/>
              </a:ext>
            </a:extLst>
          </p:cNvPr>
          <p:cNvSpPr/>
          <p:nvPr/>
        </p:nvSpPr>
        <p:spPr>
          <a:xfrm>
            <a:off x="1696824" y="832831"/>
            <a:ext cx="7533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formations en langues représentent 1/3 du catalogue, </a:t>
            </a:r>
          </a:p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suivi de l’informatique et du transport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FB4ABB-D044-4513-9865-007183F3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81" y="2169068"/>
            <a:ext cx="4481583" cy="32215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1F37DF-8261-4463-B264-46F28E48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38" y="1982431"/>
            <a:ext cx="5653548" cy="32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4" y="0"/>
            <a:ext cx="9656974" cy="985000"/>
          </a:xfrm>
        </p:spPr>
        <p:txBody>
          <a:bodyPr/>
          <a:lstStyle/>
          <a:p>
            <a:r>
              <a:rPr lang="fr-FR" dirty="0"/>
              <a:t>Les certifications proposées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29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2D07-CA77-49FA-AF11-B6257E4CF9AC}"/>
              </a:ext>
            </a:extLst>
          </p:cNvPr>
          <p:cNvSpPr/>
          <p:nvPr/>
        </p:nvSpPr>
        <p:spPr>
          <a:xfrm>
            <a:off x="7317677" y="280341"/>
            <a:ext cx="4644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cap="small" dirty="0">
                <a:solidFill>
                  <a:srgbClr val="C00000"/>
                </a:solidFill>
                <a:ea typeface="+mj-ea"/>
                <a:cs typeface="+mj-cs"/>
                <a:sym typeface="Wingdings" panose="05000000000000000000" pitchFamily="2" charset="2"/>
              </a:rPr>
              <a:t>247 740 sessions à distance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428391-F99F-40B2-BE7B-51BB4EC0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654" y="1559289"/>
            <a:ext cx="7750010" cy="45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26D93-F474-42A3-9E69-709BA088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Chiffres clés - consommation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2B40F-91AB-414B-A7E7-C95896D0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4F39-E471-4231-880D-4C19AAC14339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718B8-FDE9-4AED-A31D-62025B3F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</a:t>
            </a:fld>
            <a:endParaRPr lang="fr-FR" dirty="0"/>
          </a:p>
        </p:txBody>
      </p:sp>
      <p:pic>
        <p:nvPicPr>
          <p:cNvPr id="8" name="Graphique 7" descr="Homme et femme">
            <a:extLst>
              <a:ext uri="{FF2B5EF4-FFF2-40B4-BE49-F238E27FC236}">
                <a16:creationId xmlns:a16="http://schemas.microsoft.com/office/drawing/2014/main" id="{EF917710-75EB-4C55-8374-F78B2D5EB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4292" y="1080625"/>
            <a:ext cx="4604800" cy="4604800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AE3EDC04-7AB6-4BBA-B99B-BBCBA852A3D5}"/>
              </a:ext>
            </a:extLst>
          </p:cNvPr>
          <p:cNvSpPr txBox="1">
            <a:spLocks/>
          </p:cNvSpPr>
          <p:nvPr/>
        </p:nvSpPr>
        <p:spPr>
          <a:xfrm>
            <a:off x="90569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17B549C-E023-4592-B204-D7FE6EFFB9AA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A54D9-5831-4A2E-864E-2FF2424D9622}"/>
              </a:ext>
            </a:extLst>
          </p:cNvPr>
          <p:cNvSpPr/>
          <p:nvPr/>
        </p:nvSpPr>
        <p:spPr>
          <a:xfrm>
            <a:off x="1941510" y="5304512"/>
            <a:ext cx="1881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+6,3 Millions de profils activés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5F07589-85DC-49D4-B18D-2FE3AAB65BBE}"/>
              </a:ext>
            </a:extLst>
          </p:cNvPr>
          <p:cNvCxnSpPr>
            <a:cxnSpLocks/>
          </p:cNvCxnSpPr>
          <p:nvPr/>
        </p:nvCxnSpPr>
        <p:spPr>
          <a:xfrm flipH="1">
            <a:off x="4596796" y="2820113"/>
            <a:ext cx="4860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CD82546-CF08-4840-894D-52A52B555EBE}"/>
              </a:ext>
            </a:extLst>
          </p:cNvPr>
          <p:cNvCxnSpPr>
            <a:cxnSpLocks/>
          </p:cNvCxnSpPr>
          <p:nvPr/>
        </p:nvCxnSpPr>
        <p:spPr>
          <a:xfrm>
            <a:off x="7644036" y="5475027"/>
            <a:ext cx="475386" cy="3052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6F5B031-7952-4526-8BEF-3C9FF769CFD1}"/>
              </a:ext>
            </a:extLst>
          </p:cNvPr>
          <p:cNvCxnSpPr>
            <a:cxnSpLocks/>
          </p:cNvCxnSpPr>
          <p:nvPr/>
        </p:nvCxnSpPr>
        <p:spPr>
          <a:xfrm flipV="1">
            <a:off x="8590170" y="3239589"/>
            <a:ext cx="528922" cy="66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D4E1C-EBE1-49B0-8F8E-A62D7B94BDD6}"/>
              </a:ext>
            </a:extLst>
          </p:cNvPr>
          <p:cNvSpPr/>
          <p:nvPr/>
        </p:nvSpPr>
        <p:spPr>
          <a:xfrm>
            <a:off x="2908077" y="978314"/>
            <a:ext cx="1406013" cy="430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0D78A02-1374-444C-9FAB-CC8B1319BD2C}"/>
              </a:ext>
            </a:extLst>
          </p:cNvPr>
          <p:cNvCxnSpPr>
            <a:cxnSpLocks/>
          </p:cNvCxnSpPr>
          <p:nvPr/>
        </p:nvCxnSpPr>
        <p:spPr>
          <a:xfrm flipH="1" flipV="1">
            <a:off x="5082867" y="1237222"/>
            <a:ext cx="452184" cy="311864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que 15" descr="Aide">
            <a:extLst>
              <a:ext uri="{FF2B5EF4-FFF2-40B4-BE49-F238E27FC236}">
                <a16:creationId xmlns:a16="http://schemas.microsoft.com/office/drawing/2014/main" id="{CCDA62B3-3DAD-4829-B67B-BD954988A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7146" y="2407805"/>
            <a:ext cx="914400" cy="914400"/>
          </a:xfrm>
          <a:prstGeom prst="rect">
            <a:avLst/>
          </a:prstGeom>
        </p:spPr>
      </p:pic>
      <p:pic>
        <p:nvPicPr>
          <p:cNvPr id="17" name="Graphique 16" descr="Coche">
            <a:extLst>
              <a:ext uri="{FF2B5EF4-FFF2-40B4-BE49-F238E27FC236}">
                <a16:creationId xmlns:a16="http://schemas.microsoft.com/office/drawing/2014/main" id="{6E5BBE6C-FDBF-4D08-B5D4-8E7C396D8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7702" y="879545"/>
            <a:ext cx="698628" cy="698628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C091B29-4515-46C2-A678-8689DEC96C9C}"/>
              </a:ext>
            </a:extLst>
          </p:cNvPr>
          <p:cNvCxnSpPr>
            <a:cxnSpLocks/>
          </p:cNvCxnSpPr>
          <p:nvPr/>
        </p:nvCxnSpPr>
        <p:spPr>
          <a:xfrm flipH="1">
            <a:off x="4596796" y="3868639"/>
            <a:ext cx="488954" cy="2225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D59509F-3860-440E-8E2B-119B2FE64D63}"/>
              </a:ext>
            </a:extLst>
          </p:cNvPr>
          <p:cNvCxnSpPr>
            <a:cxnSpLocks/>
          </p:cNvCxnSpPr>
          <p:nvPr/>
        </p:nvCxnSpPr>
        <p:spPr>
          <a:xfrm flipH="1">
            <a:off x="4864137" y="4915556"/>
            <a:ext cx="473427" cy="3894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que 8" descr="Smartphone">
            <a:extLst>
              <a:ext uri="{FF2B5EF4-FFF2-40B4-BE49-F238E27FC236}">
                <a16:creationId xmlns:a16="http://schemas.microsoft.com/office/drawing/2014/main" id="{AA6C8D28-6355-4F04-9EF3-3188FB2D7BD1}"/>
              </a:ext>
            </a:extLst>
          </p:cNvPr>
          <p:cNvSpPr/>
          <p:nvPr/>
        </p:nvSpPr>
        <p:spPr>
          <a:xfrm>
            <a:off x="4514292" y="828929"/>
            <a:ext cx="427042" cy="799861"/>
          </a:xfrm>
          <a:custGeom>
            <a:avLst/>
            <a:gdLst>
              <a:gd name="connsiteX0" fmla="*/ 400050 w 457200"/>
              <a:gd name="connsiteY0" fmla="*/ 723900 h 838200"/>
              <a:gd name="connsiteX1" fmla="*/ 57150 w 457200"/>
              <a:gd name="connsiteY1" fmla="*/ 723900 h 838200"/>
              <a:gd name="connsiteX2" fmla="*/ 57150 w 457200"/>
              <a:gd name="connsiteY2" fmla="*/ 114300 h 838200"/>
              <a:gd name="connsiteX3" fmla="*/ 400050 w 457200"/>
              <a:gd name="connsiteY3" fmla="*/ 114300 h 838200"/>
              <a:gd name="connsiteX4" fmla="*/ 400050 w 457200"/>
              <a:gd name="connsiteY4" fmla="*/ 723900 h 838200"/>
              <a:gd name="connsiteX5" fmla="*/ 190500 w 457200"/>
              <a:gd name="connsiteY5" fmla="*/ 38100 h 838200"/>
              <a:gd name="connsiteX6" fmla="*/ 266700 w 457200"/>
              <a:gd name="connsiteY6" fmla="*/ 38100 h 838200"/>
              <a:gd name="connsiteX7" fmla="*/ 285750 w 457200"/>
              <a:gd name="connsiteY7" fmla="*/ 57150 h 838200"/>
              <a:gd name="connsiteX8" fmla="*/ 266700 w 457200"/>
              <a:gd name="connsiteY8" fmla="*/ 76200 h 838200"/>
              <a:gd name="connsiteX9" fmla="*/ 190500 w 457200"/>
              <a:gd name="connsiteY9" fmla="*/ 76200 h 838200"/>
              <a:gd name="connsiteX10" fmla="*/ 171450 w 457200"/>
              <a:gd name="connsiteY10" fmla="*/ 57150 h 838200"/>
              <a:gd name="connsiteX11" fmla="*/ 190500 w 457200"/>
              <a:gd name="connsiteY11" fmla="*/ 38100 h 838200"/>
              <a:gd name="connsiteX12" fmla="*/ 438150 w 457200"/>
              <a:gd name="connsiteY12" fmla="*/ 0 h 838200"/>
              <a:gd name="connsiteX13" fmla="*/ 19050 w 457200"/>
              <a:gd name="connsiteY13" fmla="*/ 0 h 838200"/>
              <a:gd name="connsiteX14" fmla="*/ 0 w 457200"/>
              <a:gd name="connsiteY14" fmla="*/ 19050 h 838200"/>
              <a:gd name="connsiteX15" fmla="*/ 0 w 457200"/>
              <a:gd name="connsiteY15" fmla="*/ 819150 h 838200"/>
              <a:gd name="connsiteX16" fmla="*/ 19050 w 457200"/>
              <a:gd name="connsiteY16" fmla="*/ 838200 h 838200"/>
              <a:gd name="connsiteX17" fmla="*/ 438150 w 457200"/>
              <a:gd name="connsiteY17" fmla="*/ 838200 h 838200"/>
              <a:gd name="connsiteX18" fmla="*/ 457200 w 457200"/>
              <a:gd name="connsiteY18" fmla="*/ 819150 h 838200"/>
              <a:gd name="connsiteX19" fmla="*/ 457200 w 457200"/>
              <a:gd name="connsiteY19" fmla="*/ 19050 h 838200"/>
              <a:gd name="connsiteX20" fmla="*/ 438150 w 457200"/>
              <a:gd name="connsiteY20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200" h="838200">
                <a:moveTo>
                  <a:pt x="400050" y="723900"/>
                </a:moveTo>
                <a:lnTo>
                  <a:pt x="57150" y="723900"/>
                </a:lnTo>
                <a:lnTo>
                  <a:pt x="57150" y="114300"/>
                </a:lnTo>
                <a:lnTo>
                  <a:pt x="400050" y="114300"/>
                </a:lnTo>
                <a:lnTo>
                  <a:pt x="400050" y="723900"/>
                </a:lnTo>
                <a:close/>
                <a:moveTo>
                  <a:pt x="190500" y="38100"/>
                </a:moveTo>
                <a:lnTo>
                  <a:pt x="266700" y="38100"/>
                </a:lnTo>
                <a:cubicBezTo>
                  <a:pt x="277178" y="38100"/>
                  <a:pt x="285750" y="46672"/>
                  <a:pt x="285750" y="57150"/>
                </a:cubicBezTo>
                <a:cubicBezTo>
                  <a:pt x="285750" y="67628"/>
                  <a:pt x="277178" y="76200"/>
                  <a:pt x="266700" y="76200"/>
                </a:cubicBezTo>
                <a:lnTo>
                  <a:pt x="190500" y="76200"/>
                </a:lnTo>
                <a:cubicBezTo>
                  <a:pt x="180023" y="76200"/>
                  <a:pt x="171450" y="67628"/>
                  <a:pt x="171450" y="57150"/>
                </a:cubicBezTo>
                <a:cubicBezTo>
                  <a:pt x="171450" y="46672"/>
                  <a:pt x="180023" y="38100"/>
                  <a:pt x="190500" y="38100"/>
                </a:cubicBezTo>
                <a:close/>
                <a:moveTo>
                  <a:pt x="438150" y="0"/>
                </a:moveTo>
                <a:lnTo>
                  <a:pt x="19050" y="0"/>
                </a:lnTo>
                <a:cubicBezTo>
                  <a:pt x="8572" y="0"/>
                  <a:pt x="0" y="8573"/>
                  <a:pt x="0" y="19050"/>
                </a:cubicBezTo>
                <a:lnTo>
                  <a:pt x="0" y="819150"/>
                </a:lnTo>
                <a:cubicBezTo>
                  <a:pt x="0" y="829628"/>
                  <a:pt x="8572" y="838200"/>
                  <a:pt x="19050" y="838200"/>
                </a:cubicBezTo>
                <a:lnTo>
                  <a:pt x="438150" y="838200"/>
                </a:lnTo>
                <a:cubicBezTo>
                  <a:pt x="448628" y="838200"/>
                  <a:pt x="457200" y="829628"/>
                  <a:pt x="457200" y="819150"/>
                </a:cubicBezTo>
                <a:lnTo>
                  <a:pt x="457200" y="19050"/>
                </a:lnTo>
                <a:cubicBezTo>
                  <a:pt x="457200" y="8573"/>
                  <a:pt x="448628" y="0"/>
                  <a:pt x="438150" y="0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308C4-43F9-49D8-AA15-A567EFCF693E}"/>
              </a:ext>
            </a:extLst>
          </p:cNvPr>
          <p:cNvSpPr/>
          <p:nvPr/>
        </p:nvSpPr>
        <p:spPr>
          <a:xfrm>
            <a:off x="1941510" y="847011"/>
            <a:ext cx="2048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2,4 Millions</a:t>
            </a:r>
          </a:p>
          <a:p>
            <a:r>
              <a:rPr lang="fr-FR" dirty="0">
                <a:solidFill>
                  <a:srgbClr val="C00000"/>
                </a:solidFill>
              </a:rPr>
              <a:t>de téléchargements</a:t>
            </a:r>
          </a:p>
        </p:txBody>
      </p:sp>
      <p:pic>
        <p:nvPicPr>
          <p:cNvPr id="22" name="Graphique 21" descr="Lunettes de soleil">
            <a:extLst>
              <a:ext uri="{FF2B5EF4-FFF2-40B4-BE49-F238E27FC236}">
                <a16:creationId xmlns:a16="http://schemas.microsoft.com/office/drawing/2014/main" id="{6D9AE6E5-4D6D-44F6-A2D2-ABC2B18438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1711" y="3781072"/>
            <a:ext cx="914400" cy="914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080516-6896-4BFD-9FA8-02048DA0D95E}"/>
              </a:ext>
            </a:extLst>
          </p:cNvPr>
          <p:cNvSpPr/>
          <p:nvPr/>
        </p:nvSpPr>
        <p:spPr>
          <a:xfrm>
            <a:off x="1655808" y="3750500"/>
            <a:ext cx="1895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10,2 Millions de visiteurs uniques</a:t>
            </a:r>
          </a:p>
          <a:p>
            <a:pPr algn="ctr"/>
            <a:r>
              <a:rPr lang="fr-FR" sz="1000" dirty="0">
                <a:solidFill>
                  <a:srgbClr val="C00000"/>
                </a:solidFill>
              </a:rPr>
              <a:t>(validation des CGU)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4" name="Graphique 23" descr="Télécharger à partir du cloud">
            <a:extLst>
              <a:ext uri="{FF2B5EF4-FFF2-40B4-BE49-F238E27FC236}">
                <a16:creationId xmlns:a16="http://schemas.microsoft.com/office/drawing/2014/main" id="{667F01D1-4603-4121-A8B4-48D7FF03DC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6401" y="5122082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DE83EF-9125-4E7D-8DCF-4E4C06D17755}"/>
              </a:ext>
            </a:extLst>
          </p:cNvPr>
          <p:cNvSpPr/>
          <p:nvPr/>
        </p:nvSpPr>
        <p:spPr>
          <a:xfrm>
            <a:off x="1454128" y="1949556"/>
            <a:ext cx="270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1,51 Millions de personnes avec une demande d’inscription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F4827-220C-499B-8685-73F49E6062EC}"/>
              </a:ext>
            </a:extLst>
          </p:cNvPr>
          <p:cNvSpPr/>
          <p:nvPr/>
        </p:nvSpPr>
        <p:spPr>
          <a:xfrm>
            <a:off x="9185419" y="622242"/>
            <a:ext cx="295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rgbClr val="C00000"/>
                </a:solidFill>
              </a:rPr>
              <a:t>1,68 million de dossiers acceptés </a:t>
            </a:r>
            <a:r>
              <a:rPr lang="fr-FR" sz="1200" dirty="0">
                <a:solidFill>
                  <a:srgbClr val="C00000"/>
                </a:solidFill>
              </a:rPr>
              <a:t>(dont 10 % d’annulations)</a:t>
            </a:r>
            <a:endParaRPr lang="fr-FR" sz="1000" dirty="0">
              <a:solidFill>
                <a:srgbClr val="C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2EDF79-6283-41BD-A8AB-A31697686D8C}"/>
              </a:ext>
            </a:extLst>
          </p:cNvPr>
          <p:cNvSpPr/>
          <p:nvPr/>
        </p:nvSpPr>
        <p:spPr>
          <a:xfrm>
            <a:off x="10228892" y="2823097"/>
            <a:ext cx="156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pour un coût pédagogique de 2,06 Mrd€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D7305B-6AE5-45FA-9352-56FE768A79DA}"/>
              </a:ext>
            </a:extLst>
          </p:cNvPr>
          <p:cNvSpPr/>
          <p:nvPr/>
        </p:nvSpPr>
        <p:spPr>
          <a:xfrm>
            <a:off x="9194891" y="4202899"/>
            <a:ext cx="2950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12,5% de permis B</a:t>
            </a:r>
          </a:p>
          <a:p>
            <a:r>
              <a:rPr lang="fr-FR" dirty="0">
                <a:solidFill>
                  <a:srgbClr val="C00000"/>
                </a:solidFill>
              </a:rPr>
              <a:t>12% de langues </a:t>
            </a:r>
          </a:p>
          <a:p>
            <a:r>
              <a:rPr lang="fr-FR" dirty="0">
                <a:solidFill>
                  <a:srgbClr val="C00000"/>
                </a:solidFill>
              </a:rPr>
              <a:t>8% de formation créateur repreneur d’entreprise</a:t>
            </a:r>
          </a:p>
          <a:p>
            <a:r>
              <a:rPr lang="fr-FR" dirty="0">
                <a:solidFill>
                  <a:srgbClr val="C00000"/>
                </a:solidFill>
              </a:rPr>
              <a:t>4,5% de bilan de compétence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5555A8D-C3CB-41CB-AD24-7C6AB4024B30}"/>
              </a:ext>
            </a:extLst>
          </p:cNvPr>
          <p:cNvCxnSpPr>
            <a:cxnSpLocks/>
          </p:cNvCxnSpPr>
          <p:nvPr/>
        </p:nvCxnSpPr>
        <p:spPr>
          <a:xfrm>
            <a:off x="8119422" y="4827947"/>
            <a:ext cx="41032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que 29" descr="Tirelire">
            <a:extLst>
              <a:ext uri="{FF2B5EF4-FFF2-40B4-BE49-F238E27FC236}">
                <a16:creationId xmlns:a16="http://schemas.microsoft.com/office/drawing/2014/main" id="{17ED6224-84C2-463A-BE4B-AFDEF39A40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9174" y="2758168"/>
            <a:ext cx="914400" cy="914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671AC8D-443D-45CE-99F0-91910025526A}"/>
              </a:ext>
            </a:extLst>
          </p:cNvPr>
          <p:cNvSpPr/>
          <p:nvPr/>
        </p:nvSpPr>
        <p:spPr>
          <a:xfrm>
            <a:off x="8780531" y="6040377"/>
            <a:ext cx="23643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Prix moyen 1 241 €</a:t>
            </a:r>
          </a:p>
          <a:p>
            <a:pPr algn="ctr"/>
            <a:r>
              <a:rPr lang="fr-FR" sz="900" dirty="0">
                <a:solidFill>
                  <a:srgbClr val="C00000"/>
                </a:solidFill>
              </a:rPr>
              <a:t>(hors dossiers annulés)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DC415B5-41AF-40EA-8598-73F29E7A8653}"/>
              </a:ext>
            </a:extLst>
          </p:cNvPr>
          <p:cNvCxnSpPr>
            <a:cxnSpLocks/>
          </p:cNvCxnSpPr>
          <p:nvPr/>
        </p:nvCxnSpPr>
        <p:spPr>
          <a:xfrm flipV="1">
            <a:off x="8271783" y="1586204"/>
            <a:ext cx="515919" cy="3204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que 32" descr="Graphique à barres">
            <a:extLst>
              <a:ext uri="{FF2B5EF4-FFF2-40B4-BE49-F238E27FC236}">
                <a16:creationId xmlns:a16="http://schemas.microsoft.com/office/drawing/2014/main" id="{FAD61680-5D0A-4298-80FC-E242464ACB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36026" y="4514794"/>
            <a:ext cx="650180" cy="650180"/>
          </a:xfrm>
          <a:prstGeom prst="rect">
            <a:avLst/>
          </a:prstGeom>
        </p:spPr>
      </p:pic>
      <p:pic>
        <p:nvPicPr>
          <p:cNvPr id="36" name="Graphique 35" descr="Étiquette">
            <a:extLst>
              <a:ext uri="{FF2B5EF4-FFF2-40B4-BE49-F238E27FC236}">
                <a16:creationId xmlns:a16="http://schemas.microsoft.com/office/drawing/2014/main" id="{F5205E21-112F-4798-BEBA-579E100CCA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22137" y="5678522"/>
            <a:ext cx="824931" cy="824931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EDB6EB4-6CAB-45FE-A72A-6E7CB00CC917}"/>
              </a:ext>
            </a:extLst>
          </p:cNvPr>
          <p:cNvCxnSpPr>
            <a:cxnSpLocks/>
          </p:cNvCxnSpPr>
          <p:nvPr/>
        </p:nvCxnSpPr>
        <p:spPr>
          <a:xfrm flipV="1">
            <a:off x="8482152" y="2258483"/>
            <a:ext cx="534175" cy="161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que 36" descr="Carte bancaire">
            <a:extLst>
              <a:ext uri="{FF2B5EF4-FFF2-40B4-BE49-F238E27FC236}">
                <a16:creationId xmlns:a16="http://schemas.microsoft.com/office/drawing/2014/main" id="{114A6397-07E8-4EDA-AA28-5DBDED639A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78343" y="1680416"/>
            <a:ext cx="687150" cy="6871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E93BBD6-769E-49CD-910F-9A2DF3148E4B}"/>
              </a:ext>
            </a:extLst>
          </p:cNvPr>
          <p:cNvSpPr/>
          <p:nvPr/>
        </p:nvSpPr>
        <p:spPr>
          <a:xfrm>
            <a:off x="9723729" y="1659630"/>
            <a:ext cx="225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181 500</a:t>
            </a:r>
            <a:endParaRPr lang="fr-FR" sz="1000" dirty="0">
              <a:solidFill>
                <a:srgbClr val="C00000"/>
              </a:solidFill>
            </a:endParaRPr>
          </a:p>
          <a:p>
            <a:pPr algn="ctr"/>
            <a:r>
              <a:rPr lang="fr-FR" dirty="0">
                <a:solidFill>
                  <a:srgbClr val="C00000"/>
                </a:solidFill>
              </a:rPr>
              <a:t>paiements CB </a:t>
            </a:r>
          </a:p>
        </p:txBody>
      </p:sp>
    </p:spTree>
    <p:extLst>
      <p:ext uri="{BB962C8B-B14F-4D97-AF65-F5344CB8AC3E}">
        <p14:creationId xmlns:p14="http://schemas.microsoft.com/office/powerpoint/2010/main" val="595750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certifications proposées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30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2D07-CA77-49FA-AF11-B6257E4CF9AC}"/>
              </a:ext>
            </a:extLst>
          </p:cNvPr>
          <p:cNvSpPr/>
          <p:nvPr/>
        </p:nvSpPr>
        <p:spPr>
          <a:xfrm>
            <a:off x="2692993" y="856246"/>
            <a:ext cx="79601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cap="small" dirty="0">
                <a:solidFill>
                  <a:srgbClr val="C00000"/>
                </a:solidFill>
                <a:ea typeface="+mj-ea"/>
                <a:cs typeface="+mj-cs"/>
                <a:sym typeface="Wingdings" panose="05000000000000000000" pitchFamily="2" charset="2"/>
              </a:rPr>
              <a:t>247 740 sessions à distance, </a:t>
            </a:r>
          </a:p>
          <a:p>
            <a:r>
              <a:rPr lang="fr-FR" sz="3200" b="1" cap="small" dirty="0">
                <a:solidFill>
                  <a:srgbClr val="C00000"/>
                </a:solidFill>
                <a:ea typeface="+mj-ea"/>
                <a:cs typeface="+mj-cs"/>
                <a:sym typeface="Wingdings" panose="05000000000000000000" pitchFamily="2" charset="2"/>
              </a:rPr>
              <a:t>58,5% sont des formations en Langues vivantes</a:t>
            </a:r>
            <a:endParaRPr lang="fr-FR" sz="3200" b="1" cap="small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069199-A9EF-44E3-A708-8A39B6AF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71" y="2119751"/>
            <a:ext cx="6029494" cy="38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2" y="2846243"/>
            <a:ext cx="8122007" cy="1846485"/>
          </a:xfrm>
        </p:spPr>
        <p:txBody>
          <a:bodyPr/>
          <a:lstStyle/>
          <a:p>
            <a:pPr algn="ctr"/>
            <a:r>
              <a:rPr lang="fr-FR" dirty="0"/>
              <a:t>#8 La demande des usagers</a:t>
            </a:r>
          </a:p>
        </p:txBody>
      </p:sp>
    </p:spTree>
    <p:extLst>
      <p:ext uri="{BB962C8B-B14F-4D97-AF65-F5344CB8AC3E}">
        <p14:creationId xmlns:p14="http://schemas.microsoft.com/office/powerpoint/2010/main" val="2212969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dossiers validés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32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8D46C-5224-4D37-A727-0F0D4255CBFA}"/>
              </a:ext>
            </a:extLst>
          </p:cNvPr>
          <p:cNvSpPr/>
          <p:nvPr/>
        </p:nvSpPr>
        <p:spPr>
          <a:xfrm>
            <a:off x="8321038" y="311176"/>
            <a:ext cx="278794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rgbClr val="C00000"/>
                </a:solidFill>
              </a:rPr>
              <a:t>1,68 M </a:t>
            </a:r>
            <a:r>
              <a:rPr lang="fr-FR" sz="32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dossiers </a:t>
            </a:r>
          </a:p>
          <a:p>
            <a:pPr algn="ctr"/>
            <a:r>
              <a:rPr lang="fr-FR" sz="1100" b="1" cap="sm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(dont 10% annulations)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685898-C840-4B5A-80A6-91319045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73" y="1455175"/>
            <a:ext cx="9667562" cy="46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00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5" y="80229"/>
            <a:ext cx="9656974" cy="703542"/>
          </a:xfrm>
        </p:spPr>
        <p:txBody>
          <a:bodyPr/>
          <a:lstStyle/>
          <a:p>
            <a:r>
              <a:rPr lang="fr-FR" dirty="0"/>
              <a:t>Les top des certifications demandées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33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7D7A22-EA63-4C89-8113-118EF9DB4008}"/>
              </a:ext>
            </a:extLst>
          </p:cNvPr>
          <p:cNvSpPr/>
          <p:nvPr/>
        </p:nvSpPr>
        <p:spPr>
          <a:xfrm>
            <a:off x="1696824" y="514619"/>
            <a:ext cx="9951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 la période du 21 novembre 2019 au 31 mars 2021</a:t>
            </a:r>
          </a:p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Dossiers validés </a:t>
            </a:r>
            <a:r>
              <a:rPr lang="fr-FR" sz="1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(y compris annulations après validation)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9892F8-D3BF-4FC2-B51E-D55FDB1A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41" y="1345616"/>
            <a:ext cx="4837349" cy="54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top des certifications demandées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96825" y="6336717"/>
            <a:ext cx="1263192" cy="365125"/>
          </a:xfrm>
        </p:spPr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6199E9-FA26-4873-8BD2-DF8829415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95" y="806737"/>
            <a:ext cx="4359786" cy="55753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4220700-4548-4A29-AA84-9C03A71C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084" y="806737"/>
            <a:ext cx="4632155" cy="55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0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2" y="2846243"/>
            <a:ext cx="8122007" cy="184648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#9 Evaluations</a:t>
            </a:r>
          </a:p>
        </p:txBody>
      </p:sp>
    </p:spTree>
    <p:extLst>
      <p:ext uri="{BB962C8B-B14F-4D97-AF65-F5344CB8AC3E}">
        <p14:creationId xmlns:p14="http://schemas.microsoft.com/office/powerpoint/2010/main" val="3381879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043" y="49413"/>
            <a:ext cx="9656974" cy="985000"/>
          </a:xfrm>
        </p:spPr>
        <p:txBody>
          <a:bodyPr/>
          <a:lstStyle/>
          <a:p>
            <a:r>
              <a:rPr lang="en-US" dirty="0"/>
              <a:t>Evaluations des formations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36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C76DD0-FDEF-45F0-8000-5027BAEDA79A}"/>
              </a:ext>
            </a:extLst>
          </p:cNvPr>
          <p:cNvSpPr/>
          <p:nvPr/>
        </p:nvSpPr>
        <p:spPr>
          <a:xfrm>
            <a:off x="1653277" y="3556072"/>
            <a:ext cx="992912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100 500 évaluations concernent des formations actives dans le catalogue de formation disponible dans MCF.</a:t>
            </a:r>
          </a:p>
          <a:p>
            <a:endParaRPr lang="fr-FR" u="sng" dirty="0"/>
          </a:p>
          <a:p>
            <a:pPr marL="742950" lvl="1" indent="-285750">
              <a:buFontTx/>
              <a:buChar char="-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Une note moyenne de 4,6 sur 5 ;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Qui porte sur 28 610 formations (à rapporter aux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318 560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formations actives dans le catalogue) ;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Et 37 470 actions de formation (à rapporter aux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663 150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actions actives dans le catalogue) ;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Déposées par 8 860 des 16 980 OF actifs dans le catalogue.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u="sng" dirty="0"/>
          </a:p>
          <a:p>
            <a:endParaRPr lang="fr-FR" u="sn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8D359E-FA26-42F4-951D-79727B548AC8}"/>
              </a:ext>
            </a:extLst>
          </p:cNvPr>
          <p:cNvSpPr/>
          <p:nvPr/>
        </p:nvSpPr>
        <p:spPr>
          <a:xfrm>
            <a:off x="7478114" y="4241273"/>
            <a:ext cx="1921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Moyenne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4,6/5</a:t>
            </a:r>
          </a:p>
          <a:p>
            <a:endParaRPr lang="fr-FR" u="sng" dirty="0"/>
          </a:p>
          <a:p>
            <a:endParaRPr lang="fr-FR" u="sng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016625-C3ED-48DF-A2D0-16E704BF1FC9}"/>
              </a:ext>
            </a:extLst>
          </p:cNvPr>
          <p:cNvSpPr/>
          <p:nvPr/>
        </p:nvSpPr>
        <p:spPr>
          <a:xfrm>
            <a:off x="1653277" y="1154492"/>
            <a:ext cx="99291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138 170 évaluations réalisées sur les 946 600 dossiers de formation clôturés dans MCF à date (soit 14,6% des formations).</a:t>
            </a:r>
            <a:endParaRPr lang="fr-FR" u="sng" dirty="0"/>
          </a:p>
          <a:p>
            <a:pPr marL="742950" lvl="1" indent="-285750">
              <a:buFontTx/>
              <a:buChar char="-"/>
            </a:pPr>
            <a:r>
              <a:rPr lang="fr-FR" b="1" dirty="0"/>
              <a:t>Une note moyenne de 4,6 sur 5 ;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Qui porte sur 39 630 formations et 54 080 actions de formation distinctes ;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Dont certaines ne sont plus proposées au catalogue aujourd’hui.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9280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2" y="2846243"/>
            <a:ext cx="8122007" cy="184648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#10 Compteurs DIF alimentés</a:t>
            </a:r>
          </a:p>
        </p:txBody>
      </p:sp>
    </p:spTree>
    <p:extLst>
      <p:ext uri="{BB962C8B-B14F-4D97-AF65-F5344CB8AC3E}">
        <p14:creationId xmlns:p14="http://schemas.microsoft.com/office/powerpoint/2010/main" val="152160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l’alimentation des compteurs DIF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38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18B2FD-B18F-42CA-8B46-2E53C505B3A3}"/>
              </a:ext>
            </a:extLst>
          </p:cNvPr>
          <p:cNvSpPr/>
          <p:nvPr/>
        </p:nvSpPr>
        <p:spPr>
          <a:xfrm>
            <a:off x="1956618" y="1065229"/>
            <a:ext cx="703006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A date :</a:t>
            </a:r>
          </a:p>
          <a:p>
            <a:pPr marL="827088" lvl="1" indent="-285750">
              <a:spcAft>
                <a:spcPts val="600"/>
              </a:spcAft>
              <a:buFontTx/>
              <a:buChar char="-"/>
            </a:pPr>
            <a:r>
              <a:rPr lang="fr-FR" b="1" dirty="0"/>
              <a:t>5,58 M</a:t>
            </a:r>
            <a:r>
              <a:rPr lang="fr-FR" dirty="0"/>
              <a:t> de compteurs &gt; 0 € à ce jour</a:t>
            </a:r>
          </a:p>
          <a:p>
            <a:pPr marL="827088" lvl="1" indent="-285750">
              <a:spcAft>
                <a:spcPts val="600"/>
              </a:spcAft>
              <a:buFontTx/>
              <a:buChar char="-"/>
            </a:pPr>
            <a:r>
              <a:rPr lang="fr-FR" dirty="0"/>
              <a:t>Valeur moyenne d’alimentation : 1.263 €</a:t>
            </a:r>
          </a:p>
          <a:p>
            <a:pPr marL="827088" lvl="1" indent="-285750">
              <a:spcAft>
                <a:spcPts val="600"/>
              </a:spcAft>
              <a:buFontTx/>
              <a:buChar char="-"/>
            </a:pPr>
            <a:r>
              <a:rPr lang="fr-FR" dirty="0"/>
              <a:t>Historiquement, </a:t>
            </a:r>
            <a:r>
              <a:rPr lang="fr-FR" b="1" dirty="0"/>
              <a:t>6,19 M</a:t>
            </a:r>
            <a:r>
              <a:rPr lang="fr-FR" dirty="0"/>
              <a:t> de compteurs DIF au total ont été renseignés par leur titulaire depuis 2015 (et 605 000 environ l’ont entièrement mobilisé)</a:t>
            </a:r>
          </a:p>
          <a:p>
            <a:pPr marL="827088" lvl="1" indent="-285750">
              <a:spcAft>
                <a:spcPts val="600"/>
              </a:spcAft>
              <a:buFontTx/>
              <a:buChar char="-"/>
            </a:pPr>
            <a:r>
              <a:rPr lang="fr-FR" dirty="0"/>
              <a:t>Tendance actuelle de saisie du DIF : entre 2.500 et 3.000 saisies par jour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F71FF98-6139-4ABE-884F-BEB0B19F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413" y="37898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A2F18F-FCD5-43C2-9B9E-582A4423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94" y="3845529"/>
            <a:ext cx="899922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3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392" y="2846243"/>
            <a:ext cx="8122007" cy="184648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#11 Alimentation des compteurs – campagne 2020</a:t>
            </a:r>
          </a:p>
        </p:txBody>
      </p:sp>
    </p:spTree>
    <p:extLst>
      <p:ext uri="{BB962C8B-B14F-4D97-AF65-F5344CB8AC3E}">
        <p14:creationId xmlns:p14="http://schemas.microsoft.com/office/powerpoint/2010/main" val="391237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26D93-F474-42A3-9E69-709BA088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Chiffres clés - offre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2B40F-91AB-414B-A7E7-C95896D0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4F39-E471-4231-880D-4C19AAC14339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718B8-FDE9-4AED-A31D-62025B3F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4</a:t>
            </a:fld>
            <a:endParaRPr lang="fr-FR" dirty="0"/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AE3EDC04-7AB6-4BBA-B99B-BBCBA852A3D5}"/>
              </a:ext>
            </a:extLst>
          </p:cNvPr>
          <p:cNvSpPr txBox="1">
            <a:spLocks/>
          </p:cNvSpPr>
          <p:nvPr/>
        </p:nvSpPr>
        <p:spPr>
          <a:xfrm>
            <a:off x="90569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17B549C-E023-4592-B204-D7FE6EFFB9AA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 dirty="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1731134-209F-45B1-89EB-A514B82B4424}"/>
              </a:ext>
            </a:extLst>
          </p:cNvPr>
          <p:cNvCxnSpPr>
            <a:cxnSpLocks/>
          </p:cNvCxnSpPr>
          <p:nvPr/>
        </p:nvCxnSpPr>
        <p:spPr>
          <a:xfrm flipV="1">
            <a:off x="8160944" y="1654925"/>
            <a:ext cx="573867" cy="441920"/>
          </a:xfrm>
          <a:prstGeom prst="straightConnector1">
            <a:avLst/>
          </a:prstGeom>
          <a:ln>
            <a:solidFill>
              <a:srgbClr val="16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FA24306-74D9-4FAC-8768-21BAED744AA4}"/>
              </a:ext>
            </a:extLst>
          </p:cNvPr>
          <p:cNvCxnSpPr>
            <a:cxnSpLocks/>
          </p:cNvCxnSpPr>
          <p:nvPr/>
        </p:nvCxnSpPr>
        <p:spPr>
          <a:xfrm>
            <a:off x="8387444" y="4777717"/>
            <a:ext cx="475386" cy="305299"/>
          </a:xfrm>
          <a:prstGeom prst="straightConnector1">
            <a:avLst/>
          </a:prstGeom>
          <a:ln>
            <a:solidFill>
              <a:srgbClr val="16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44F6A1C-BF9D-4E8A-AED2-30330CEC17DC}"/>
              </a:ext>
            </a:extLst>
          </p:cNvPr>
          <p:cNvCxnSpPr>
            <a:cxnSpLocks/>
          </p:cNvCxnSpPr>
          <p:nvPr/>
        </p:nvCxnSpPr>
        <p:spPr>
          <a:xfrm flipV="1">
            <a:off x="8353598" y="3402188"/>
            <a:ext cx="605934" cy="20891"/>
          </a:xfrm>
          <a:prstGeom prst="straightConnector1">
            <a:avLst/>
          </a:prstGeom>
          <a:ln>
            <a:solidFill>
              <a:srgbClr val="16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76110DA-06DA-4EE7-BD56-97AED2F06FBA}"/>
              </a:ext>
            </a:extLst>
          </p:cNvPr>
          <p:cNvSpPr/>
          <p:nvPr/>
        </p:nvSpPr>
        <p:spPr>
          <a:xfrm>
            <a:off x="3517973" y="1449262"/>
            <a:ext cx="1406013" cy="430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F8BE6B-D7E2-447D-A12B-D6B2FDA99BE7}"/>
              </a:ext>
            </a:extLst>
          </p:cNvPr>
          <p:cNvSpPr/>
          <p:nvPr/>
        </p:nvSpPr>
        <p:spPr>
          <a:xfrm>
            <a:off x="1888958" y="4995495"/>
            <a:ext cx="2223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64194"/>
                </a:solidFill>
              </a:rPr>
              <a:t>934 730 sessions disponibles</a:t>
            </a:r>
          </a:p>
          <a:p>
            <a:pPr algn="ctr"/>
            <a:r>
              <a:rPr lang="fr-FR" dirty="0">
                <a:solidFill>
                  <a:srgbClr val="164194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164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247 740 à distance</a:t>
            </a:r>
            <a:endParaRPr lang="fr-FR" b="1" dirty="0">
              <a:solidFill>
                <a:srgbClr val="164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006F71F-F095-46FC-84BF-0396FE56AA0B}"/>
              </a:ext>
            </a:extLst>
          </p:cNvPr>
          <p:cNvCxnSpPr>
            <a:cxnSpLocks/>
          </p:cNvCxnSpPr>
          <p:nvPr/>
        </p:nvCxnSpPr>
        <p:spPr>
          <a:xfrm flipH="1" flipV="1">
            <a:off x="5107241" y="1705835"/>
            <a:ext cx="452184" cy="311864"/>
          </a:xfrm>
          <a:prstGeom prst="straightConnector1">
            <a:avLst/>
          </a:prstGeom>
          <a:ln>
            <a:solidFill>
              <a:srgbClr val="0C4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que 37" descr="Calendrier quotidien">
            <a:extLst>
              <a:ext uri="{FF2B5EF4-FFF2-40B4-BE49-F238E27FC236}">
                <a16:creationId xmlns:a16="http://schemas.microsoft.com/office/drawing/2014/main" id="{4B26CC27-A51D-49AA-99CA-DFB2BA4CF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4384" y="4976631"/>
            <a:ext cx="914400" cy="914400"/>
          </a:xfrm>
          <a:prstGeom prst="rect">
            <a:avLst/>
          </a:prstGeom>
        </p:spPr>
      </p:pic>
      <p:pic>
        <p:nvPicPr>
          <p:cNvPr id="39" name="Graphique 38" descr="Usine">
            <a:extLst>
              <a:ext uri="{FF2B5EF4-FFF2-40B4-BE49-F238E27FC236}">
                <a16:creationId xmlns:a16="http://schemas.microsoft.com/office/drawing/2014/main" id="{2A54B298-FF24-4010-8692-7E1F73721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3976" y="966969"/>
            <a:ext cx="914400" cy="914400"/>
          </a:xfrm>
          <a:prstGeom prst="rect">
            <a:avLst/>
          </a:prstGeom>
        </p:spPr>
      </p:pic>
      <p:pic>
        <p:nvPicPr>
          <p:cNvPr id="40" name="Graphique 39" descr="Chapeau de remise de diplôme">
            <a:extLst>
              <a:ext uri="{FF2B5EF4-FFF2-40B4-BE49-F238E27FC236}">
                <a16:creationId xmlns:a16="http://schemas.microsoft.com/office/drawing/2014/main" id="{658D2FDE-02DD-4AC8-9300-D6717E577B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4811" y="885083"/>
            <a:ext cx="914400" cy="914400"/>
          </a:xfrm>
          <a:prstGeom prst="rect">
            <a:avLst/>
          </a:prstGeom>
        </p:spPr>
      </p:pic>
      <p:pic>
        <p:nvPicPr>
          <p:cNvPr id="41" name="Graphique 40" descr="Crayon">
            <a:extLst>
              <a:ext uri="{FF2B5EF4-FFF2-40B4-BE49-F238E27FC236}">
                <a16:creationId xmlns:a16="http://schemas.microsoft.com/office/drawing/2014/main" id="{D9F867E1-8FA6-4FD8-9BE3-BB6FE27EA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5878" y="3100198"/>
            <a:ext cx="623750" cy="62375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C5C4112-1C4D-4C04-A978-C225AF456482}"/>
              </a:ext>
            </a:extLst>
          </p:cNvPr>
          <p:cNvSpPr/>
          <p:nvPr/>
        </p:nvSpPr>
        <p:spPr>
          <a:xfrm>
            <a:off x="2004038" y="901459"/>
            <a:ext cx="1957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64194"/>
                </a:solidFill>
              </a:rPr>
              <a:t>20 130 organismes de formation</a:t>
            </a:r>
          </a:p>
          <a:p>
            <a:pPr algn="ctr"/>
            <a:endParaRPr lang="fr-FR" dirty="0">
              <a:solidFill>
                <a:srgbClr val="164194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A2AA593-F354-4D29-8141-A1120BA46DB4}"/>
              </a:ext>
            </a:extLst>
          </p:cNvPr>
          <p:cNvCxnSpPr>
            <a:cxnSpLocks/>
          </p:cNvCxnSpPr>
          <p:nvPr/>
        </p:nvCxnSpPr>
        <p:spPr>
          <a:xfrm flipH="1">
            <a:off x="5137211" y="4773283"/>
            <a:ext cx="382754" cy="355926"/>
          </a:xfrm>
          <a:prstGeom prst="straightConnector1">
            <a:avLst/>
          </a:prstGeom>
          <a:ln>
            <a:solidFill>
              <a:srgbClr val="0C4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3D42C1B6-8139-4755-831F-50CB43B1A849}"/>
              </a:ext>
            </a:extLst>
          </p:cNvPr>
          <p:cNvSpPr/>
          <p:nvPr/>
        </p:nvSpPr>
        <p:spPr>
          <a:xfrm>
            <a:off x="2126639" y="2950408"/>
            <a:ext cx="2058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64194"/>
                </a:solidFill>
              </a:rPr>
              <a:t>318 560 formations différentes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199FD-2843-4A20-B33C-285E96453354}"/>
              </a:ext>
            </a:extLst>
          </p:cNvPr>
          <p:cNvSpPr/>
          <p:nvPr/>
        </p:nvSpPr>
        <p:spPr>
          <a:xfrm>
            <a:off x="9308678" y="1091670"/>
            <a:ext cx="2803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64194"/>
                </a:solidFill>
              </a:rPr>
              <a:t>5 520 certifications</a:t>
            </a:r>
          </a:p>
          <a:p>
            <a:pPr algn="ctr"/>
            <a:r>
              <a:rPr lang="fr-FR" sz="1400" dirty="0">
                <a:solidFill>
                  <a:srgbClr val="164194"/>
                </a:solidFill>
              </a:rPr>
              <a:t>(dont 40 % sans niveau spécifique)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4DC7D1-9123-4F7F-B91C-3D703D739BA7}"/>
              </a:ext>
            </a:extLst>
          </p:cNvPr>
          <p:cNvSpPr/>
          <p:nvPr/>
        </p:nvSpPr>
        <p:spPr>
          <a:xfrm>
            <a:off x="9639691" y="5332534"/>
            <a:ext cx="205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64194"/>
                </a:solidFill>
              </a:rPr>
              <a:t>Prix moyen 2 079 €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1595F2-CBFC-4F45-BE62-7DF261F2CB1D}"/>
              </a:ext>
            </a:extLst>
          </p:cNvPr>
          <p:cNvSpPr/>
          <p:nvPr/>
        </p:nvSpPr>
        <p:spPr>
          <a:xfrm>
            <a:off x="9860803" y="3069322"/>
            <a:ext cx="2228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64194"/>
                </a:solidFill>
              </a:rPr>
              <a:t>34 % du catalogue sur les langues</a:t>
            </a:r>
          </a:p>
        </p:txBody>
      </p:sp>
      <p:pic>
        <p:nvPicPr>
          <p:cNvPr id="48" name="Graphique 47" descr="Personne avec une idée">
            <a:extLst>
              <a:ext uri="{FF2B5EF4-FFF2-40B4-BE49-F238E27FC236}">
                <a16:creationId xmlns:a16="http://schemas.microsoft.com/office/drawing/2014/main" id="{B4E0AA78-5B51-4989-A4F4-4A8833BF7D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02502" y="1970473"/>
            <a:ext cx="2948669" cy="2948669"/>
          </a:xfrm>
          <a:prstGeom prst="rect">
            <a:avLst/>
          </a:prstGeom>
        </p:spPr>
      </p:pic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43316EBD-4E49-4883-9E7E-0BFEB7735DDB}"/>
              </a:ext>
            </a:extLst>
          </p:cNvPr>
          <p:cNvCxnSpPr>
            <a:cxnSpLocks/>
          </p:cNvCxnSpPr>
          <p:nvPr/>
        </p:nvCxnSpPr>
        <p:spPr>
          <a:xfrm flipH="1" flipV="1">
            <a:off x="4923987" y="3402188"/>
            <a:ext cx="632263" cy="9885"/>
          </a:xfrm>
          <a:prstGeom prst="straightConnector1">
            <a:avLst/>
          </a:prstGeom>
          <a:ln>
            <a:solidFill>
              <a:srgbClr val="16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que 49" descr="Graphique à barres">
            <a:extLst>
              <a:ext uri="{FF2B5EF4-FFF2-40B4-BE49-F238E27FC236}">
                <a16:creationId xmlns:a16="http://schemas.microsoft.com/office/drawing/2014/main" id="{6C2AD3FC-17ED-4F45-8D6C-59C7FAA9F8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10623" y="3128460"/>
            <a:ext cx="650180" cy="650180"/>
          </a:xfrm>
          <a:prstGeom prst="rect">
            <a:avLst/>
          </a:prstGeom>
        </p:spPr>
      </p:pic>
      <p:pic>
        <p:nvPicPr>
          <p:cNvPr id="51" name="Graphique 50" descr="Étiquette">
            <a:extLst>
              <a:ext uri="{FF2B5EF4-FFF2-40B4-BE49-F238E27FC236}">
                <a16:creationId xmlns:a16="http://schemas.microsoft.com/office/drawing/2014/main" id="{84A51FED-DE97-48E1-9993-2A28D4F265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2829" y="5039960"/>
            <a:ext cx="824931" cy="8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la campagne de chargement des droits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40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ED3D6C5-CBED-42FA-930F-7AD255A41754}"/>
              </a:ext>
            </a:extLst>
          </p:cNvPr>
          <p:cNvSpPr txBox="1">
            <a:spLocks/>
          </p:cNvSpPr>
          <p:nvPr/>
        </p:nvSpPr>
        <p:spPr>
          <a:xfrm>
            <a:off x="1696824" y="1085931"/>
            <a:ext cx="9656975" cy="46861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4738" indent="-1603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Données arrêtées au 31 mars 2021 : plus de 33,2 M de compteurs </a:t>
            </a:r>
            <a:r>
              <a:rPr lang="fr-FR"/>
              <a:t>alimentés soit </a:t>
            </a:r>
            <a:r>
              <a:rPr lang="fr-FR" dirty="0"/>
              <a:t>100% de la cible </a:t>
            </a:r>
            <a:r>
              <a:rPr lang="fr-FR"/>
              <a:t>à alimenter.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dirty="0"/>
          </a:p>
          <a:p>
            <a:r>
              <a:rPr lang="fr-FR" dirty="0"/>
              <a:t>Reste à alimenter : </a:t>
            </a:r>
          </a:p>
          <a:p>
            <a:pPr lvl="1"/>
            <a:r>
              <a:rPr lang="fr-FR" dirty="0"/>
              <a:t>Les TNS – 3,2 M de compteurs </a:t>
            </a:r>
            <a:r>
              <a:rPr lang="fr-FR" dirty="0">
                <a:sym typeface="Wingdings" panose="05000000000000000000" pitchFamily="2" charset="2"/>
              </a:rPr>
              <a:t> début de l’alimentation début avril (réception des fichiers de ACOSS) pour une finalisation vers fin avril</a:t>
            </a:r>
          </a:p>
          <a:p>
            <a:r>
              <a:rPr lang="fr-FR" dirty="0"/>
              <a:t>Bonification BOETH de 300€ inscrite aux compteurs </a:t>
            </a:r>
            <a:r>
              <a:rPr lang="fr-FR" b="1" dirty="0"/>
              <a:t>fin avril </a:t>
            </a:r>
            <a:r>
              <a:rPr lang="fr-FR" dirty="0"/>
              <a:t>pour les personnes identifiée BOE en DSN (environ 460 000 personnes)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7C8700-2860-492A-8482-C117A2A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57" y="1698170"/>
            <a:ext cx="6460075" cy="24053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B098A1-608C-4D85-8DB0-B9F34262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85" y="1657805"/>
            <a:ext cx="3439211" cy="24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8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02DCD2-8FCB-444E-9AEE-A4969EA0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20CE6-E930-4BA2-ADFF-06AA76331063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F53D2A-F9A1-4AE6-B82A-D1BA054A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9EEEE5-2D06-40F6-B9AB-9A75C27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98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838" y="2846243"/>
            <a:ext cx="8405019" cy="184648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#1 Demandeurs d’emploi</a:t>
            </a:r>
            <a:br>
              <a:rPr lang="fr-FR" dirty="0"/>
            </a:br>
            <a:r>
              <a:rPr lang="fr-FR" dirty="0"/>
              <a:t>et Abondement Pôle Emploi</a:t>
            </a:r>
            <a:br>
              <a:rPr lang="fr-FR" dirty="0"/>
            </a:br>
            <a:r>
              <a:rPr lang="fr-FR" sz="2200" i="1" dirty="0"/>
              <a:t>Données comptabilisées à compter du 8 juillet 2020</a:t>
            </a:r>
            <a:endParaRPr lang="fr-FR" sz="2700" i="1" dirty="0"/>
          </a:p>
        </p:txBody>
      </p:sp>
    </p:spTree>
    <p:extLst>
      <p:ext uri="{BB962C8B-B14F-4D97-AF65-F5344CB8AC3E}">
        <p14:creationId xmlns:p14="http://schemas.microsoft.com/office/powerpoint/2010/main" val="363555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26D93-F474-42A3-9E69-709BA088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5" y="148809"/>
            <a:ext cx="9656974" cy="985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Chiffres clés – consommation Demandeurs d’Emploi</a:t>
            </a:r>
            <a:br>
              <a:rPr lang="fr-FR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2B40F-91AB-414B-A7E7-C95896D0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4F39-E471-4231-880D-4C19AAC14339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718B8-FDE9-4AED-A31D-62025B3F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6</a:t>
            </a:fld>
            <a:endParaRPr lang="fr-FR" dirty="0"/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AE3EDC04-7AB6-4BBA-B99B-BBCBA852A3D5}"/>
              </a:ext>
            </a:extLst>
          </p:cNvPr>
          <p:cNvSpPr txBox="1">
            <a:spLocks/>
          </p:cNvSpPr>
          <p:nvPr/>
        </p:nvSpPr>
        <p:spPr>
          <a:xfrm>
            <a:off x="90569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17B549C-E023-4592-B204-D7FE6EFFB9AA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 dirty="0"/>
          </a:p>
        </p:txBody>
      </p:sp>
      <p:pic>
        <p:nvPicPr>
          <p:cNvPr id="17" name="Graphique 16" descr="Coche">
            <a:extLst>
              <a:ext uri="{FF2B5EF4-FFF2-40B4-BE49-F238E27FC236}">
                <a16:creationId xmlns:a16="http://schemas.microsoft.com/office/drawing/2014/main" id="{6E5BBE6C-FDBF-4D08-B5D4-8E7C396D8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169" y="1306228"/>
            <a:ext cx="625236" cy="625236"/>
          </a:xfrm>
          <a:prstGeom prst="rect">
            <a:avLst/>
          </a:prstGeom>
        </p:spPr>
      </p:pic>
      <p:pic>
        <p:nvPicPr>
          <p:cNvPr id="30" name="Graphique 29" descr="Tirelire">
            <a:extLst>
              <a:ext uri="{FF2B5EF4-FFF2-40B4-BE49-F238E27FC236}">
                <a16:creationId xmlns:a16="http://schemas.microsoft.com/office/drawing/2014/main" id="{17ED6224-84C2-463A-BE4B-AFDEF39A4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5874" y="2326295"/>
            <a:ext cx="867439" cy="867439"/>
          </a:xfrm>
          <a:prstGeom prst="rect">
            <a:avLst/>
          </a:prstGeom>
        </p:spPr>
      </p:pic>
      <p:pic>
        <p:nvPicPr>
          <p:cNvPr id="37" name="Graphique 36" descr="Carte bancaire">
            <a:extLst>
              <a:ext uri="{FF2B5EF4-FFF2-40B4-BE49-F238E27FC236}">
                <a16:creationId xmlns:a16="http://schemas.microsoft.com/office/drawing/2014/main" id="{114A6397-07E8-4EDA-AA28-5DBDED639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8457" y="4298183"/>
            <a:ext cx="687150" cy="6871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E93BBD6-769E-49CD-910F-9A2DF3148E4B}"/>
              </a:ext>
            </a:extLst>
          </p:cNvPr>
          <p:cNvSpPr/>
          <p:nvPr/>
        </p:nvSpPr>
        <p:spPr>
          <a:xfrm>
            <a:off x="5711919" y="1372479"/>
            <a:ext cx="1276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Dossiers acceptés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17BDA4-B4FD-45B0-8FD9-E87989F808ED}"/>
              </a:ext>
            </a:extLst>
          </p:cNvPr>
          <p:cNvSpPr/>
          <p:nvPr/>
        </p:nvSpPr>
        <p:spPr>
          <a:xfrm>
            <a:off x="5822249" y="2716290"/>
            <a:ext cx="140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Coût pédagogique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6F2FD5-F525-497F-92E0-20DEA1BBD84C}"/>
              </a:ext>
            </a:extLst>
          </p:cNvPr>
          <p:cNvSpPr/>
          <p:nvPr/>
        </p:nvSpPr>
        <p:spPr>
          <a:xfrm>
            <a:off x="5952747" y="4113517"/>
            <a:ext cx="14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Financement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063544-D604-4BE8-B026-6B7CA498BFE8}"/>
              </a:ext>
            </a:extLst>
          </p:cNvPr>
          <p:cNvSpPr/>
          <p:nvPr/>
        </p:nvSpPr>
        <p:spPr>
          <a:xfrm>
            <a:off x="1792794" y="927378"/>
            <a:ext cx="342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ENSEMBLE depuis le 8/7/2020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9BD8E-EB4D-405E-BAE4-9DDF2E883908}"/>
              </a:ext>
            </a:extLst>
          </p:cNvPr>
          <p:cNvSpPr/>
          <p:nvPr/>
        </p:nvSpPr>
        <p:spPr>
          <a:xfrm>
            <a:off x="7778492" y="927378"/>
            <a:ext cx="342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DE depuis le 8/7/2020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DFF9AF-8D4C-45B1-981E-01FC121902C3}"/>
              </a:ext>
            </a:extLst>
          </p:cNvPr>
          <p:cNvSpPr/>
          <p:nvPr/>
        </p:nvSpPr>
        <p:spPr>
          <a:xfrm>
            <a:off x="1849513" y="1510977"/>
            <a:ext cx="342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1  270 320 dossiers acceptés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CB2918-0680-4047-A66A-328271DD8447}"/>
              </a:ext>
            </a:extLst>
          </p:cNvPr>
          <p:cNvSpPr/>
          <p:nvPr/>
        </p:nvSpPr>
        <p:spPr>
          <a:xfrm>
            <a:off x="8051199" y="1511400"/>
            <a:ext cx="3421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458 870 dossiers acceptés (36%)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Dont 414 850 en autonomes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6849D1-3DC6-4032-889F-6BAB5F132DCF}"/>
              </a:ext>
            </a:extLst>
          </p:cNvPr>
          <p:cNvSpPr/>
          <p:nvPr/>
        </p:nvSpPr>
        <p:spPr>
          <a:xfrm>
            <a:off x="1573189" y="2854789"/>
            <a:ext cx="408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Pour un coût pédagogique de 1 590,3 M€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5143-6717-4265-8D82-B2F7A6BB3ADB}"/>
              </a:ext>
            </a:extLst>
          </p:cNvPr>
          <p:cNvSpPr/>
          <p:nvPr/>
        </p:nvSpPr>
        <p:spPr>
          <a:xfrm>
            <a:off x="7352829" y="2854789"/>
            <a:ext cx="45558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Pour un coût pédagogique de 536,2 M€ (34%)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Dont 419,3M€ en autonome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2B0E38-D4FE-4647-B354-CE1107CFAA07}"/>
              </a:ext>
            </a:extLst>
          </p:cNvPr>
          <p:cNvSpPr/>
          <p:nvPr/>
        </p:nvSpPr>
        <p:spPr>
          <a:xfrm>
            <a:off x="1678990" y="4298183"/>
            <a:ext cx="4032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France Compétences : </a:t>
            </a:r>
            <a:r>
              <a:rPr lang="fr-FR" dirty="0"/>
              <a:t>1 451,6 M€ </a:t>
            </a:r>
            <a:r>
              <a:rPr lang="fr-FR" sz="1400" i="1" dirty="0"/>
              <a:t>(91,2%)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Pôle Emploi : </a:t>
            </a:r>
            <a:r>
              <a:rPr lang="fr-FR" dirty="0"/>
              <a:t>64,6 M€ </a:t>
            </a:r>
            <a:r>
              <a:rPr lang="fr-FR" sz="1400" i="1" dirty="0"/>
              <a:t>(4,1%)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Autre : </a:t>
            </a:r>
            <a:r>
              <a:rPr lang="fr-FR" dirty="0"/>
              <a:t>74,1 M€ </a:t>
            </a:r>
            <a:r>
              <a:rPr lang="fr-FR" sz="1400" i="1" dirty="0"/>
              <a:t>(4,7%)</a:t>
            </a:r>
            <a:endParaRPr lang="fr-FR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D58C6F-74B2-40E0-BE68-8758069DE0A2}"/>
              </a:ext>
            </a:extLst>
          </p:cNvPr>
          <p:cNvSpPr/>
          <p:nvPr/>
        </p:nvSpPr>
        <p:spPr>
          <a:xfrm>
            <a:off x="7820590" y="4287006"/>
            <a:ext cx="3847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France Compétences : </a:t>
            </a:r>
            <a:r>
              <a:rPr lang="fr-FR" dirty="0"/>
              <a:t>439,0 M€ </a:t>
            </a:r>
            <a:r>
              <a:rPr lang="fr-FR" sz="1400" i="1" dirty="0"/>
              <a:t>(81,9%)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Pôle Emploi : </a:t>
            </a:r>
            <a:r>
              <a:rPr lang="fr-FR" dirty="0"/>
              <a:t>64,6 M€ </a:t>
            </a:r>
            <a:r>
              <a:rPr lang="fr-FR" sz="1400" i="1" dirty="0"/>
              <a:t>(12%)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Autre : </a:t>
            </a:r>
            <a:r>
              <a:rPr lang="fr-FR" dirty="0"/>
              <a:t>32,6 M€ </a:t>
            </a:r>
            <a:r>
              <a:rPr lang="fr-FR" sz="1400" i="1" dirty="0"/>
              <a:t>(6,1%)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3420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des dossiers avec abondement PE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D813B-B8FA-4090-899B-EC8456F0C84D}"/>
              </a:ext>
            </a:extLst>
          </p:cNvPr>
          <p:cNvSpPr/>
          <p:nvPr/>
        </p:nvSpPr>
        <p:spPr>
          <a:xfrm>
            <a:off x="1696824" y="9228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40 672 dossiers acceptés</a:t>
            </a:r>
          </a:p>
          <a:p>
            <a:r>
              <a:rPr lang="fr-FR" sz="2400" b="1" dirty="0">
                <a:solidFill>
                  <a:srgbClr val="0D4E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65 M€ abondés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FAECFF-7FF7-4AFA-9474-1313D4A60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02" y="1753875"/>
            <a:ext cx="7218687" cy="36378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40427C-FB08-45B5-9721-D50501C2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511" y="1750016"/>
            <a:ext cx="2998893" cy="28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7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16C92-1F4E-42B2-8A85-350D5D59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des dossiers avec abondement PE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4DF45B-6F9B-4E92-B237-4962F5A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75DB-77AD-4AA5-BB46-51C29089CAD6}" type="datetime1">
              <a:rPr lang="fr-FR" smtClean="0"/>
              <a:t>06/04/2021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AD1166-E314-4AFB-ADB2-935C9B9A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549C-E023-4592-B204-D7FE6EFFB9AA}" type="slidenum">
              <a:rPr lang="fr-FR" smtClean="0"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6B9898-110B-4171-8667-C142727C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99" y="811807"/>
            <a:ext cx="8923510" cy="54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2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AE01A-9586-4DDA-B115-DDBE1157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838" y="2846243"/>
            <a:ext cx="8405019" cy="1846485"/>
          </a:xfrm>
        </p:spPr>
        <p:txBody>
          <a:bodyPr/>
          <a:lstStyle/>
          <a:p>
            <a:pPr algn="ctr"/>
            <a:r>
              <a:rPr lang="fr-FR" dirty="0"/>
              <a:t>#2 Dotations entreprises</a:t>
            </a:r>
          </a:p>
        </p:txBody>
      </p:sp>
    </p:spTree>
    <p:extLst>
      <p:ext uri="{BB962C8B-B14F-4D97-AF65-F5344CB8AC3E}">
        <p14:creationId xmlns:p14="http://schemas.microsoft.com/office/powerpoint/2010/main" val="3881380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on Compte Form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4194"/>
      </a:accent1>
      <a:accent2>
        <a:srgbClr val="0067CE"/>
      </a:accent2>
      <a:accent3>
        <a:srgbClr val="96C5FB"/>
      </a:accent3>
      <a:accent4>
        <a:srgbClr val="BBDFFF"/>
      </a:accent4>
      <a:accent5>
        <a:srgbClr val="AF4F00"/>
      </a:accent5>
      <a:accent6>
        <a:srgbClr val="E35454"/>
      </a:accent6>
      <a:hlink>
        <a:srgbClr val="FFA543"/>
      </a:hlink>
      <a:folHlink>
        <a:srgbClr val="FFC2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CPFnouvellecharte Etat.potx" id="{36EACB4D-0EE1-4395-BFC1-B9B7EBA6A7CF}" vid="{5FEC3C7C-C108-429A-AFCB-EDAE3A72A2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9054</TotalTime>
  <Words>1133</Words>
  <Application>Microsoft Office PowerPoint</Application>
  <PresentationFormat>Grand écran</PresentationFormat>
  <Paragraphs>222</Paragraphs>
  <Slides>41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Thème Office</vt:lpstr>
      <vt:lpstr>Présentation PowerPoint</vt:lpstr>
      <vt:lpstr>Utilisation de moncompteformation</vt:lpstr>
      <vt:lpstr>Chiffres clés - consommation </vt:lpstr>
      <vt:lpstr>Chiffres clés - offre </vt:lpstr>
      <vt:lpstr>#1 Demandeurs d’emploi et Abondement Pôle Emploi Données comptabilisées à compter du 8 juillet 2020</vt:lpstr>
      <vt:lpstr>Chiffres clés – consommation Demandeurs d’Emploi </vt:lpstr>
      <vt:lpstr>Evolution des dossiers avec abondement PE</vt:lpstr>
      <vt:lpstr>Evolution des dossiers avec abondement PE</vt:lpstr>
      <vt:lpstr>#2 Dotations entreprises</vt:lpstr>
      <vt:lpstr>Evolution des dotations entreprises</vt:lpstr>
      <vt:lpstr>#3 Abondements automatisés</vt:lpstr>
      <vt:lpstr>Evolution des Abondements Automatisés</vt:lpstr>
      <vt:lpstr>#4 Suivi du lancement du dispositif CEC</vt:lpstr>
      <vt:lpstr>Suivi du lancement du dispositif CEC</vt:lpstr>
      <vt:lpstr>#5 Impacts crise sanitaire</vt:lpstr>
      <vt:lpstr>Impacts crise sanitaire moncompteformation</vt:lpstr>
      <vt:lpstr>Impacts crise sanitaire moncompteformation</vt:lpstr>
      <vt:lpstr>Impacts crise sanitaire moncompteformation</vt:lpstr>
      <vt:lpstr>Impacts crise sanitaire moncompteformation</vt:lpstr>
      <vt:lpstr>Impacts crise sanitaire moncompteformation</vt:lpstr>
      <vt:lpstr>#6 Traffic</vt:lpstr>
      <vt:lpstr>Téléchargement moncompteformation</vt:lpstr>
      <vt:lpstr>Activation de profils</vt:lpstr>
      <vt:lpstr>Validations des CGU</vt:lpstr>
      <vt:lpstr>Visite sur le service moncompteformation</vt:lpstr>
      <vt:lpstr>#7 Le catalogue</vt:lpstr>
      <vt:lpstr>Chargement du catalogue moncompteformation</vt:lpstr>
      <vt:lpstr>Les certifications proposées</vt:lpstr>
      <vt:lpstr>Les certifications proposées</vt:lpstr>
      <vt:lpstr>Les certifications proposées</vt:lpstr>
      <vt:lpstr>#8 La demande des usagers</vt:lpstr>
      <vt:lpstr>Evolution des dossiers validés </vt:lpstr>
      <vt:lpstr>Les top des certifications demandées</vt:lpstr>
      <vt:lpstr>Les top des certifications demandées</vt:lpstr>
      <vt:lpstr>#9 Evaluations</vt:lpstr>
      <vt:lpstr>Evaluations des formations</vt:lpstr>
      <vt:lpstr>#10 Compteurs DIF alimentés</vt:lpstr>
      <vt:lpstr>Suivi de l’alimentation des compteurs DIF</vt:lpstr>
      <vt:lpstr>#11 Alimentation des compteurs – campagne 2020</vt:lpstr>
      <vt:lpstr>Suivi de la campagne de chargement des droits 2020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Sautejeau, Bertrand</dc:creator>
  <cp:lastModifiedBy>SYLVA-MENDY Jocelyne</cp:lastModifiedBy>
  <cp:revision>498</cp:revision>
  <dcterms:created xsi:type="dcterms:W3CDTF">2020-09-17T09:49:14Z</dcterms:created>
  <dcterms:modified xsi:type="dcterms:W3CDTF">2021-04-06T12:42:15Z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87ec98-8aff-418c-9455-dc857e1ea7dc_Enabled">
    <vt:lpwstr>true</vt:lpwstr>
  </property>
  <property fmtid="{D5CDD505-2E9C-101B-9397-08002B2CF9AE}" pid="3" name="MSIP_Label_1387ec98-8aff-418c-9455-dc857e1ea7dc_SetDate">
    <vt:lpwstr>2021-04-02T06:52:41Z</vt:lpwstr>
  </property>
  <property fmtid="{D5CDD505-2E9C-101B-9397-08002B2CF9AE}" pid="4" name="MSIP_Label_1387ec98-8aff-418c-9455-dc857e1ea7dc_Method">
    <vt:lpwstr>Standard</vt:lpwstr>
  </property>
  <property fmtid="{D5CDD505-2E9C-101B-9397-08002B2CF9AE}" pid="5" name="MSIP_Label_1387ec98-8aff-418c-9455-dc857e1ea7dc_Name">
    <vt:lpwstr>1387ec98-8aff-418c-9455-dc857e1ea7dc</vt:lpwstr>
  </property>
  <property fmtid="{D5CDD505-2E9C-101B-9397-08002B2CF9AE}" pid="6" name="MSIP_Label_1387ec98-8aff-418c-9455-dc857e1ea7dc_SiteId">
    <vt:lpwstr>6eab6365-8194-49c6-a4d0-e2d1a0fbeb74</vt:lpwstr>
  </property>
  <property fmtid="{D5CDD505-2E9C-101B-9397-08002B2CF9AE}" pid="7" name="MSIP_Label_1387ec98-8aff-418c-9455-dc857e1ea7dc_ActionId">
    <vt:lpwstr>bc3c3664-12d7-4e0a-a7a5-000042930eed</vt:lpwstr>
  </property>
  <property fmtid="{D5CDD505-2E9C-101B-9397-08002B2CF9AE}" pid="8" name="MSIP_Label_1387ec98-8aff-418c-9455-dc857e1ea7dc_ContentBits">
    <vt:lpwstr>2</vt:lpwstr>
  </property>
</Properties>
</file>